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70" r:id="rId15"/>
    <p:sldId id="272" r:id="rId16"/>
    <p:sldId id="273" r:id="rId17"/>
    <p:sldId id="274" r:id="rId18"/>
    <p:sldId id="275" r:id="rId19"/>
    <p:sldId id="276" r:id="rId20"/>
    <p:sldId id="278" r:id="rId21"/>
    <p:sldId id="277" r:id="rId22"/>
    <p:sldId id="279" r:id="rId23"/>
    <p:sldId id="282" r:id="rId24"/>
    <p:sldId id="281" r:id="rId25"/>
    <p:sldId id="287" r:id="rId26"/>
    <p:sldId id="283" r:id="rId27"/>
    <p:sldId id="284" r:id="rId28"/>
    <p:sldId id="285" r:id="rId29"/>
    <p:sldId id="286"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FC49F-1027-0000-A0F4-A2111F7C82F2}" v="1516" dt="2021-05-03T02:01:08"/>
    <p1510:client id="{1F92660F-10C4-CD1A-C6BD-2529143ACD00}" v="6" dt="2021-05-01T05:04:04.432"/>
    <p1510:client id="{3EC8AD55-1F54-64A4-896B-90AD830E1189}" v="3181" dt="2021-05-03T01:58:13.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sciano, Daniel J" userId="S::dfasciano3@gatech.edu::8ada0b4d-1e55-4e76-b46c-09dbeed71280" providerId="AD" clId="Web-{3EC8AD55-1F54-64A4-896B-90AD830E1189}"/>
    <pc:docChg chg="addSld modSld">
      <pc:chgData name="Fasciano, Daniel J" userId="S::dfasciano3@gatech.edu::8ada0b4d-1e55-4e76-b46c-09dbeed71280" providerId="AD" clId="Web-{3EC8AD55-1F54-64A4-896B-90AD830E1189}" dt="2021-05-03T01:58:09.136" v="1504" actId="20577"/>
      <pc:docMkLst>
        <pc:docMk/>
      </pc:docMkLst>
      <pc:sldChg chg="modSp">
        <pc:chgData name="Fasciano, Daniel J" userId="S::dfasciano3@gatech.edu::8ada0b4d-1e55-4e76-b46c-09dbeed71280" providerId="AD" clId="Web-{3EC8AD55-1F54-64A4-896B-90AD830E1189}" dt="2021-05-03T00:46:07.676" v="1448" actId="20577"/>
        <pc:sldMkLst>
          <pc:docMk/>
          <pc:sldMk cId="3759127337" sldId="273"/>
        </pc:sldMkLst>
        <pc:spChg chg="mod">
          <ac:chgData name="Fasciano, Daniel J" userId="S::dfasciano3@gatech.edu::8ada0b4d-1e55-4e76-b46c-09dbeed71280" providerId="AD" clId="Web-{3EC8AD55-1F54-64A4-896B-90AD830E1189}" dt="2021-05-03T00:46:07.676" v="1448" actId="20577"/>
          <ac:spMkLst>
            <pc:docMk/>
            <pc:sldMk cId="3759127337" sldId="273"/>
            <ac:spMk id="3" creationId="{DA790973-8EB1-4342-A93C-1C918902EBCD}"/>
          </ac:spMkLst>
        </pc:spChg>
      </pc:sldChg>
      <pc:sldChg chg="modSp">
        <pc:chgData name="Fasciano, Daniel J" userId="S::dfasciano3@gatech.edu::8ada0b4d-1e55-4e76-b46c-09dbeed71280" providerId="AD" clId="Web-{3EC8AD55-1F54-64A4-896B-90AD830E1189}" dt="2021-05-03T00:45:57.629" v="1447" actId="20577"/>
        <pc:sldMkLst>
          <pc:docMk/>
          <pc:sldMk cId="2973530981" sldId="275"/>
        </pc:sldMkLst>
        <pc:spChg chg="mod">
          <ac:chgData name="Fasciano, Daniel J" userId="S::dfasciano3@gatech.edu::8ada0b4d-1e55-4e76-b46c-09dbeed71280" providerId="AD" clId="Web-{3EC8AD55-1F54-64A4-896B-90AD830E1189}" dt="2021-05-03T00:45:57.629" v="1447" actId="20577"/>
          <ac:spMkLst>
            <pc:docMk/>
            <pc:sldMk cId="2973530981" sldId="275"/>
            <ac:spMk id="3" creationId="{E6EA15BC-6379-4728-8F4A-594620AF6190}"/>
          </ac:spMkLst>
        </pc:spChg>
      </pc:sldChg>
      <pc:sldChg chg="modSp">
        <pc:chgData name="Fasciano, Daniel J" userId="S::dfasciano3@gatech.edu::8ada0b4d-1e55-4e76-b46c-09dbeed71280" providerId="AD" clId="Web-{3EC8AD55-1F54-64A4-896B-90AD830E1189}" dt="2021-05-03T00:45:45.722" v="1445" actId="20577"/>
        <pc:sldMkLst>
          <pc:docMk/>
          <pc:sldMk cId="1382836859" sldId="276"/>
        </pc:sldMkLst>
        <pc:spChg chg="mod">
          <ac:chgData name="Fasciano, Daniel J" userId="S::dfasciano3@gatech.edu::8ada0b4d-1e55-4e76-b46c-09dbeed71280" providerId="AD" clId="Web-{3EC8AD55-1F54-64A4-896B-90AD830E1189}" dt="2021-05-03T00:45:45.722" v="1445" actId="20577"/>
          <ac:spMkLst>
            <pc:docMk/>
            <pc:sldMk cId="1382836859" sldId="276"/>
            <ac:spMk id="3" creationId="{53A5B578-2DAC-443E-B7E6-684C78C1C92B}"/>
          </ac:spMkLst>
        </pc:spChg>
      </pc:sldChg>
      <pc:sldChg chg="modSp">
        <pc:chgData name="Fasciano, Daniel J" userId="S::dfasciano3@gatech.edu::8ada0b4d-1e55-4e76-b46c-09dbeed71280" providerId="AD" clId="Web-{3EC8AD55-1F54-64A4-896B-90AD830E1189}" dt="2021-05-03T01:58:09.136" v="1504" actId="20577"/>
        <pc:sldMkLst>
          <pc:docMk/>
          <pc:sldMk cId="2681458582" sldId="277"/>
        </pc:sldMkLst>
        <pc:spChg chg="mod">
          <ac:chgData name="Fasciano, Daniel J" userId="S::dfasciano3@gatech.edu::8ada0b4d-1e55-4e76-b46c-09dbeed71280" providerId="AD" clId="Web-{3EC8AD55-1F54-64A4-896B-90AD830E1189}" dt="2021-05-03T01:58:09.136" v="1504" actId="20577"/>
          <ac:spMkLst>
            <pc:docMk/>
            <pc:sldMk cId="2681458582" sldId="277"/>
            <ac:spMk id="3" creationId="{65537585-A981-45DA-BCC2-0636ECB309DB}"/>
          </ac:spMkLst>
        </pc:spChg>
      </pc:sldChg>
      <pc:sldChg chg="modSp">
        <pc:chgData name="Fasciano, Daniel J" userId="S::dfasciano3@gatech.edu::8ada0b4d-1e55-4e76-b46c-09dbeed71280" providerId="AD" clId="Web-{3EC8AD55-1F54-64A4-896B-90AD830E1189}" dt="2021-05-03T00:45:39.894" v="1444" actId="20577"/>
        <pc:sldMkLst>
          <pc:docMk/>
          <pc:sldMk cId="466727926" sldId="278"/>
        </pc:sldMkLst>
        <pc:spChg chg="mod">
          <ac:chgData name="Fasciano, Daniel J" userId="S::dfasciano3@gatech.edu::8ada0b4d-1e55-4e76-b46c-09dbeed71280" providerId="AD" clId="Web-{3EC8AD55-1F54-64A4-896B-90AD830E1189}" dt="2021-05-03T00:45:39.894" v="1444" actId="20577"/>
          <ac:spMkLst>
            <pc:docMk/>
            <pc:sldMk cId="466727926" sldId="278"/>
            <ac:spMk id="3" creationId="{9E0A4A5C-E825-416F-96DA-B0A82AB6CCD3}"/>
          </ac:spMkLst>
        </pc:spChg>
      </pc:sldChg>
      <pc:sldChg chg="modSp">
        <pc:chgData name="Fasciano, Daniel J" userId="S::dfasciano3@gatech.edu::8ada0b4d-1e55-4e76-b46c-09dbeed71280" providerId="AD" clId="Web-{3EC8AD55-1F54-64A4-896B-90AD830E1189}" dt="2021-05-03T01:43:28.514" v="1503" actId="20577"/>
        <pc:sldMkLst>
          <pc:docMk/>
          <pc:sldMk cId="3470193018" sldId="279"/>
        </pc:sldMkLst>
        <pc:spChg chg="mod">
          <ac:chgData name="Fasciano, Daniel J" userId="S::dfasciano3@gatech.edu::8ada0b4d-1e55-4e76-b46c-09dbeed71280" providerId="AD" clId="Web-{3EC8AD55-1F54-64A4-896B-90AD830E1189}" dt="2021-05-03T01:43:28.514" v="1503" actId="20577"/>
          <ac:spMkLst>
            <pc:docMk/>
            <pc:sldMk cId="3470193018" sldId="279"/>
            <ac:spMk id="3" creationId="{40AE37F8-0BB4-4BA2-96CE-8872AE960103}"/>
          </ac:spMkLst>
        </pc:spChg>
      </pc:sldChg>
      <pc:sldChg chg="modSp">
        <pc:chgData name="Fasciano, Daniel J" userId="S::dfasciano3@gatech.edu::8ada0b4d-1e55-4e76-b46c-09dbeed71280" providerId="AD" clId="Web-{3EC8AD55-1F54-64A4-896B-90AD830E1189}" dt="2021-05-03T00:45:10.549" v="1435" actId="20577"/>
        <pc:sldMkLst>
          <pc:docMk/>
          <pc:sldMk cId="2008033099" sldId="280"/>
        </pc:sldMkLst>
        <pc:spChg chg="mod">
          <ac:chgData name="Fasciano, Daniel J" userId="S::dfasciano3@gatech.edu::8ada0b4d-1e55-4e76-b46c-09dbeed71280" providerId="AD" clId="Web-{3EC8AD55-1F54-64A4-896B-90AD830E1189}" dt="2021-05-03T00:45:10.549" v="1435" actId="20577"/>
          <ac:spMkLst>
            <pc:docMk/>
            <pc:sldMk cId="2008033099" sldId="280"/>
            <ac:spMk id="3" creationId="{2010C346-BA37-42D5-82BE-CD775CC781FB}"/>
          </ac:spMkLst>
        </pc:spChg>
      </pc:sldChg>
      <pc:sldChg chg="addSp delSp modSp new">
        <pc:chgData name="Fasciano, Daniel J" userId="S::dfasciano3@gatech.edu::8ada0b4d-1e55-4e76-b46c-09dbeed71280" providerId="AD" clId="Web-{3EC8AD55-1F54-64A4-896B-90AD830E1189}" dt="2021-05-03T00:45:20.081" v="1438" actId="20577"/>
        <pc:sldMkLst>
          <pc:docMk/>
          <pc:sldMk cId="3368913203" sldId="281"/>
        </pc:sldMkLst>
        <pc:spChg chg="mod">
          <ac:chgData name="Fasciano, Daniel J" userId="S::dfasciano3@gatech.edu::8ada0b4d-1e55-4e76-b46c-09dbeed71280" providerId="AD" clId="Web-{3EC8AD55-1F54-64A4-896B-90AD830E1189}" dt="2021-05-02T23:46:03.347" v="161" actId="20577"/>
          <ac:spMkLst>
            <pc:docMk/>
            <pc:sldMk cId="3368913203" sldId="281"/>
            <ac:spMk id="2" creationId="{29062A63-EFDB-46C5-A126-18365274FEC4}"/>
          </ac:spMkLst>
        </pc:spChg>
        <pc:spChg chg="add del mod">
          <ac:chgData name="Fasciano, Daniel J" userId="S::dfasciano3@gatech.edu::8ada0b4d-1e55-4e76-b46c-09dbeed71280" providerId="AD" clId="Web-{3EC8AD55-1F54-64A4-896B-90AD830E1189}" dt="2021-05-03T00:45:20.081" v="1438" actId="20577"/>
          <ac:spMkLst>
            <pc:docMk/>
            <pc:sldMk cId="3368913203" sldId="281"/>
            <ac:spMk id="3" creationId="{23B5E794-EEC4-4587-B4CD-781F1EF84B20}"/>
          </ac:spMkLst>
        </pc:spChg>
        <pc:picChg chg="add del mod ord">
          <ac:chgData name="Fasciano, Daniel J" userId="S::dfasciano3@gatech.edu::8ada0b4d-1e55-4e76-b46c-09dbeed71280" providerId="AD" clId="Web-{3EC8AD55-1F54-64A4-896B-90AD830E1189}" dt="2021-05-02T23:53:50.483" v="377"/>
          <ac:picMkLst>
            <pc:docMk/>
            <pc:sldMk cId="3368913203" sldId="281"/>
            <ac:picMk id="4" creationId="{00927A11-89A0-4662-B259-3A43E1CFAB1D}"/>
          </ac:picMkLst>
        </pc:picChg>
        <pc:picChg chg="add del mod ord">
          <ac:chgData name="Fasciano, Daniel J" userId="S::dfasciano3@gatech.edu::8ada0b4d-1e55-4e76-b46c-09dbeed71280" providerId="AD" clId="Web-{3EC8AD55-1F54-64A4-896B-90AD830E1189}" dt="2021-05-02T23:53:56.217" v="379"/>
          <ac:picMkLst>
            <pc:docMk/>
            <pc:sldMk cId="3368913203" sldId="281"/>
            <ac:picMk id="5" creationId="{5FBE2DF7-7E10-4663-ABE0-6F10D025D2B3}"/>
          </ac:picMkLst>
        </pc:picChg>
        <pc:picChg chg="add mod">
          <ac:chgData name="Fasciano, Daniel J" userId="S::dfasciano3@gatech.edu::8ada0b4d-1e55-4e76-b46c-09dbeed71280" providerId="AD" clId="Web-{3EC8AD55-1F54-64A4-896B-90AD830E1189}" dt="2021-05-02T23:54:11.406" v="387" actId="1076"/>
          <ac:picMkLst>
            <pc:docMk/>
            <pc:sldMk cId="3368913203" sldId="281"/>
            <ac:picMk id="6" creationId="{84A728A2-6D3D-445E-9A8F-109CCE438D3A}"/>
          </ac:picMkLst>
        </pc:picChg>
      </pc:sldChg>
      <pc:sldChg chg="modSp new">
        <pc:chgData name="Fasciano, Daniel J" userId="S::dfasciano3@gatech.edu::8ada0b4d-1e55-4e76-b46c-09dbeed71280" providerId="AD" clId="Web-{3EC8AD55-1F54-64A4-896B-90AD830E1189}" dt="2021-05-03T00:45:22.612" v="1439" actId="20577"/>
        <pc:sldMkLst>
          <pc:docMk/>
          <pc:sldMk cId="94475887" sldId="282"/>
        </pc:sldMkLst>
        <pc:spChg chg="mod">
          <ac:chgData name="Fasciano, Daniel J" userId="S::dfasciano3@gatech.edu::8ada0b4d-1e55-4e76-b46c-09dbeed71280" providerId="AD" clId="Web-{3EC8AD55-1F54-64A4-896B-90AD830E1189}" dt="2021-05-02T23:49:26.438" v="222" actId="20577"/>
          <ac:spMkLst>
            <pc:docMk/>
            <pc:sldMk cId="94475887" sldId="282"/>
            <ac:spMk id="2" creationId="{434C3735-46BC-4191-A73F-49044C2CDFBF}"/>
          </ac:spMkLst>
        </pc:spChg>
        <pc:spChg chg="mod">
          <ac:chgData name="Fasciano, Daniel J" userId="S::dfasciano3@gatech.edu::8ada0b4d-1e55-4e76-b46c-09dbeed71280" providerId="AD" clId="Web-{3EC8AD55-1F54-64A4-896B-90AD830E1189}" dt="2021-05-03T00:45:22.612" v="1439" actId="20577"/>
          <ac:spMkLst>
            <pc:docMk/>
            <pc:sldMk cId="94475887" sldId="282"/>
            <ac:spMk id="3" creationId="{B1AC213E-174D-452D-9FD7-B947DFAEFB60}"/>
          </ac:spMkLst>
        </pc:spChg>
      </pc:sldChg>
      <pc:sldChg chg="modSp new">
        <pc:chgData name="Fasciano, Daniel J" userId="S::dfasciano3@gatech.edu::8ada0b4d-1e55-4e76-b46c-09dbeed71280" providerId="AD" clId="Web-{3EC8AD55-1F54-64A4-896B-90AD830E1189}" dt="2021-05-03T00:44:41.955" v="1428" actId="20577"/>
        <pc:sldMkLst>
          <pc:docMk/>
          <pc:sldMk cId="3292419036" sldId="283"/>
        </pc:sldMkLst>
        <pc:spChg chg="mod">
          <ac:chgData name="Fasciano, Daniel J" userId="S::dfasciano3@gatech.edu::8ada0b4d-1e55-4e76-b46c-09dbeed71280" providerId="AD" clId="Web-{3EC8AD55-1F54-64A4-896B-90AD830E1189}" dt="2021-05-03T00:34:45.626" v="696" actId="20577"/>
          <ac:spMkLst>
            <pc:docMk/>
            <pc:sldMk cId="3292419036" sldId="283"/>
            <ac:spMk id="2" creationId="{71952AA8-FA57-487E-ACCF-0CE4C087A977}"/>
          </ac:spMkLst>
        </pc:spChg>
        <pc:spChg chg="mod">
          <ac:chgData name="Fasciano, Daniel J" userId="S::dfasciano3@gatech.edu::8ada0b4d-1e55-4e76-b46c-09dbeed71280" providerId="AD" clId="Web-{3EC8AD55-1F54-64A4-896B-90AD830E1189}" dt="2021-05-03T00:44:41.955" v="1428" actId="20577"/>
          <ac:spMkLst>
            <pc:docMk/>
            <pc:sldMk cId="3292419036" sldId="283"/>
            <ac:spMk id="3" creationId="{9AAE7D4B-F7EC-4DCE-A0B3-C17AC96A32C1}"/>
          </ac:spMkLst>
        </pc:spChg>
      </pc:sldChg>
      <pc:sldChg chg="modSp new">
        <pc:chgData name="Fasciano, Daniel J" userId="S::dfasciano3@gatech.edu::8ada0b4d-1e55-4e76-b46c-09dbeed71280" providerId="AD" clId="Web-{3EC8AD55-1F54-64A4-896B-90AD830E1189}" dt="2021-05-03T00:44:50.486" v="1431" actId="20577"/>
        <pc:sldMkLst>
          <pc:docMk/>
          <pc:sldMk cId="3330339093" sldId="284"/>
        </pc:sldMkLst>
        <pc:spChg chg="mod">
          <ac:chgData name="Fasciano, Daniel J" userId="S::dfasciano3@gatech.edu::8ada0b4d-1e55-4e76-b46c-09dbeed71280" providerId="AD" clId="Web-{3EC8AD55-1F54-64A4-896B-90AD830E1189}" dt="2021-05-03T00:36:34.692" v="877" actId="20577"/>
          <ac:spMkLst>
            <pc:docMk/>
            <pc:sldMk cId="3330339093" sldId="284"/>
            <ac:spMk id="2" creationId="{2B7878D9-740E-4144-B3BD-6D8CC9BB6B60}"/>
          </ac:spMkLst>
        </pc:spChg>
        <pc:spChg chg="mod">
          <ac:chgData name="Fasciano, Daniel J" userId="S::dfasciano3@gatech.edu::8ada0b4d-1e55-4e76-b46c-09dbeed71280" providerId="AD" clId="Web-{3EC8AD55-1F54-64A4-896B-90AD830E1189}" dt="2021-05-03T00:44:50.486" v="1431" actId="20577"/>
          <ac:spMkLst>
            <pc:docMk/>
            <pc:sldMk cId="3330339093" sldId="284"/>
            <ac:spMk id="3" creationId="{7E8275C9-872D-4812-97C1-FA1FD23814A3}"/>
          </ac:spMkLst>
        </pc:spChg>
      </pc:sldChg>
      <pc:sldChg chg="modSp new">
        <pc:chgData name="Fasciano, Daniel J" userId="S::dfasciano3@gatech.edu::8ada0b4d-1e55-4e76-b46c-09dbeed71280" providerId="AD" clId="Web-{3EC8AD55-1F54-64A4-896B-90AD830E1189}" dt="2021-05-03T00:44:58.487" v="1432" actId="20577"/>
        <pc:sldMkLst>
          <pc:docMk/>
          <pc:sldMk cId="1583629530" sldId="285"/>
        </pc:sldMkLst>
        <pc:spChg chg="mod">
          <ac:chgData name="Fasciano, Daniel J" userId="S::dfasciano3@gatech.edu::8ada0b4d-1e55-4e76-b46c-09dbeed71280" providerId="AD" clId="Web-{3EC8AD55-1F54-64A4-896B-90AD830E1189}" dt="2021-05-03T00:41:38.231" v="1255" actId="20577"/>
          <ac:spMkLst>
            <pc:docMk/>
            <pc:sldMk cId="1583629530" sldId="285"/>
            <ac:spMk id="2" creationId="{D780EBC4-6789-4798-A13F-01AD11990209}"/>
          </ac:spMkLst>
        </pc:spChg>
        <pc:spChg chg="mod">
          <ac:chgData name="Fasciano, Daniel J" userId="S::dfasciano3@gatech.edu::8ada0b4d-1e55-4e76-b46c-09dbeed71280" providerId="AD" clId="Web-{3EC8AD55-1F54-64A4-896B-90AD830E1189}" dt="2021-05-03T00:44:58.487" v="1432" actId="20577"/>
          <ac:spMkLst>
            <pc:docMk/>
            <pc:sldMk cId="1583629530" sldId="285"/>
            <ac:spMk id="3" creationId="{3265E43E-78BB-4C08-AB10-59D80FF2FC87}"/>
          </ac:spMkLst>
        </pc:spChg>
      </pc:sldChg>
      <pc:sldChg chg="modSp new">
        <pc:chgData name="Fasciano, Daniel J" userId="S::dfasciano3@gatech.edu::8ada0b4d-1e55-4e76-b46c-09dbeed71280" providerId="AD" clId="Web-{3EC8AD55-1F54-64A4-896B-90AD830E1189}" dt="2021-05-03T00:45:06.378" v="1434" actId="20577"/>
        <pc:sldMkLst>
          <pc:docMk/>
          <pc:sldMk cId="1472669755" sldId="286"/>
        </pc:sldMkLst>
        <pc:spChg chg="mod">
          <ac:chgData name="Fasciano, Daniel J" userId="S::dfasciano3@gatech.edu::8ada0b4d-1e55-4e76-b46c-09dbeed71280" providerId="AD" clId="Web-{3EC8AD55-1F54-64A4-896B-90AD830E1189}" dt="2021-05-03T00:41:47.747" v="1258" actId="20577"/>
          <ac:spMkLst>
            <pc:docMk/>
            <pc:sldMk cId="1472669755" sldId="286"/>
            <ac:spMk id="2" creationId="{B9FA5CCF-03A3-4E01-9763-35ED6720B5B3}"/>
          </ac:spMkLst>
        </pc:spChg>
        <pc:spChg chg="mod">
          <ac:chgData name="Fasciano, Daniel J" userId="S::dfasciano3@gatech.edu::8ada0b4d-1e55-4e76-b46c-09dbeed71280" providerId="AD" clId="Web-{3EC8AD55-1F54-64A4-896B-90AD830E1189}" dt="2021-05-03T00:45:06.378" v="1434" actId="20577"/>
          <ac:spMkLst>
            <pc:docMk/>
            <pc:sldMk cId="1472669755" sldId="286"/>
            <ac:spMk id="3" creationId="{DAA48F00-C99D-4908-A68A-AF07367885F5}"/>
          </ac:spMkLst>
        </pc:spChg>
      </pc:sldChg>
    </pc:docChg>
  </pc:docChgLst>
  <pc:docChgLst>
    <pc:chgData name="Ton, Tran N" userId="S::tton8@gatech.edu::36e7b806-ec6a-472c-a32e-ff24d163b541" providerId="AD" clId="Web-{061FC49F-1027-0000-A0F4-A2111F7C82F2}"/>
    <pc:docChg chg="addSld modSld">
      <pc:chgData name="Ton, Tran N" userId="S::tton8@gatech.edu::36e7b806-ec6a-472c-a32e-ff24d163b541" providerId="AD" clId="Web-{061FC49F-1027-0000-A0F4-A2111F7C82F2}" dt="2021-05-03T02:01:06.578" v="821" actId="20577"/>
      <pc:docMkLst>
        <pc:docMk/>
      </pc:docMkLst>
      <pc:sldChg chg="modSp">
        <pc:chgData name="Ton, Tran N" userId="S::tton8@gatech.edu::36e7b806-ec6a-472c-a32e-ff24d163b541" providerId="AD" clId="Web-{061FC49F-1027-0000-A0F4-A2111F7C82F2}" dt="2021-05-03T01:11:51.643" v="45" actId="20577"/>
        <pc:sldMkLst>
          <pc:docMk/>
          <pc:sldMk cId="2181292096" sldId="257"/>
        </pc:sldMkLst>
        <pc:spChg chg="mod">
          <ac:chgData name="Ton, Tran N" userId="S::tton8@gatech.edu::36e7b806-ec6a-472c-a32e-ff24d163b541" providerId="AD" clId="Web-{061FC49F-1027-0000-A0F4-A2111F7C82F2}" dt="2021-05-03T01:11:51.643" v="45" actId="20577"/>
          <ac:spMkLst>
            <pc:docMk/>
            <pc:sldMk cId="2181292096" sldId="257"/>
            <ac:spMk id="3" creationId="{12B159BE-962F-4675-8706-C0D0BC69E722}"/>
          </ac:spMkLst>
        </pc:spChg>
      </pc:sldChg>
      <pc:sldChg chg="modSp">
        <pc:chgData name="Ton, Tran N" userId="S::tton8@gatech.edu::36e7b806-ec6a-472c-a32e-ff24d163b541" providerId="AD" clId="Web-{061FC49F-1027-0000-A0F4-A2111F7C82F2}" dt="2021-05-03T01:56:51.570" v="786" actId="20577"/>
        <pc:sldMkLst>
          <pc:docMk/>
          <pc:sldMk cId="1806663126" sldId="259"/>
        </pc:sldMkLst>
        <pc:spChg chg="mod">
          <ac:chgData name="Ton, Tran N" userId="S::tton8@gatech.edu::36e7b806-ec6a-472c-a32e-ff24d163b541" providerId="AD" clId="Web-{061FC49F-1027-0000-A0F4-A2111F7C82F2}" dt="2021-05-03T01:56:51.570" v="786" actId="20577"/>
          <ac:spMkLst>
            <pc:docMk/>
            <pc:sldMk cId="1806663126" sldId="259"/>
            <ac:spMk id="3" creationId="{3AFD5724-316E-4924-91B0-2708221BCC85}"/>
          </ac:spMkLst>
        </pc:spChg>
      </pc:sldChg>
      <pc:sldChg chg="modSp">
        <pc:chgData name="Ton, Tran N" userId="S::tton8@gatech.edu::36e7b806-ec6a-472c-a32e-ff24d163b541" providerId="AD" clId="Web-{061FC49F-1027-0000-A0F4-A2111F7C82F2}" dt="2021-05-03T01:12:36.800" v="48" actId="20577"/>
        <pc:sldMkLst>
          <pc:docMk/>
          <pc:sldMk cId="2166268859" sldId="260"/>
        </pc:sldMkLst>
        <pc:spChg chg="mod">
          <ac:chgData name="Ton, Tran N" userId="S::tton8@gatech.edu::36e7b806-ec6a-472c-a32e-ff24d163b541" providerId="AD" clId="Web-{061FC49F-1027-0000-A0F4-A2111F7C82F2}" dt="2021-05-03T01:12:36.800" v="48" actId="20577"/>
          <ac:spMkLst>
            <pc:docMk/>
            <pc:sldMk cId="2166268859" sldId="260"/>
            <ac:spMk id="3" creationId="{08104114-860D-4A36-A020-09243C5E0EB5}"/>
          </ac:spMkLst>
        </pc:spChg>
      </pc:sldChg>
      <pc:sldChg chg="modSp">
        <pc:chgData name="Ton, Tran N" userId="S::tton8@gatech.edu::36e7b806-ec6a-472c-a32e-ff24d163b541" providerId="AD" clId="Web-{061FC49F-1027-0000-A0F4-A2111F7C82F2}" dt="2021-05-03T01:13:16.677" v="55" actId="20577"/>
        <pc:sldMkLst>
          <pc:docMk/>
          <pc:sldMk cId="3757564509" sldId="262"/>
        </pc:sldMkLst>
        <pc:spChg chg="mod">
          <ac:chgData name="Ton, Tran N" userId="S::tton8@gatech.edu::36e7b806-ec6a-472c-a32e-ff24d163b541" providerId="AD" clId="Web-{061FC49F-1027-0000-A0F4-A2111F7C82F2}" dt="2021-05-03T01:13:16.677" v="55" actId="20577"/>
          <ac:spMkLst>
            <pc:docMk/>
            <pc:sldMk cId="3757564509" sldId="262"/>
            <ac:spMk id="3" creationId="{B8338C66-B7F2-48BC-AB4E-EC42C8369300}"/>
          </ac:spMkLst>
        </pc:spChg>
      </pc:sldChg>
      <pc:sldChg chg="modSp">
        <pc:chgData name="Ton, Tran N" userId="S::tton8@gatech.edu::36e7b806-ec6a-472c-a32e-ff24d163b541" providerId="AD" clId="Web-{061FC49F-1027-0000-A0F4-A2111F7C82F2}" dt="2021-05-03T01:57:54.479" v="792" actId="20577"/>
        <pc:sldMkLst>
          <pc:docMk/>
          <pc:sldMk cId="4036951869" sldId="265"/>
        </pc:sldMkLst>
        <pc:spChg chg="mod">
          <ac:chgData name="Ton, Tran N" userId="S::tton8@gatech.edu::36e7b806-ec6a-472c-a32e-ff24d163b541" providerId="AD" clId="Web-{061FC49F-1027-0000-A0F4-A2111F7C82F2}" dt="2021-05-03T01:57:54.479" v="792" actId="20577"/>
          <ac:spMkLst>
            <pc:docMk/>
            <pc:sldMk cId="4036951869" sldId="265"/>
            <ac:spMk id="3" creationId="{DC24F306-E819-4678-BF72-3D87ACBBC4F0}"/>
          </ac:spMkLst>
        </pc:spChg>
      </pc:sldChg>
      <pc:sldChg chg="modSp">
        <pc:chgData name="Ton, Tran N" userId="S::tton8@gatech.edu::36e7b806-ec6a-472c-a32e-ff24d163b541" providerId="AD" clId="Web-{061FC49F-1027-0000-A0F4-A2111F7C82F2}" dt="2021-05-03T01:59:01.356" v="805" actId="20577"/>
        <pc:sldMkLst>
          <pc:docMk/>
          <pc:sldMk cId="1896033674" sldId="267"/>
        </pc:sldMkLst>
        <pc:spChg chg="mod">
          <ac:chgData name="Ton, Tran N" userId="S::tton8@gatech.edu::36e7b806-ec6a-472c-a32e-ff24d163b541" providerId="AD" clId="Web-{061FC49F-1027-0000-A0F4-A2111F7C82F2}" dt="2021-05-03T01:59:01.356" v="805" actId="20577"/>
          <ac:spMkLst>
            <pc:docMk/>
            <pc:sldMk cId="1896033674" sldId="267"/>
            <ac:spMk id="3" creationId="{9B410F31-C5C4-4ECE-92E4-444A540C1C89}"/>
          </ac:spMkLst>
        </pc:spChg>
      </pc:sldChg>
      <pc:sldChg chg="modSp">
        <pc:chgData name="Ton, Tran N" userId="S::tton8@gatech.edu::36e7b806-ec6a-472c-a32e-ff24d163b541" providerId="AD" clId="Web-{061FC49F-1027-0000-A0F4-A2111F7C82F2}" dt="2021-05-03T01:59:20.684" v="807" actId="1076"/>
        <pc:sldMkLst>
          <pc:docMk/>
          <pc:sldMk cId="4035112522" sldId="269"/>
        </pc:sldMkLst>
        <pc:picChg chg="mod">
          <ac:chgData name="Ton, Tran N" userId="S::tton8@gatech.edu::36e7b806-ec6a-472c-a32e-ff24d163b541" providerId="AD" clId="Web-{061FC49F-1027-0000-A0F4-A2111F7C82F2}" dt="2021-05-03T01:59:20.684" v="807" actId="1076"/>
          <ac:picMkLst>
            <pc:docMk/>
            <pc:sldMk cId="4035112522" sldId="269"/>
            <ac:picMk id="4" creationId="{E9CD8F48-83EA-46C6-8001-7914F5164DA3}"/>
          </ac:picMkLst>
        </pc:picChg>
      </pc:sldChg>
      <pc:sldChg chg="modSp">
        <pc:chgData name="Ton, Tran N" userId="S::tton8@gatech.edu::36e7b806-ec6a-472c-a32e-ff24d163b541" providerId="AD" clId="Web-{061FC49F-1027-0000-A0F4-A2111F7C82F2}" dt="2021-05-03T01:15:37.212" v="64" actId="20577"/>
        <pc:sldMkLst>
          <pc:docMk/>
          <pc:sldMk cId="442452039" sldId="270"/>
        </pc:sldMkLst>
        <pc:spChg chg="mod">
          <ac:chgData name="Ton, Tran N" userId="S::tton8@gatech.edu::36e7b806-ec6a-472c-a32e-ff24d163b541" providerId="AD" clId="Web-{061FC49F-1027-0000-A0F4-A2111F7C82F2}" dt="2021-05-03T01:15:37.212" v="64" actId="20577"/>
          <ac:spMkLst>
            <pc:docMk/>
            <pc:sldMk cId="442452039" sldId="270"/>
            <ac:spMk id="3" creationId="{35C2CE6A-B338-4295-9B23-BC200F80C152}"/>
          </ac:spMkLst>
        </pc:spChg>
      </pc:sldChg>
      <pc:sldChg chg="modSp">
        <pc:chgData name="Ton, Tran N" userId="S::tton8@gatech.edu::36e7b806-ec6a-472c-a32e-ff24d163b541" providerId="AD" clId="Web-{061FC49F-1027-0000-A0F4-A2111F7C82F2}" dt="2021-05-03T01:59:50.420" v="810" actId="20577"/>
        <pc:sldMkLst>
          <pc:docMk/>
          <pc:sldMk cId="2973530981" sldId="275"/>
        </pc:sldMkLst>
        <pc:spChg chg="mod">
          <ac:chgData name="Ton, Tran N" userId="S::tton8@gatech.edu::36e7b806-ec6a-472c-a32e-ff24d163b541" providerId="AD" clId="Web-{061FC49F-1027-0000-A0F4-A2111F7C82F2}" dt="2021-05-03T01:59:50.420" v="810" actId="20577"/>
          <ac:spMkLst>
            <pc:docMk/>
            <pc:sldMk cId="2973530981" sldId="275"/>
            <ac:spMk id="3" creationId="{E6EA15BC-6379-4728-8F4A-594620AF6190}"/>
          </ac:spMkLst>
        </pc:spChg>
      </pc:sldChg>
      <pc:sldChg chg="modSp">
        <pc:chgData name="Ton, Tran N" userId="S::tton8@gatech.edu::36e7b806-ec6a-472c-a32e-ff24d163b541" providerId="AD" clId="Web-{061FC49F-1027-0000-A0F4-A2111F7C82F2}" dt="2021-05-03T01:59:57.639" v="813" actId="20577"/>
        <pc:sldMkLst>
          <pc:docMk/>
          <pc:sldMk cId="1382836859" sldId="276"/>
        </pc:sldMkLst>
        <pc:spChg chg="mod">
          <ac:chgData name="Ton, Tran N" userId="S::tton8@gatech.edu::36e7b806-ec6a-472c-a32e-ff24d163b541" providerId="AD" clId="Web-{061FC49F-1027-0000-A0F4-A2111F7C82F2}" dt="2021-05-03T01:59:57.639" v="813" actId="20577"/>
          <ac:spMkLst>
            <pc:docMk/>
            <pc:sldMk cId="1382836859" sldId="276"/>
            <ac:spMk id="3" creationId="{53A5B578-2DAC-443E-B7E6-684C78C1C92B}"/>
          </ac:spMkLst>
        </pc:spChg>
      </pc:sldChg>
      <pc:sldChg chg="modSp">
        <pc:chgData name="Ton, Tran N" userId="S::tton8@gatech.edu::36e7b806-ec6a-472c-a32e-ff24d163b541" providerId="AD" clId="Web-{061FC49F-1027-0000-A0F4-A2111F7C82F2}" dt="2021-05-03T01:48:17.070" v="480" actId="20577"/>
        <pc:sldMkLst>
          <pc:docMk/>
          <pc:sldMk cId="2681458582" sldId="277"/>
        </pc:sldMkLst>
        <pc:spChg chg="mod">
          <ac:chgData name="Ton, Tran N" userId="S::tton8@gatech.edu::36e7b806-ec6a-472c-a32e-ff24d163b541" providerId="AD" clId="Web-{061FC49F-1027-0000-A0F4-A2111F7C82F2}" dt="2021-05-03T01:48:17.070" v="480" actId="20577"/>
          <ac:spMkLst>
            <pc:docMk/>
            <pc:sldMk cId="2681458582" sldId="277"/>
            <ac:spMk id="3" creationId="{65537585-A981-45DA-BCC2-0636ECB309DB}"/>
          </ac:spMkLst>
        </pc:spChg>
      </pc:sldChg>
      <pc:sldChg chg="modSp">
        <pc:chgData name="Ton, Tran N" userId="S::tton8@gatech.edu::36e7b806-ec6a-472c-a32e-ff24d163b541" providerId="AD" clId="Web-{061FC49F-1027-0000-A0F4-A2111F7C82F2}" dt="2021-05-03T02:00:04.686" v="816" actId="20577"/>
        <pc:sldMkLst>
          <pc:docMk/>
          <pc:sldMk cId="466727926" sldId="278"/>
        </pc:sldMkLst>
        <pc:spChg chg="mod">
          <ac:chgData name="Ton, Tran N" userId="S::tton8@gatech.edu::36e7b806-ec6a-472c-a32e-ff24d163b541" providerId="AD" clId="Web-{061FC49F-1027-0000-A0F4-A2111F7C82F2}" dt="2021-05-03T02:00:04.686" v="816" actId="20577"/>
          <ac:spMkLst>
            <pc:docMk/>
            <pc:sldMk cId="466727926" sldId="278"/>
            <ac:spMk id="3" creationId="{9E0A4A5C-E825-416F-96DA-B0A82AB6CCD3}"/>
          </ac:spMkLst>
        </pc:spChg>
      </pc:sldChg>
      <pc:sldChg chg="modSp">
        <pc:chgData name="Ton, Tran N" userId="S::tton8@gatech.edu::36e7b806-ec6a-472c-a32e-ff24d163b541" providerId="AD" clId="Web-{061FC49F-1027-0000-A0F4-A2111F7C82F2}" dt="2021-05-03T01:48:04.882" v="475" actId="20577"/>
        <pc:sldMkLst>
          <pc:docMk/>
          <pc:sldMk cId="3470193018" sldId="279"/>
        </pc:sldMkLst>
        <pc:spChg chg="mod">
          <ac:chgData name="Ton, Tran N" userId="S::tton8@gatech.edu::36e7b806-ec6a-472c-a32e-ff24d163b541" providerId="AD" clId="Web-{061FC49F-1027-0000-A0F4-A2111F7C82F2}" dt="2021-05-03T01:48:04.882" v="475" actId="20577"/>
          <ac:spMkLst>
            <pc:docMk/>
            <pc:sldMk cId="3470193018" sldId="279"/>
            <ac:spMk id="3" creationId="{40AE37F8-0BB4-4BA2-96CE-8872AE960103}"/>
          </ac:spMkLst>
        </pc:spChg>
      </pc:sldChg>
      <pc:sldChg chg="modSp">
        <pc:chgData name="Ton, Tran N" userId="S::tton8@gatech.edu::36e7b806-ec6a-472c-a32e-ff24d163b541" providerId="AD" clId="Web-{061FC49F-1027-0000-A0F4-A2111F7C82F2}" dt="2021-05-03T01:46:39.051" v="466" actId="20577"/>
        <pc:sldMkLst>
          <pc:docMk/>
          <pc:sldMk cId="2008033099" sldId="280"/>
        </pc:sldMkLst>
        <pc:spChg chg="mod">
          <ac:chgData name="Ton, Tran N" userId="S::tton8@gatech.edu::36e7b806-ec6a-472c-a32e-ff24d163b541" providerId="AD" clId="Web-{061FC49F-1027-0000-A0F4-A2111F7C82F2}" dt="2021-05-03T01:46:39.051" v="466" actId="20577"/>
          <ac:spMkLst>
            <pc:docMk/>
            <pc:sldMk cId="2008033099" sldId="280"/>
            <ac:spMk id="3" creationId="{2010C346-BA37-42D5-82BE-CD775CC781FB}"/>
          </ac:spMkLst>
        </pc:spChg>
      </pc:sldChg>
      <pc:sldChg chg="addSp delSp modSp mod setBg">
        <pc:chgData name="Ton, Tran N" userId="S::tton8@gatech.edu::36e7b806-ec6a-472c-a32e-ff24d163b541" providerId="AD" clId="Web-{061FC49F-1027-0000-A0F4-A2111F7C82F2}" dt="2021-05-03T02:01:06.578" v="821" actId="20577"/>
        <pc:sldMkLst>
          <pc:docMk/>
          <pc:sldMk cId="3368913203" sldId="281"/>
        </pc:sldMkLst>
        <pc:spChg chg="mod">
          <ac:chgData name="Ton, Tran N" userId="S::tton8@gatech.edu::36e7b806-ec6a-472c-a32e-ff24d163b541" providerId="AD" clId="Web-{061FC49F-1027-0000-A0F4-A2111F7C82F2}" dt="2021-05-03T01:45:46.456" v="458"/>
          <ac:spMkLst>
            <pc:docMk/>
            <pc:sldMk cId="3368913203" sldId="281"/>
            <ac:spMk id="2" creationId="{29062A63-EFDB-46C5-A126-18365274FEC4}"/>
          </ac:spMkLst>
        </pc:spChg>
        <pc:spChg chg="mod ord">
          <ac:chgData name="Ton, Tran N" userId="S::tton8@gatech.edu::36e7b806-ec6a-472c-a32e-ff24d163b541" providerId="AD" clId="Web-{061FC49F-1027-0000-A0F4-A2111F7C82F2}" dt="2021-05-03T02:01:06.578" v="821" actId="20577"/>
          <ac:spMkLst>
            <pc:docMk/>
            <pc:sldMk cId="3368913203" sldId="281"/>
            <ac:spMk id="3" creationId="{23B5E794-EEC4-4587-B4CD-781F1EF84B20}"/>
          </ac:spMkLst>
        </pc:spChg>
        <pc:spChg chg="add del">
          <ac:chgData name="Ton, Tran N" userId="S::tton8@gatech.edu::36e7b806-ec6a-472c-a32e-ff24d163b541" providerId="AD" clId="Web-{061FC49F-1027-0000-A0F4-A2111F7C82F2}" dt="2021-05-03T01:45:26.455" v="456"/>
          <ac:spMkLst>
            <pc:docMk/>
            <pc:sldMk cId="3368913203" sldId="281"/>
            <ac:spMk id="8" creationId="{311973C2-EB8B-452A-A698-4A252FD3AE28}"/>
          </ac:spMkLst>
        </pc:spChg>
        <pc:spChg chg="add del">
          <ac:chgData name="Ton, Tran N" userId="S::tton8@gatech.edu::36e7b806-ec6a-472c-a32e-ff24d163b541" providerId="AD" clId="Web-{061FC49F-1027-0000-A0F4-A2111F7C82F2}" dt="2021-05-03T01:45:26.455" v="456"/>
          <ac:spMkLst>
            <pc:docMk/>
            <pc:sldMk cId="3368913203" sldId="281"/>
            <ac:spMk id="9" creationId="{10162E77-11AD-44A7-84EC-40C59EEFBD2E}"/>
          </ac:spMkLst>
        </pc:spChg>
        <pc:spChg chg="add del">
          <ac:chgData name="Ton, Tran N" userId="S::tton8@gatech.edu::36e7b806-ec6a-472c-a32e-ff24d163b541" providerId="AD" clId="Web-{061FC49F-1027-0000-A0F4-A2111F7C82F2}" dt="2021-05-03T01:44:55.579" v="453"/>
          <ac:spMkLst>
            <pc:docMk/>
            <pc:sldMk cId="3368913203" sldId="281"/>
            <ac:spMk id="11" creationId="{5CF81D86-BDBA-477C-B7DD-8D359BB9965B}"/>
          </ac:spMkLst>
        </pc:spChg>
        <pc:spChg chg="add del">
          <ac:chgData name="Ton, Tran N" userId="S::tton8@gatech.edu::36e7b806-ec6a-472c-a32e-ff24d163b541" providerId="AD" clId="Web-{061FC49F-1027-0000-A0F4-A2111F7C82F2}" dt="2021-05-03T01:45:46.456" v="458"/>
          <ac:spMkLst>
            <pc:docMk/>
            <pc:sldMk cId="3368913203" sldId="281"/>
            <ac:spMk id="12" creationId="{C33BF9DD-8A45-4EEE-B231-0A14D322E5F9}"/>
          </ac:spMkLst>
        </pc:spChg>
        <pc:spChg chg="add del">
          <ac:chgData name="Ton, Tran N" userId="S::tton8@gatech.edu::36e7b806-ec6a-472c-a32e-ff24d163b541" providerId="AD" clId="Web-{061FC49F-1027-0000-A0F4-A2111F7C82F2}" dt="2021-05-03T01:44:55.579" v="453"/>
          <ac:spMkLst>
            <pc:docMk/>
            <pc:sldMk cId="3368913203" sldId="281"/>
            <ac:spMk id="15" creationId="{88AA064E-5F6E-4024-BC28-EDDC3DFC70E1}"/>
          </ac:spMkLst>
        </pc:spChg>
        <pc:spChg chg="add del">
          <ac:chgData name="Ton, Tran N" userId="S::tton8@gatech.edu::36e7b806-ec6a-472c-a32e-ff24d163b541" providerId="AD" clId="Web-{061FC49F-1027-0000-A0F4-A2111F7C82F2}" dt="2021-05-03T01:45:46.456" v="458"/>
          <ac:spMkLst>
            <pc:docMk/>
            <pc:sldMk cId="3368913203" sldId="281"/>
            <ac:spMk id="16" creationId="{D5FBCAC9-BD8B-4F3B-AD74-EF37D4211349}"/>
          </ac:spMkLst>
        </pc:spChg>
        <pc:spChg chg="add del">
          <ac:chgData name="Ton, Tran N" userId="S::tton8@gatech.edu::36e7b806-ec6a-472c-a32e-ff24d163b541" providerId="AD" clId="Web-{061FC49F-1027-0000-A0F4-A2111F7C82F2}" dt="2021-05-03T01:44:55.579" v="453"/>
          <ac:spMkLst>
            <pc:docMk/>
            <pc:sldMk cId="3368913203" sldId="281"/>
            <ac:spMk id="17" creationId="{03B29638-4838-4B9B-B9DB-96E542BAF3E6}"/>
          </ac:spMkLst>
        </pc:spChg>
        <pc:spChg chg="add del">
          <ac:chgData name="Ton, Tran N" userId="S::tton8@gatech.edu::36e7b806-ec6a-472c-a32e-ff24d163b541" providerId="AD" clId="Web-{061FC49F-1027-0000-A0F4-A2111F7C82F2}" dt="2021-05-03T01:45:46.456" v="458"/>
          <ac:spMkLst>
            <pc:docMk/>
            <pc:sldMk cId="3368913203" sldId="281"/>
            <ac:spMk id="18" creationId="{9556C5A8-AD7E-4CE7-87BE-9EA3B5E1786F}"/>
          </ac:spMkLst>
        </pc:spChg>
        <pc:picChg chg="mod">
          <ac:chgData name="Ton, Tran N" userId="S::tton8@gatech.edu::36e7b806-ec6a-472c-a32e-ff24d163b541" providerId="AD" clId="Web-{061FC49F-1027-0000-A0F4-A2111F7C82F2}" dt="2021-05-03T01:47:26.928" v="470" actId="1076"/>
          <ac:picMkLst>
            <pc:docMk/>
            <pc:sldMk cId="3368913203" sldId="281"/>
            <ac:picMk id="6" creationId="{84A728A2-6D3D-445E-9A8F-109CCE438D3A}"/>
          </ac:picMkLst>
        </pc:picChg>
        <pc:cxnChg chg="add del">
          <ac:chgData name="Ton, Tran N" userId="S::tton8@gatech.edu::36e7b806-ec6a-472c-a32e-ff24d163b541" providerId="AD" clId="Web-{061FC49F-1027-0000-A0F4-A2111F7C82F2}" dt="2021-05-03T01:45:26.455" v="456"/>
          <ac:cxnSpMkLst>
            <pc:docMk/>
            <pc:sldMk cId="3368913203" sldId="281"/>
            <ac:cxnSpMk id="10" creationId="{5AB158E9-1B40-4CD6-95F0-95CA11DF7B7A}"/>
          </ac:cxnSpMkLst>
        </pc:cxnChg>
        <pc:cxnChg chg="add del">
          <ac:chgData name="Ton, Tran N" userId="S::tton8@gatech.edu::36e7b806-ec6a-472c-a32e-ff24d163b541" providerId="AD" clId="Web-{061FC49F-1027-0000-A0F4-A2111F7C82F2}" dt="2021-05-03T01:44:55.579" v="453"/>
          <ac:cxnSpMkLst>
            <pc:docMk/>
            <pc:sldMk cId="3368913203" sldId="281"/>
            <ac:cxnSpMk id="13" creationId="{C65F3E9C-EF11-4F8F-A621-399C7A3E6401}"/>
          </ac:cxnSpMkLst>
        </pc:cxnChg>
        <pc:cxnChg chg="add del">
          <ac:chgData name="Ton, Tran N" userId="S::tton8@gatech.edu::36e7b806-ec6a-472c-a32e-ff24d163b541" providerId="AD" clId="Web-{061FC49F-1027-0000-A0F4-A2111F7C82F2}" dt="2021-05-03T01:45:46.456" v="458"/>
          <ac:cxnSpMkLst>
            <pc:docMk/>
            <pc:sldMk cId="3368913203" sldId="281"/>
            <ac:cxnSpMk id="14" creationId="{9020DCC9-F851-4562-BB20-1AB3C51BFD08}"/>
          </ac:cxnSpMkLst>
        </pc:cxnChg>
      </pc:sldChg>
      <pc:sldChg chg="modSp">
        <pc:chgData name="Ton, Tran N" userId="S::tton8@gatech.edu::36e7b806-ec6a-472c-a32e-ff24d163b541" providerId="AD" clId="Web-{061FC49F-1027-0000-A0F4-A2111F7C82F2}" dt="2021-05-03T01:34:42.420" v="310" actId="20577"/>
        <pc:sldMkLst>
          <pc:docMk/>
          <pc:sldMk cId="94475887" sldId="282"/>
        </pc:sldMkLst>
        <pc:spChg chg="mod">
          <ac:chgData name="Ton, Tran N" userId="S::tton8@gatech.edu::36e7b806-ec6a-472c-a32e-ff24d163b541" providerId="AD" clId="Web-{061FC49F-1027-0000-A0F4-A2111F7C82F2}" dt="2021-05-03T01:34:42.420" v="310" actId="20577"/>
          <ac:spMkLst>
            <pc:docMk/>
            <pc:sldMk cId="94475887" sldId="282"/>
            <ac:spMk id="3" creationId="{B1AC213E-174D-452D-9FD7-B947DFAEFB60}"/>
          </ac:spMkLst>
        </pc:spChg>
      </pc:sldChg>
      <pc:sldChg chg="addSp delSp modSp">
        <pc:chgData name="Ton, Tran N" userId="S::tton8@gatech.edu::36e7b806-ec6a-472c-a32e-ff24d163b541" providerId="AD" clId="Web-{061FC49F-1027-0000-A0F4-A2111F7C82F2}" dt="2021-05-03T01:33:09.448" v="307"/>
        <pc:sldMkLst>
          <pc:docMk/>
          <pc:sldMk cId="3292419036" sldId="283"/>
        </pc:sldMkLst>
        <pc:spChg chg="mod">
          <ac:chgData name="Ton, Tran N" userId="S::tton8@gatech.edu::36e7b806-ec6a-472c-a32e-ff24d163b541" providerId="AD" clId="Web-{061FC49F-1027-0000-A0F4-A2111F7C82F2}" dt="2021-05-03T01:18:29.671" v="68" actId="14100"/>
          <ac:spMkLst>
            <pc:docMk/>
            <pc:sldMk cId="3292419036" sldId="283"/>
            <ac:spMk id="3" creationId="{9AAE7D4B-F7EC-4DCE-A0B3-C17AC96A32C1}"/>
          </ac:spMkLst>
        </pc:spChg>
        <pc:spChg chg="add del mod">
          <ac:chgData name="Ton, Tran N" userId="S::tton8@gatech.edu::36e7b806-ec6a-472c-a32e-ff24d163b541" providerId="AD" clId="Web-{061FC49F-1027-0000-A0F4-A2111F7C82F2}" dt="2021-05-03T01:30:25.209" v="265"/>
          <ac:spMkLst>
            <pc:docMk/>
            <pc:sldMk cId="3292419036" sldId="283"/>
            <ac:spMk id="7" creationId="{95726950-38AC-40D2-9AFF-56085489EB16}"/>
          </ac:spMkLst>
        </pc:spChg>
        <pc:spChg chg="add del mod">
          <ac:chgData name="Ton, Tran N" userId="S::tton8@gatech.edu::36e7b806-ec6a-472c-a32e-ff24d163b541" providerId="AD" clId="Web-{061FC49F-1027-0000-A0F4-A2111F7C82F2}" dt="2021-05-03T01:30:21.552" v="264"/>
          <ac:spMkLst>
            <pc:docMk/>
            <pc:sldMk cId="3292419036" sldId="283"/>
            <ac:spMk id="8" creationId="{92C53B2B-40F0-4F60-9266-8460578F7A25}"/>
          </ac:spMkLst>
        </pc:spChg>
        <pc:spChg chg="add mod">
          <ac:chgData name="Ton, Tran N" userId="S::tton8@gatech.edu::36e7b806-ec6a-472c-a32e-ff24d163b541" providerId="AD" clId="Web-{061FC49F-1027-0000-A0F4-A2111F7C82F2}" dt="2021-05-03T01:32:37.869" v="304" actId="20577"/>
          <ac:spMkLst>
            <pc:docMk/>
            <pc:sldMk cId="3292419036" sldId="283"/>
            <ac:spMk id="9" creationId="{298AFF65-AE56-4720-A5D5-16C4439EB801}"/>
          </ac:spMkLst>
        </pc:spChg>
        <pc:spChg chg="add mod">
          <ac:chgData name="Ton, Tran N" userId="S::tton8@gatech.edu::36e7b806-ec6a-472c-a32e-ff24d163b541" providerId="AD" clId="Web-{061FC49F-1027-0000-A0F4-A2111F7C82F2}" dt="2021-05-03T01:33:09.448" v="307"/>
          <ac:spMkLst>
            <pc:docMk/>
            <pc:sldMk cId="3292419036" sldId="283"/>
            <ac:spMk id="10" creationId="{A109B78F-A11F-4233-A826-D1649CAF3AA0}"/>
          </ac:spMkLst>
        </pc:spChg>
        <pc:spChg chg="add mod">
          <ac:chgData name="Ton, Tran N" userId="S::tton8@gatech.edu::36e7b806-ec6a-472c-a32e-ff24d163b541" providerId="AD" clId="Web-{061FC49F-1027-0000-A0F4-A2111F7C82F2}" dt="2021-05-03T01:33:03.526" v="306"/>
          <ac:spMkLst>
            <pc:docMk/>
            <pc:sldMk cId="3292419036" sldId="283"/>
            <ac:spMk id="11" creationId="{C6B4D868-F82D-436F-B394-AF772FAD3B65}"/>
          </ac:spMkLst>
        </pc:spChg>
        <pc:spChg chg="add mod">
          <ac:chgData name="Ton, Tran N" userId="S::tton8@gatech.edu::36e7b806-ec6a-472c-a32e-ff24d163b541" providerId="AD" clId="Web-{061FC49F-1027-0000-A0F4-A2111F7C82F2}" dt="2021-05-03T01:32:46.385" v="305" actId="20577"/>
          <ac:spMkLst>
            <pc:docMk/>
            <pc:sldMk cId="3292419036" sldId="283"/>
            <ac:spMk id="12" creationId="{663C23AF-F96F-4B41-8C69-C3EA4F3CE973}"/>
          </ac:spMkLst>
        </pc:spChg>
        <pc:picChg chg="add mod">
          <ac:chgData name="Ton, Tran N" userId="S::tton8@gatech.edu::36e7b806-ec6a-472c-a32e-ff24d163b541" providerId="AD" clId="Web-{061FC49F-1027-0000-A0F4-A2111F7C82F2}" dt="2021-05-03T01:31:56.915" v="293" actId="1076"/>
          <ac:picMkLst>
            <pc:docMk/>
            <pc:sldMk cId="3292419036" sldId="283"/>
            <ac:picMk id="4" creationId="{7BCBF813-706D-4A24-8232-C0EE0DF115D8}"/>
          </ac:picMkLst>
        </pc:picChg>
        <pc:picChg chg="add mod">
          <ac:chgData name="Ton, Tran N" userId="S::tton8@gatech.edu::36e7b806-ec6a-472c-a32e-ff24d163b541" providerId="AD" clId="Web-{061FC49F-1027-0000-A0F4-A2111F7C82F2}" dt="2021-05-03T01:32:03.415" v="294" actId="1076"/>
          <ac:picMkLst>
            <pc:docMk/>
            <pc:sldMk cId="3292419036" sldId="283"/>
            <ac:picMk id="5" creationId="{673A3CC3-C13F-4AA3-8D3B-3A631F4A18A2}"/>
          </ac:picMkLst>
        </pc:picChg>
        <pc:picChg chg="add mod">
          <ac:chgData name="Ton, Tran N" userId="S::tton8@gatech.edu::36e7b806-ec6a-472c-a32e-ff24d163b541" providerId="AD" clId="Web-{061FC49F-1027-0000-A0F4-A2111F7C82F2}" dt="2021-05-03T01:32:03.430" v="295" actId="1076"/>
          <ac:picMkLst>
            <pc:docMk/>
            <pc:sldMk cId="3292419036" sldId="283"/>
            <ac:picMk id="6" creationId="{40958C53-D08B-4C0C-AC16-BD2240732F58}"/>
          </ac:picMkLst>
        </pc:picChg>
      </pc:sldChg>
      <pc:sldChg chg="modSp">
        <pc:chgData name="Ton, Tran N" userId="S::tton8@gatech.edu::36e7b806-ec6a-472c-a32e-ff24d163b541" providerId="AD" clId="Web-{061FC49F-1027-0000-A0F4-A2111F7C82F2}" dt="2021-05-03T01:10:19.687" v="20" actId="20577"/>
        <pc:sldMkLst>
          <pc:docMk/>
          <pc:sldMk cId="3330339093" sldId="284"/>
        </pc:sldMkLst>
        <pc:spChg chg="mod">
          <ac:chgData name="Ton, Tran N" userId="S::tton8@gatech.edu::36e7b806-ec6a-472c-a32e-ff24d163b541" providerId="AD" clId="Web-{061FC49F-1027-0000-A0F4-A2111F7C82F2}" dt="2021-05-03T01:10:19.687" v="20" actId="20577"/>
          <ac:spMkLst>
            <pc:docMk/>
            <pc:sldMk cId="3330339093" sldId="284"/>
            <ac:spMk id="3" creationId="{7E8275C9-872D-4812-97C1-FA1FD23814A3}"/>
          </ac:spMkLst>
        </pc:spChg>
      </pc:sldChg>
      <pc:sldChg chg="modSp">
        <pc:chgData name="Ton, Tran N" userId="S::tton8@gatech.edu::36e7b806-ec6a-472c-a32e-ff24d163b541" providerId="AD" clId="Web-{061FC49F-1027-0000-A0F4-A2111F7C82F2}" dt="2021-05-03T01:10:50.578" v="29" actId="20577"/>
        <pc:sldMkLst>
          <pc:docMk/>
          <pc:sldMk cId="1583629530" sldId="285"/>
        </pc:sldMkLst>
        <pc:spChg chg="mod">
          <ac:chgData name="Ton, Tran N" userId="S::tton8@gatech.edu::36e7b806-ec6a-472c-a32e-ff24d163b541" providerId="AD" clId="Web-{061FC49F-1027-0000-A0F4-A2111F7C82F2}" dt="2021-05-03T01:10:50.578" v="29" actId="20577"/>
          <ac:spMkLst>
            <pc:docMk/>
            <pc:sldMk cId="1583629530" sldId="285"/>
            <ac:spMk id="3" creationId="{3265E43E-78BB-4C08-AB10-59D80FF2FC87}"/>
          </ac:spMkLst>
        </pc:spChg>
      </pc:sldChg>
      <pc:sldChg chg="modSp">
        <pc:chgData name="Ton, Tran N" userId="S::tton8@gatech.edu::36e7b806-ec6a-472c-a32e-ff24d163b541" providerId="AD" clId="Web-{061FC49F-1027-0000-A0F4-A2111F7C82F2}" dt="2021-05-03T01:11:15.095" v="34" actId="20577"/>
        <pc:sldMkLst>
          <pc:docMk/>
          <pc:sldMk cId="1472669755" sldId="286"/>
        </pc:sldMkLst>
        <pc:spChg chg="mod">
          <ac:chgData name="Ton, Tran N" userId="S::tton8@gatech.edu::36e7b806-ec6a-472c-a32e-ff24d163b541" providerId="AD" clId="Web-{061FC49F-1027-0000-A0F4-A2111F7C82F2}" dt="2021-05-03T01:11:15.095" v="34" actId="20577"/>
          <ac:spMkLst>
            <pc:docMk/>
            <pc:sldMk cId="1472669755" sldId="286"/>
            <ac:spMk id="3" creationId="{DAA48F00-C99D-4908-A68A-AF07367885F5}"/>
          </ac:spMkLst>
        </pc:spChg>
      </pc:sldChg>
      <pc:sldChg chg="addSp delSp modSp new">
        <pc:chgData name="Ton, Tran N" userId="S::tton8@gatech.edu::36e7b806-ec6a-472c-a32e-ff24d163b541" providerId="AD" clId="Web-{061FC49F-1027-0000-A0F4-A2111F7C82F2}" dt="2021-05-03T02:01:04.016" v="820" actId="20577"/>
        <pc:sldMkLst>
          <pc:docMk/>
          <pc:sldMk cId="1686659288" sldId="287"/>
        </pc:sldMkLst>
        <pc:spChg chg="mod">
          <ac:chgData name="Ton, Tran N" userId="S::tton8@gatech.edu::36e7b806-ec6a-472c-a32e-ff24d163b541" providerId="AD" clId="Web-{061FC49F-1027-0000-A0F4-A2111F7C82F2}" dt="2021-05-03T01:36:15.219" v="319" actId="20577"/>
          <ac:spMkLst>
            <pc:docMk/>
            <pc:sldMk cId="1686659288" sldId="287"/>
            <ac:spMk id="2" creationId="{F4A45D2C-2A31-44D3-AA4B-185CB5670436}"/>
          </ac:spMkLst>
        </pc:spChg>
        <pc:spChg chg="del">
          <ac:chgData name="Ton, Tran N" userId="S::tton8@gatech.edu::36e7b806-ec6a-472c-a32e-ff24d163b541" providerId="AD" clId="Web-{061FC49F-1027-0000-A0F4-A2111F7C82F2}" dt="2021-05-03T01:38:00.316" v="320"/>
          <ac:spMkLst>
            <pc:docMk/>
            <pc:sldMk cId="1686659288" sldId="287"/>
            <ac:spMk id="3" creationId="{98245FF9-38F2-4D96-AF1E-B399A25726EE}"/>
          </ac:spMkLst>
        </pc:spChg>
        <pc:spChg chg="add del">
          <ac:chgData name="Ton, Tran N" userId="S::tton8@gatech.edu::36e7b806-ec6a-472c-a32e-ff24d163b541" providerId="AD" clId="Web-{061FC49F-1027-0000-A0F4-A2111F7C82F2}" dt="2021-05-03T01:40:49.322" v="352"/>
          <ac:spMkLst>
            <pc:docMk/>
            <pc:sldMk cId="1686659288" sldId="287"/>
            <ac:spMk id="9" creationId="{89718556-101F-480E-9C99-FC48B485F45C}"/>
          </ac:spMkLst>
        </pc:spChg>
        <pc:spChg chg="add del mod">
          <ac:chgData name="Ton, Tran N" userId="S::tton8@gatech.edu::36e7b806-ec6a-472c-a32e-ff24d163b541" providerId="AD" clId="Web-{061FC49F-1027-0000-A0F4-A2111F7C82F2}" dt="2021-05-03T01:40:46.431" v="351"/>
          <ac:spMkLst>
            <pc:docMk/>
            <pc:sldMk cId="1686659288" sldId="287"/>
            <ac:spMk id="10" creationId="{B2437D63-CF46-42A9-96FD-A170FCB17064}"/>
          </ac:spMkLst>
        </pc:spChg>
        <pc:spChg chg="add mod">
          <ac:chgData name="Ton, Tran N" userId="S::tton8@gatech.edu::36e7b806-ec6a-472c-a32e-ff24d163b541" providerId="AD" clId="Web-{061FC49F-1027-0000-A0F4-A2111F7C82F2}" dt="2021-05-03T02:01:04.016" v="820" actId="20577"/>
          <ac:spMkLst>
            <pc:docMk/>
            <pc:sldMk cId="1686659288" sldId="287"/>
            <ac:spMk id="13" creationId="{AE8C0F3D-5DEF-480E-A44D-1EE4D29DAAE7}"/>
          </ac:spMkLst>
        </pc:spChg>
        <pc:picChg chg="add mod ord">
          <ac:chgData name="Ton, Tran N" userId="S::tton8@gatech.edu::36e7b806-ec6a-472c-a32e-ff24d163b541" providerId="AD" clId="Web-{061FC49F-1027-0000-A0F4-A2111F7C82F2}" dt="2021-05-03T01:54:58.036" v="768" actId="14100"/>
          <ac:picMkLst>
            <pc:docMk/>
            <pc:sldMk cId="1686659288" sldId="287"/>
            <ac:picMk id="4" creationId="{5B4E9E8D-1A32-47B9-84DC-BCF1B4B09505}"/>
          </ac:picMkLst>
        </pc:picChg>
        <pc:picChg chg="add mod">
          <ac:chgData name="Ton, Tran N" userId="S::tton8@gatech.edu::36e7b806-ec6a-472c-a32e-ff24d163b541" providerId="AD" clId="Web-{061FC49F-1027-0000-A0F4-A2111F7C82F2}" dt="2021-05-03T01:56:14.429" v="781" actId="1076"/>
          <ac:picMkLst>
            <pc:docMk/>
            <pc:sldMk cId="1686659288" sldId="287"/>
            <ac:picMk id="5" creationId="{9047FA0C-A6CF-4184-AF49-3BB9B09049CA}"/>
          </ac:picMkLst>
        </pc:picChg>
        <pc:picChg chg="add mod">
          <ac:chgData name="Ton, Tran N" userId="S::tton8@gatech.edu::36e7b806-ec6a-472c-a32e-ff24d163b541" providerId="AD" clId="Web-{061FC49F-1027-0000-A0F4-A2111F7C82F2}" dt="2021-05-03T01:56:09.835" v="780" actId="1076"/>
          <ac:picMkLst>
            <pc:docMk/>
            <pc:sldMk cId="1686659288" sldId="287"/>
            <ac:picMk id="6" creationId="{15A0615B-1A45-409F-9ADE-35DB560C3D71}"/>
          </ac:picMkLst>
        </pc:picChg>
        <pc:picChg chg="add mod">
          <ac:chgData name="Ton, Tran N" userId="S::tton8@gatech.edu::36e7b806-ec6a-472c-a32e-ff24d163b541" providerId="AD" clId="Web-{061FC49F-1027-0000-A0F4-A2111F7C82F2}" dt="2021-05-03T01:54:58.036" v="770" actId="14100"/>
          <ac:picMkLst>
            <pc:docMk/>
            <pc:sldMk cId="1686659288" sldId="287"/>
            <ac:picMk id="7" creationId="{E26E73B4-5628-472B-8C37-DF702E72FD5F}"/>
          </ac:picMkLst>
        </pc:picChg>
        <pc:picChg chg="add mod">
          <ac:chgData name="Ton, Tran N" userId="S::tton8@gatech.edu::36e7b806-ec6a-472c-a32e-ff24d163b541" providerId="AD" clId="Web-{061FC49F-1027-0000-A0F4-A2111F7C82F2}" dt="2021-05-03T01:56:02.709" v="777" actId="1076"/>
          <ac:picMkLst>
            <pc:docMk/>
            <pc:sldMk cId="1686659288" sldId="287"/>
            <ac:picMk id="8" creationId="{5E648F25-3F10-4A66-81B1-C54D0AE321A3}"/>
          </ac:picMkLst>
        </pc:picChg>
        <pc:picChg chg="add del mod">
          <ac:chgData name="Ton, Tran N" userId="S::tton8@gatech.edu::36e7b806-ec6a-472c-a32e-ff24d163b541" providerId="AD" clId="Web-{061FC49F-1027-0000-A0F4-A2111F7C82F2}" dt="2021-05-03T01:40:58.885" v="354"/>
          <ac:picMkLst>
            <pc:docMk/>
            <pc:sldMk cId="1686659288" sldId="287"/>
            <ac:picMk id="11" creationId="{526C5DEA-62F3-420B-9333-6113C4B7BBDD}"/>
          </ac:picMkLst>
        </pc:picChg>
      </pc:sldChg>
    </pc:docChg>
  </pc:docChgLst>
  <pc:docChgLst>
    <pc:chgData name="Guest User" userId="S::urn:spo:anon#e06e20fd749f728cd33d64f0f8361f217d732a1e682bb1de872cd2969c2b3bea::" providerId="AD" clId="Web-{1F92660F-10C4-CD1A-C6BD-2529143ACD00}"/>
    <pc:docChg chg="modSld">
      <pc:chgData name="Guest User" userId="S::urn:spo:anon#e06e20fd749f728cd33d64f0f8361f217d732a1e682bb1de872cd2969c2b3bea::" providerId="AD" clId="Web-{1F92660F-10C4-CD1A-C6BD-2529143ACD00}" dt="2021-05-01T05:04:04.432" v="2" actId="20577"/>
      <pc:docMkLst>
        <pc:docMk/>
      </pc:docMkLst>
      <pc:sldChg chg="modSp">
        <pc:chgData name="Guest User" userId="S::urn:spo:anon#e06e20fd749f728cd33d64f0f8361f217d732a1e682bb1de872cd2969c2b3bea::" providerId="AD" clId="Web-{1F92660F-10C4-CD1A-C6BD-2529143ACD00}" dt="2021-05-01T05:04:04.432" v="2" actId="20577"/>
        <pc:sldMkLst>
          <pc:docMk/>
          <pc:sldMk cId="442452039" sldId="270"/>
        </pc:sldMkLst>
        <pc:spChg chg="mod">
          <ac:chgData name="Guest User" userId="S::urn:spo:anon#e06e20fd749f728cd33d64f0f8361f217d732a1e682bb1de872cd2969c2b3bea::" providerId="AD" clId="Web-{1F92660F-10C4-CD1A-C6BD-2529143ACD00}" dt="2021-05-01T05:04:04.432" v="2" actId="20577"/>
          <ac:spMkLst>
            <pc:docMk/>
            <pc:sldMk cId="442452039" sldId="270"/>
            <ac:spMk id="3" creationId="{35C2CE6A-B338-4295-9B23-BC200F80C1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A8339985-D1EE-4662-A75C-CA9037EC6F3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234B1-1487-429F-BC0A-6E74F91F3C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39985-D1EE-4662-A75C-CA9037EC6F3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106828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39985-D1EE-4662-A75C-CA9037EC6F3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29975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39985-D1EE-4662-A75C-CA9037EC6F3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12055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39985-D1EE-4662-A75C-CA9037EC6F3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234B1-1487-429F-BC0A-6E74F91F3C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11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339985-D1EE-4662-A75C-CA9037EC6F3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242374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339985-D1EE-4662-A75C-CA9037EC6F36}" type="datetimeFigureOut">
              <a:rPr lang="en-US" smtClean="0"/>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167120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339985-D1EE-4662-A75C-CA9037EC6F36}" type="datetimeFigureOut">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281917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339985-D1EE-4662-A75C-CA9037EC6F36}" type="datetimeFigureOut">
              <a:rPr lang="en-US" smtClean="0"/>
              <a:t>5/2/2021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334348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339985-D1EE-4662-A75C-CA9037EC6F36}" type="datetimeFigureOut">
              <a:rPr lang="en-US" smtClean="0"/>
              <a:t>5/2/2021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1234B1-1487-429F-BC0A-6E74F91F3C30}" type="slidenum">
              <a:rPr lang="en-US" smtClean="0"/>
              <a:t>‹#›</a:t>
            </a:fld>
            <a:endParaRPr lang="en-US"/>
          </a:p>
        </p:txBody>
      </p:sp>
    </p:spTree>
    <p:extLst>
      <p:ext uri="{BB962C8B-B14F-4D97-AF65-F5344CB8AC3E}">
        <p14:creationId xmlns:p14="http://schemas.microsoft.com/office/powerpoint/2010/main" val="93880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39985-D1EE-4662-A75C-CA9037EC6F3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234B1-1487-429F-BC0A-6E74F91F3C30}" type="slidenum">
              <a:rPr lang="en-US" smtClean="0"/>
              <a:t>‹#›</a:t>
            </a:fld>
            <a:endParaRPr lang="en-US"/>
          </a:p>
        </p:txBody>
      </p:sp>
    </p:spTree>
    <p:extLst>
      <p:ext uri="{BB962C8B-B14F-4D97-AF65-F5344CB8AC3E}">
        <p14:creationId xmlns:p14="http://schemas.microsoft.com/office/powerpoint/2010/main" val="245063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339985-D1EE-4662-A75C-CA9037EC6F36}" type="datetimeFigureOut">
              <a:rPr lang="en-US" smtClean="0"/>
              <a:t>5/2/2021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1234B1-1487-429F-BC0A-6E74F91F3C3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6296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0FD9-6FE7-4CAE-81F6-E51D3ACD3A3C}"/>
              </a:ext>
            </a:extLst>
          </p:cNvPr>
          <p:cNvSpPr>
            <a:spLocks noGrp="1"/>
          </p:cNvSpPr>
          <p:nvPr>
            <p:ph type="ctrTitle"/>
          </p:nvPr>
        </p:nvSpPr>
        <p:spPr/>
        <p:txBody>
          <a:bodyPr>
            <a:normAutofit/>
          </a:bodyPr>
          <a:lstStyle/>
          <a:p>
            <a:r>
              <a:rPr lang="en-US" b="1"/>
              <a:t>Identifying NREM Sleep Stages in Consumer Wearables</a:t>
            </a:r>
          </a:p>
        </p:txBody>
      </p:sp>
      <p:sp>
        <p:nvSpPr>
          <p:cNvPr id="3" name="Subtitle 2">
            <a:extLst>
              <a:ext uri="{FF2B5EF4-FFF2-40B4-BE49-F238E27FC236}">
                <a16:creationId xmlns:a16="http://schemas.microsoft.com/office/drawing/2014/main" id="{188F5305-4D19-4EBA-9038-17400DF3DEA4}"/>
              </a:ext>
            </a:extLst>
          </p:cNvPr>
          <p:cNvSpPr>
            <a:spLocks noGrp="1"/>
          </p:cNvSpPr>
          <p:nvPr>
            <p:ph type="subTitle" idx="1"/>
          </p:nvPr>
        </p:nvSpPr>
        <p:spPr/>
        <p:txBody>
          <a:bodyPr>
            <a:noAutofit/>
          </a:bodyPr>
          <a:lstStyle/>
          <a:p>
            <a:r>
              <a:rPr lang="en-US" sz="2100"/>
              <a:t>Daniel J. Fasciano, Matthew S. </a:t>
            </a:r>
            <a:r>
              <a:rPr lang="en-US" sz="2100" err="1"/>
              <a:t>Shimko</a:t>
            </a:r>
            <a:r>
              <a:rPr lang="en-US" sz="2100"/>
              <a:t>, Tran N. Ton, An T. Butchers</a:t>
            </a:r>
          </a:p>
          <a:p>
            <a:r>
              <a:rPr lang="en-US" sz="2100"/>
              <a:t>Georgia institute of technology</a:t>
            </a:r>
          </a:p>
        </p:txBody>
      </p:sp>
    </p:spTree>
    <p:extLst>
      <p:ext uri="{BB962C8B-B14F-4D97-AF65-F5344CB8AC3E}">
        <p14:creationId xmlns:p14="http://schemas.microsoft.com/office/powerpoint/2010/main" val="104460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3E20-1556-48A1-B052-A908E98D7A1A}"/>
              </a:ext>
            </a:extLst>
          </p:cNvPr>
          <p:cNvSpPr>
            <a:spLocks noGrp="1"/>
          </p:cNvSpPr>
          <p:nvPr>
            <p:ph type="title"/>
          </p:nvPr>
        </p:nvSpPr>
        <p:spPr/>
        <p:txBody>
          <a:bodyPr/>
          <a:lstStyle/>
          <a:p>
            <a:r>
              <a:rPr lang="en-US"/>
              <a:t>Motion</a:t>
            </a:r>
          </a:p>
        </p:txBody>
      </p:sp>
      <p:sp>
        <p:nvSpPr>
          <p:cNvPr id="3" name="Content Placeholder 2">
            <a:extLst>
              <a:ext uri="{FF2B5EF4-FFF2-40B4-BE49-F238E27FC236}">
                <a16:creationId xmlns:a16="http://schemas.microsoft.com/office/drawing/2014/main" id="{FE7ECCE0-BF92-441A-AE32-AF590155C8C5}"/>
              </a:ext>
            </a:extLst>
          </p:cNvPr>
          <p:cNvSpPr>
            <a:spLocks noGrp="1"/>
          </p:cNvSpPr>
          <p:nvPr>
            <p:ph idx="1"/>
          </p:nvPr>
        </p:nvSpPr>
        <p:spPr/>
        <p:txBody>
          <a:bodyPr/>
          <a:lstStyle/>
          <a:p>
            <a:r>
              <a:rPr lang="en-US"/>
              <a:t>Raw data comes in form of x, y and z directions in g</a:t>
            </a:r>
          </a:p>
          <a:p>
            <a:r>
              <a:rPr lang="en-US"/>
              <a:t>Interpolation used to create a record for every second</a:t>
            </a:r>
          </a:p>
          <a:p>
            <a:r>
              <a:rPr lang="en-US" err="1"/>
              <a:t>te</a:t>
            </a:r>
            <a:r>
              <a:rPr lang="en-US"/>
              <a:t> </a:t>
            </a:r>
            <a:r>
              <a:rPr lang="en-US" err="1"/>
              <a:t>Lindert’s</a:t>
            </a:r>
            <a:r>
              <a:rPr lang="en-US"/>
              <a:t> algorithm to convert acceleration data to activity counts</a:t>
            </a:r>
          </a:p>
          <a:p>
            <a:r>
              <a:rPr lang="en-US"/>
              <a:t>Gaussian filter used to smooth the data</a:t>
            </a:r>
          </a:p>
          <a:p>
            <a:pPr marL="0" indent="0">
              <a:buNone/>
            </a:pPr>
            <a:endParaRPr lang="en-US"/>
          </a:p>
        </p:txBody>
      </p:sp>
      <p:pic>
        <p:nvPicPr>
          <p:cNvPr id="4" name="Picture 2">
            <a:extLst>
              <a:ext uri="{FF2B5EF4-FFF2-40B4-BE49-F238E27FC236}">
                <a16:creationId xmlns:a16="http://schemas.microsoft.com/office/drawing/2014/main" id="{81B258C8-DE89-4C22-A1BA-E4FAF94E16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540"/>
          <a:stretch/>
        </p:blipFill>
        <p:spPr bwMode="auto">
          <a:xfrm>
            <a:off x="2973661" y="3548626"/>
            <a:ext cx="6244677" cy="273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6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6AAC-8236-4CE6-9E1A-0357E805472D}"/>
              </a:ext>
            </a:extLst>
          </p:cNvPr>
          <p:cNvSpPr>
            <a:spLocks noGrp="1"/>
          </p:cNvSpPr>
          <p:nvPr>
            <p:ph type="title"/>
          </p:nvPr>
        </p:nvSpPr>
        <p:spPr/>
        <p:txBody>
          <a:bodyPr/>
          <a:lstStyle/>
          <a:p>
            <a:r>
              <a:rPr lang="en-US"/>
              <a:t>Heart Rate</a:t>
            </a:r>
          </a:p>
        </p:txBody>
      </p:sp>
      <p:sp>
        <p:nvSpPr>
          <p:cNvPr id="3" name="Content Placeholder 2">
            <a:extLst>
              <a:ext uri="{FF2B5EF4-FFF2-40B4-BE49-F238E27FC236}">
                <a16:creationId xmlns:a16="http://schemas.microsoft.com/office/drawing/2014/main" id="{DC24F306-E819-4678-BF72-3D87ACBBC4F0}"/>
              </a:ext>
            </a:extLst>
          </p:cNvPr>
          <p:cNvSpPr>
            <a:spLocks noGrp="1"/>
          </p:cNvSpPr>
          <p:nvPr>
            <p:ph idx="1"/>
          </p:nvPr>
        </p:nvSpPr>
        <p:spPr/>
        <p:txBody>
          <a:bodyPr vert="horz" lIns="0" tIns="45720" rIns="0" bIns="45720" rtlCol="0" anchor="t">
            <a:normAutofit/>
          </a:bodyPr>
          <a:lstStyle/>
          <a:p>
            <a:r>
              <a:rPr lang="en-US"/>
              <a:t>Raw data is in beats per minute (bpm) and is sampled every few seconds.</a:t>
            </a:r>
            <a:endParaRPr lang="en-US">
              <a:cs typeface="Calibri"/>
            </a:endParaRPr>
          </a:p>
          <a:p>
            <a:r>
              <a:rPr lang="en-US"/>
              <a:t>Data is interpolated to have one record per second.</a:t>
            </a:r>
            <a:endParaRPr lang="en-US">
              <a:cs typeface="Calibri"/>
            </a:endParaRPr>
          </a:p>
          <a:p>
            <a:r>
              <a:rPr lang="en-US"/>
              <a:t>Gaussian filter is applied to smooth the data.</a:t>
            </a:r>
            <a:endParaRPr lang="en-US">
              <a:cs typeface="Calibri"/>
            </a:endParaRPr>
          </a:p>
          <a:p>
            <a:r>
              <a:rPr lang="en-US"/>
              <a:t>Data is then normalized between all subjects.</a:t>
            </a:r>
            <a:endParaRPr lang="en-US">
              <a:cs typeface="Calibri"/>
            </a:endParaRPr>
          </a:p>
          <a:p>
            <a:r>
              <a:rPr lang="en-US"/>
              <a:t>Feature used is the standard deviation of the heart rate values.</a:t>
            </a:r>
            <a:endParaRPr lang="en-US">
              <a:cs typeface="Calibri"/>
            </a:endParaRPr>
          </a:p>
        </p:txBody>
      </p:sp>
      <p:pic>
        <p:nvPicPr>
          <p:cNvPr id="6" name="Picture 2">
            <a:extLst>
              <a:ext uri="{FF2B5EF4-FFF2-40B4-BE49-F238E27FC236}">
                <a16:creationId xmlns:a16="http://schemas.microsoft.com/office/drawing/2014/main" id="{0897A271-3799-43F7-A07F-DFCDDC18C8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158" b="42153"/>
          <a:stretch/>
        </p:blipFill>
        <p:spPr bwMode="auto">
          <a:xfrm>
            <a:off x="838041" y="4023361"/>
            <a:ext cx="10576877"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95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D1B0-9B75-4682-94C8-D76F4D312FA0}"/>
              </a:ext>
            </a:extLst>
          </p:cNvPr>
          <p:cNvSpPr>
            <a:spLocks noGrp="1"/>
          </p:cNvSpPr>
          <p:nvPr>
            <p:ph type="title"/>
          </p:nvPr>
        </p:nvSpPr>
        <p:spPr/>
        <p:txBody>
          <a:bodyPr/>
          <a:lstStyle/>
          <a:p>
            <a:r>
              <a:rPr lang="en-US"/>
              <a:t>Clock / Circadian</a:t>
            </a:r>
          </a:p>
        </p:txBody>
      </p:sp>
      <p:sp>
        <p:nvSpPr>
          <p:cNvPr id="3" name="Content Placeholder 2">
            <a:extLst>
              <a:ext uri="{FF2B5EF4-FFF2-40B4-BE49-F238E27FC236}">
                <a16:creationId xmlns:a16="http://schemas.microsoft.com/office/drawing/2014/main" id="{9B410F31-C5C4-4ECE-92E4-444A540C1C89}"/>
              </a:ext>
            </a:extLst>
          </p:cNvPr>
          <p:cNvSpPr>
            <a:spLocks noGrp="1"/>
          </p:cNvSpPr>
          <p:nvPr>
            <p:ph idx="1"/>
          </p:nvPr>
        </p:nvSpPr>
        <p:spPr/>
        <p:txBody>
          <a:bodyPr vert="horz" lIns="0" tIns="45720" rIns="0" bIns="45720" rtlCol="0" anchor="t">
            <a:normAutofit/>
          </a:bodyPr>
          <a:lstStyle/>
          <a:p>
            <a:r>
              <a:rPr lang="en-US" i="1"/>
              <a:t>Clock:</a:t>
            </a:r>
          </a:p>
          <a:p>
            <a:r>
              <a:rPr lang="en-US"/>
              <a:t>Used to consider changes in subject’s circadian rhythms over the course of the night.</a:t>
            </a:r>
            <a:endParaRPr lang="en-US">
              <a:cs typeface="Calibri"/>
            </a:endParaRPr>
          </a:p>
          <a:p>
            <a:r>
              <a:rPr lang="en-US"/>
              <a:t>Used a Cosine curve which started at the beginning of the subject’s sleep period and ended at the end.</a:t>
            </a:r>
            <a:endParaRPr lang="en-US">
              <a:cs typeface="Calibri"/>
            </a:endParaRPr>
          </a:p>
          <a:p>
            <a:endParaRPr lang="en-US"/>
          </a:p>
          <a:p>
            <a:r>
              <a:rPr lang="en-US" i="1"/>
              <a:t>Circadian:</a:t>
            </a:r>
            <a:endParaRPr lang="en-US" i="1">
              <a:cs typeface="Calibri"/>
            </a:endParaRPr>
          </a:p>
          <a:p>
            <a:r>
              <a:rPr lang="en-US"/>
              <a:t>Typically, light sensors are used to determine the subject’s circadian clock, but these are not available on an apple watch.</a:t>
            </a:r>
            <a:endParaRPr lang="en-US">
              <a:cs typeface="Calibri"/>
            </a:endParaRPr>
          </a:p>
          <a:p>
            <a:r>
              <a:rPr lang="en-US"/>
              <a:t>Substituted light with step count and used thresholds to determine how many steps warranted a subject being awake and correlated them to different times of day.</a:t>
            </a:r>
            <a:endParaRPr lang="en-US">
              <a:cs typeface="Calibri"/>
            </a:endParaRPr>
          </a:p>
          <a:p>
            <a:endParaRPr lang="en-US"/>
          </a:p>
        </p:txBody>
      </p:sp>
      <p:pic>
        <p:nvPicPr>
          <p:cNvPr id="4" name="Picture 2">
            <a:extLst>
              <a:ext uri="{FF2B5EF4-FFF2-40B4-BE49-F238E27FC236}">
                <a16:creationId xmlns:a16="http://schemas.microsoft.com/office/drawing/2014/main" id="{DD1E5E71-E410-4189-9416-1298AA0B35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558" b="22342"/>
          <a:stretch/>
        </p:blipFill>
        <p:spPr bwMode="auto">
          <a:xfrm>
            <a:off x="6096000" y="391080"/>
            <a:ext cx="5638573" cy="11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3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99A7-7A65-4187-B0BB-02D6250D61FE}"/>
              </a:ext>
            </a:extLst>
          </p:cNvPr>
          <p:cNvSpPr>
            <a:spLocks noGrp="1"/>
          </p:cNvSpPr>
          <p:nvPr>
            <p:ph type="title"/>
          </p:nvPr>
        </p:nvSpPr>
        <p:spPr/>
        <p:txBody>
          <a:bodyPr/>
          <a:lstStyle/>
          <a:p>
            <a:r>
              <a:rPr lang="en-US"/>
              <a:t>Polysomnography (PSG)</a:t>
            </a:r>
          </a:p>
        </p:txBody>
      </p:sp>
      <p:sp>
        <p:nvSpPr>
          <p:cNvPr id="3" name="Content Placeholder 2">
            <a:extLst>
              <a:ext uri="{FF2B5EF4-FFF2-40B4-BE49-F238E27FC236}">
                <a16:creationId xmlns:a16="http://schemas.microsoft.com/office/drawing/2014/main" id="{0713042F-F13C-4153-A60E-48F922A757C7}"/>
              </a:ext>
            </a:extLst>
          </p:cNvPr>
          <p:cNvSpPr>
            <a:spLocks noGrp="1"/>
          </p:cNvSpPr>
          <p:nvPr>
            <p:ph idx="1"/>
          </p:nvPr>
        </p:nvSpPr>
        <p:spPr/>
        <p:txBody>
          <a:bodyPr/>
          <a:lstStyle/>
          <a:p>
            <a:r>
              <a:rPr lang="en-US"/>
              <a:t>This is used as the label for the data, and uses integers to refer to each sleep stage</a:t>
            </a:r>
          </a:p>
        </p:txBody>
      </p:sp>
      <p:pic>
        <p:nvPicPr>
          <p:cNvPr id="4" name="Picture 2">
            <a:extLst>
              <a:ext uri="{FF2B5EF4-FFF2-40B4-BE49-F238E27FC236}">
                <a16:creationId xmlns:a16="http://schemas.microsoft.com/office/drawing/2014/main" id="{E9CD8F48-83EA-46C6-8001-7914F5164D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378"/>
          <a:stretch/>
        </p:blipFill>
        <p:spPr bwMode="auto">
          <a:xfrm>
            <a:off x="531433" y="2880668"/>
            <a:ext cx="11333241" cy="272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11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3059-5FE6-4ACC-A8D5-050AB56283B6}"/>
              </a:ext>
            </a:extLst>
          </p:cNvPr>
          <p:cNvSpPr>
            <a:spLocks noGrp="1"/>
          </p:cNvSpPr>
          <p:nvPr>
            <p:ph type="title"/>
          </p:nvPr>
        </p:nvSpPr>
        <p:spPr/>
        <p:txBody>
          <a:bodyPr/>
          <a:lstStyle/>
          <a:p>
            <a:r>
              <a:rPr lang="en-US"/>
              <a:t>Training</a:t>
            </a:r>
          </a:p>
        </p:txBody>
      </p:sp>
      <p:sp>
        <p:nvSpPr>
          <p:cNvPr id="3" name="Content Placeholder 2">
            <a:extLst>
              <a:ext uri="{FF2B5EF4-FFF2-40B4-BE49-F238E27FC236}">
                <a16:creationId xmlns:a16="http://schemas.microsoft.com/office/drawing/2014/main" id="{35C2CE6A-B338-4295-9B23-BC200F80C152}"/>
              </a:ext>
            </a:extLst>
          </p:cNvPr>
          <p:cNvSpPr>
            <a:spLocks noGrp="1"/>
          </p:cNvSpPr>
          <p:nvPr>
            <p:ph idx="1"/>
          </p:nvPr>
        </p:nvSpPr>
        <p:spPr/>
        <p:txBody>
          <a:bodyPr vert="horz" lIns="0" tIns="45720" rIns="0" bIns="45720" rtlCol="0" anchor="t">
            <a:normAutofit/>
          </a:bodyPr>
          <a:lstStyle/>
          <a:p>
            <a:r>
              <a:rPr lang="en-US"/>
              <a:t>For training, Monte Carlo cross validation is used.</a:t>
            </a:r>
            <a:endParaRPr lang="en-US">
              <a:cs typeface="Calibri"/>
            </a:endParaRPr>
          </a:p>
          <a:p>
            <a:r>
              <a:rPr lang="en-US"/>
              <a:t>The data is split randomly ten times into a 70/30 training/testing ratio of subjects.</a:t>
            </a:r>
            <a:endParaRPr lang="en-US">
              <a:cs typeface="Calibri"/>
            </a:endParaRPr>
          </a:p>
          <a:p>
            <a:r>
              <a:rPr lang="en-US"/>
              <a:t>Our goal was to initially recreate Walch’s experiments, and then train our own models with for our different classification groupings.</a:t>
            </a:r>
            <a:endParaRPr lang="en-US">
              <a:cs typeface="Calibri"/>
            </a:endParaRPr>
          </a:p>
          <a:p>
            <a:r>
              <a:rPr lang="en-US"/>
              <a:t>Initially, we used similar models to Walch, and analyzed performance of a 5-stage classifier using Logistic Regression, Random Forest and k-Nearest Neighbors.</a:t>
            </a:r>
            <a:endParaRPr lang="en-US">
              <a:cs typeface="Calibri"/>
            </a:endParaRPr>
          </a:p>
          <a:p>
            <a:r>
              <a:rPr lang="en-US"/>
              <a:t>ROC Curves were used to analyze the performance of each classification.</a:t>
            </a:r>
            <a:endParaRPr lang="en-US">
              <a:cs typeface="Calibri"/>
            </a:endParaRPr>
          </a:p>
          <a:p>
            <a:endParaRPr lang="en-US"/>
          </a:p>
        </p:txBody>
      </p:sp>
    </p:spTree>
    <p:extLst>
      <p:ext uri="{BB962C8B-B14F-4D97-AF65-F5344CB8AC3E}">
        <p14:creationId xmlns:p14="http://schemas.microsoft.com/office/powerpoint/2010/main" val="44245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93AF-DFF2-4FD4-A60E-B019FF7822FF}"/>
              </a:ext>
            </a:extLst>
          </p:cNvPr>
          <p:cNvSpPr>
            <a:spLocks noGrp="1"/>
          </p:cNvSpPr>
          <p:nvPr>
            <p:ph type="title"/>
          </p:nvPr>
        </p:nvSpPr>
        <p:spPr/>
        <p:txBody>
          <a:bodyPr/>
          <a:lstStyle/>
          <a:p>
            <a:r>
              <a:rPr lang="en-US"/>
              <a:t>Initial Results: Wake</a:t>
            </a:r>
          </a:p>
        </p:txBody>
      </p:sp>
      <p:sp>
        <p:nvSpPr>
          <p:cNvPr id="3" name="Content Placeholder 2">
            <a:extLst>
              <a:ext uri="{FF2B5EF4-FFF2-40B4-BE49-F238E27FC236}">
                <a16:creationId xmlns:a16="http://schemas.microsoft.com/office/drawing/2014/main" id="{6D8BC0FA-CD6F-4F96-A737-03A9226A8675}"/>
              </a:ext>
            </a:extLst>
          </p:cNvPr>
          <p:cNvSpPr>
            <a:spLocks noGrp="1"/>
          </p:cNvSpPr>
          <p:nvPr>
            <p:ph idx="1"/>
          </p:nvPr>
        </p:nvSpPr>
        <p:spPr/>
        <p:txBody>
          <a:bodyPr/>
          <a:lstStyle/>
          <a:p>
            <a:r>
              <a:rPr lang="en-US"/>
              <a:t>Overall, each model does a pretty decent job of determining if a subject is awake, however the best performer was k-Nearest Neighbors, which reached around a 90% accuracy level</a:t>
            </a:r>
          </a:p>
        </p:txBody>
      </p:sp>
      <p:pic>
        <p:nvPicPr>
          <p:cNvPr id="4" name="Picture 3">
            <a:extLst>
              <a:ext uri="{FF2B5EF4-FFF2-40B4-BE49-F238E27FC236}">
                <a16:creationId xmlns:a16="http://schemas.microsoft.com/office/drawing/2014/main" id="{0CA16B0E-AC2D-4FAF-9FD3-29CA56831033}"/>
              </a:ext>
            </a:extLst>
          </p:cNvPr>
          <p:cNvPicPr>
            <a:picLocks noChangeAspect="1"/>
          </p:cNvPicPr>
          <p:nvPr/>
        </p:nvPicPr>
        <p:blipFill rotWithShape="1">
          <a:blip r:embed="rId2"/>
          <a:srcRect l="2144" t="33667" r="5046" b="38333"/>
          <a:stretch/>
        </p:blipFill>
        <p:spPr>
          <a:xfrm>
            <a:off x="344096" y="2897294"/>
            <a:ext cx="11564768" cy="2971800"/>
          </a:xfrm>
          <a:prstGeom prst="rect">
            <a:avLst/>
          </a:prstGeom>
        </p:spPr>
      </p:pic>
    </p:spTree>
    <p:extLst>
      <p:ext uri="{BB962C8B-B14F-4D97-AF65-F5344CB8AC3E}">
        <p14:creationId xmlns:p14="http://schemas.microsoft.com/office/powerpoint/2010/main" val="368536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43D7-CD64-4A90-9B5E-FD64B368373E}"/>
              </a:ext>
            </a:extLst>
          </p:cNvPr>
          <p:cNvSpPr>
            <a:spLocks noGrp="1"/>
          </p:cNvSpPr>
          <p:nvPr>
            <p:ph type="title"/>
          </p:nvPr>
        </p:nvSpPr>
        <p:spPr/>
        <p:txBody>
          <a:bodyPr/>
          <a:lstStyle/>
          <a:p>
            <a:r>
              <a:rPr lang="en-US"/>
              <a:t>Initial Results: N1</a:t>
            </a:r>
          </a:p>
        </p:txBody>
      </p:sp>
      <p:sp>
        <p:nvSpPr>
          <p:cNvPr id="3" name="Content Placeholder 2">
            <a:extLst>
              <a:ext uri="{FF2B5EF4-FFF2-40B4-BE49-F238E27FC236}">
                <a16:creationId xmlns:a16="http://schemas.microsoft.com/office/drawing/2014/main" id="{DA790973-8EB1-4342-A93C-1C918902EBCD}"/>
              </a:ext>
            </a:extLst>
          </p:cNvPr>
          <p:cNvSpPr>
            <a:spLocks noGrp="1"/>
          </p:cNvSpPr>
          <p:nvPr>
            <p:ph idx="1"/>
          </p:nvPr>
        </p:nvSpPr>
        <p:spPr/>
        <p:txBody>
          <a:bodyPr vert="horz" lIns="0" tIns="45720" rIns="0" bIns="45720" rtlCol="0" anchor="t">
            <a:normAutofit/>
          </a:bodyPr>
          <a:lstStyle/>
          <a:p>
            <a:r>
              <a:rPr lang="en-US"/>
              <a:t>Performance for classifying N1 was less performant, with the best performing being Random Forest being around 80% accurate</a:t>
            </a:r>
          </a:p>
          <a:p>
            <a:r>
              <a:rPr lang="en-US"/>
              <a:t>Interestingly, Logistic regression with only activity counts performed as well as all the features with Random Forest</a:t>
            </a:r>
          </a:p>
        </p:txBody>
      </p:sp>
      <p:pic>
        <p:nvPicPr>
          <p:cNvPr id="5" name="Picture 4">
            <a:extLst>
              <a:ext uri="{FF2B5EF4-FFF2-40B4-BE49-F238E27FC236}">
                <a16:creationId xmlns:a16="http://schemas.microsoft.com/office/drawing/2014/main" id="{346D34E2-32BA-4B6D-878C-BE4047A135F0}"/>
              </a:ext>
            </a:extLst>
          </p:cNvPr>
          <p:cNvPicPr>
            <a:picLocks noChangeAspect="1"/>
          </p:cNvPicPr>
          <p:nvPr/>
        </p:nvPicPr>
        <p:blipFill rotWithShape="1">
          <a:blip r:embed="rId2"/>
          <a:srcRect l="2838" t="25333" r="5362" b="47593"/>
          <a:stretch/>
        </p:blipFill>
        <p:spPr>
          <a:xfrm>
            <a:off x="312420" y="3261360"/>
            <a:ext cx="11567160" cy="2905702"/>
          </a:xfrm>
          <a:prstGeom prst="rect">
            <a:avLst/>
          </a:prstGeom>
        </p:spPr>
      </p:pic>
    </p:spTree>
    <p:extLst>
      <p:ext uri="{BB962C8B-B14F-4D97-AF65-F5344CB8AC3E}">
        <p14:creationId xmlns:p14="http://schemas.microsoft.com/office/powerpoint/2010/main" val="375912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1EDC-0CE8-4A7B-A855-D8D6057F0457}"/>
              </a:ext>
            </a:extLst>
          </p:cNvPr>
          <p:cNvSpPr>
            <a:spLocks noGrp="1"/>
          </p:cNvSpPr>
          <p:nvPr>
            <p:ph type="title"/>
          </p:nvPr>
        </p:nvSpPr>
        <p:spPr/>
        <p:txBody>
          <a:bodyPr/>
          <a:lstStyle/>
          <a:p>
            <a:r>
              <a:rPr lang="en-US"/>
              <a:t>Initial Results: N2</a:t>
            </a:r>
          </a:p>
        </p:txBody>
      </p:sp>
      <p:sp>
        <p:nvSpPr>
          <p:cNvPr id="3" name="Content Placeholder 2">
            <a:extLst>
              <a:ext uri="{FF2B5EF4-FFF2-40B4-BE49-F238E27FC236}">
                <a16:creationId xmlns:a16="http://schemas.microsoft.com/office/drawing/2014/main" id="{1D0A9E1B-33EE-43BB-B03C-6890E736F3FF}"/>
              </a:ext>
            </a:extLst>
          </p:cNvPr>
          <p:cNvSpPr>
            <a:spLocks noGrp="1"/>
          </p:cNvSpPr>
          <p:nvPr>
            <p:ph idx="1"/>
          </p:nvPr>
        </p:nvSpPr>
        <p:spPr>
          <a:xfrm>
            <a:off x="1097280" y="1835575"/>
            <a:ext cx="10058400" cy="4023360"/>
          </a:xfrm>
        </p:spPr>
        <p:txBody>
          <a:bodyPr/>
          <a:lstStyle/>
          <a:p>
            <a:r>
              <a:rPr lang="en-US"/>
              <a:t>Accuracy is further declining in N2, with only about 60% accuracy in classifying N2 across the models</a:t>
            </a:r>
          </a:p>
          <a:p>
            <a:r>
              <a:rPr lang="en-US"/>
              <a:t>None of the models particularly stand out in performance, although </a:t>
            </a:r>
            <a:r>
              <a:rPr lang="en-US" err="1"/>
              <a:t>kNN</a:t>
            </a:r>
            <a:r>
              <a:rPr lang="en-US"/>
              <a:t> seems to be the best performer</a:t>
            </a:r>
          </a:p>
        </p:txBody>
      </p:sp>
      <p:pic>
        <p:nvPicPr>
          <p:cNvPr id="4" name="Picture 3">
            <a:extLst>
              <a:ext uri="{FF2B5EF4-FFF2-40B4-BE49-F238E27FC236}">
                <a16:creationId xmlns:a16="http://schemas.microsoft.com/office/drawing/2014/main" id="{82CACDC3-B6F7-447D-AD4A-E94B9A0AA075}"/>
              </a:ext>
            </a:extLst>
          </p:cNvPr>
          <p:cNvPicPr>
            <a:picLocks noChangeAspect="1"/>
          </p:cNvPicPr>
          <p:nvPr/>
        </p:nvPicPr>
        <p:blipFill rotWithShape="1">
          <a:blip r:embed="rId2"/>
          <a:srcRect l="2838" t="56481" r="5362" b="14420"/>
          <a:stretch/>
        </p:blipFill>
        <p:spPr>
          <a:xfrm>
            <a:off x="312420" y="3142333"/>
            <a:ext cx="11567160" cy="3123002"/>
          </a:xfrm>
          <a:prstGeom prst="rect">
            <a:avLst/>
          </a:prstGeom>
        </p:spPr>
      </p:pic>
    </p:spTree>
    <p:extLst>
      <p:ext uri="{BB962C8B-B14F-4D97-AF65-F5344CB8AC3E}">
        <p14:creationId xmlns:p14="http://schemas.microsoft.com/office/powerpoint/2010/main" val="116377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4E29-EC23-4A6F-AC1B-4234FB10948E}"/>
              </a:ext>
            </a:extLst>
          </p:cNvPr>
          <p:cNvSpPr>
            <a:spLocks noGrp="1"/>
          </p:cNvSpPr>
          <p:nvPr>
            <p:ph type="title"/>
          </p:nvPr>
        </p:nvSpPr>
        <p:spPr/>
        <p:txBody>
          <a:bodyPr/>
          <a:lstStyle/>
          <a:p>
            <a:r>
              <a:rPr lang="en-US"/>
              <a:t>Initial Results: N3</a:t>
            </a:r>
          </a:p>
        </p:txBody>
      </p:sp>
      <p:sp>
        <p:nvSpPr>
          <p:cNvPr id="3" name="Content Placeholder 2">
            <a:extLst>
              <a:ext uri="{FF2B5EF4-FFF2-40B4-BE49-F238E27FC236}">
                <a16:creationId xmlns:a16="http://schemas.microsoft.com/office/drawing/2014/main" id="{E6EA15BC-6379-4728-8F4A-594620AF6190}"/>
              </a:ext>
            </a:extLst>
          </p:cNvPr>
          <p:cNvSpPr>
            <a:spLocks noGrp="1"/>
          </p:cNvSpPr>
          <p:nvPr>
            <p:ph idx="1"/>
          </p:nvPr>
        </p:nvSpPr>
        <p:spPr/>
        <p:txBody>
          <a:bodyPr vert="horz" lIns="0" tIns="45720" rIns="0" bIns="45720" rtlCol="0" anchor="t">
            <a:normAutofit/>
          </a:bodyPr>
          <a:lstStyle/>
          <a:p>
            <a:r>
              <a:rPr lang="en-US"/>
              <a:t>Categorization of N3 shows a decent performance hike, with KNN reaching 80% accuracy, however all models performed well.</a:t>
            </a:r>
            <a:endParaRPr lang="en-US">
              <a:cs typeface="Calibri"/>
            </a:endParaRPr>
          </a:p>
          <a:p>
            <a:r>
              <a:rPr lang="en-US"/>
              <a:t>This seems indicative that N3 must be more distinctive in how the subjects’ data is represented, especially when compared to N1 and N2.</a:t>
            </a:r>
            <a:endParaRPr lang="en-US">
              <a:cs typeface="Calibri"/>
            </a:endParaRPr>
          </a:p>
        </p:txBody>
      </p:sp>
      <p:pic>
        <p:nvPicPr>
          <p:cNvPr id="6" name="Picture 5">
            <a:extLst>
              <a:ext uri="{FF2B5EF4-FFF2-40B4-BE49-F238E27FC236}">
                <a16:creationId xmlns:a16="http://schemas.microsoft.com/office/drawing/2014/main" id="{A3E40108-D135-4EA9-9398-7EC4144CC9E5}"/>
              </a:ext>
            </a:extLst>
          </p:cNvPr>
          <p:cNvPicPr>
            <a:picLocks noChangeAspect="1"/>
          </p:cNvPicPr>
          <p:nvPr/>
        </p:nvPicPr>
        <p:blipFill rotWithShape="1">
          <a:blip r:embed="rId2"/>
          <a:srcRect l="4415" t="55371" r="5677" b="19074"/>
          <a:stretch/>
        </p:blipFill>
        <p:spPr>
          <a:xfrm>
            <a:off x="342900" y="3429000"/>
            <a:ext cx="11567160" cy="2800470"/>
          </a:xfrm>
          <a:prstGeom prst="rect">
            <a:avLst/>
          </a:prstGeom>
        </p:spPr>
      </p:pic>
    </p:spTree>
    <p:extLst>
      <p:ext uri="{BB962C8B-B14F-4D97-AF65-F5344CB8AC3E}">
        <p14:creationId xmlns:p14="http://schemas.microsoft.com/office/powerpoint/2010/main" val="297353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8DE8-19CD-493B-A6A7-A66E90477DB1}"/>
              </a:ext>
            </a:extLst>
          </p:cNvPr>
          <p:cNvSpPr>
            <a:spLocks noGrp="1"/>
          </p:cNvSpPr>
          <p:nvPr>
            <p:ph type="title"/>
          </p:nvPr>
        </p:nvSpPr>
        <p:spPr/>
        <p:txBody>
          <a:bodyPr/>
          <a:lstStyle/>
          <a:p>
            <a:r>
              <a:rPr lang="en-US"/>
              <a:t>Initial Results: REM</a:t>
            </a:r>
          </a:p>
        </p:txBody>
      </p:sp>
      <p:sp>
        <p:nvSpPr>
          <p:cNvPr id="3" name="Content Placeholder 2">
            <a:extLst>
              <a:ext uri="{FF2B5EF4-FFF2-40B4-BE49-F238E27FC236}">
                <a16:creationId xmlns:a16="http://schemas.microsoft.com/office/drawing/2014/main" id="{53A5B578-2DAC-443E-B7E6-684C78C1C92B}"/>
              </a:ext>
            </a:extLst>
          </p:cNvPr>
          <p:cNvSpPr>
            <a:spLocks noGrp="1"/>
          </p:cNvSpPr>
          <p:nvPr>
            <p:ph idx="1"/>
          </p:nvPr>
        </p:nvSpPr>
        <p:spPr/>
        <p:txBody>
          <a:bodyPr vert="horz" lIns="0" tIns="45720" rIns="0" bIns="45720" rtlCol="0" anchor="t">
            <a:normAutofit/>
          </a:bodyPr>
          <a:lstStyle/>
          <a:p>
            <a:r>
              <a:rPr lang="en-US"/>
              <a:t>REM classification is also similar in terms of performance, and gets similar accuracy scores to N3 classification.</a:t>
            </a:r>
          </a:p>
          <a:p>
            <a:r>
              <a:rPr lang="en-US" err="1"/>
              <a:t>kNN</a:t>
            </a:r>
            <a:r>
              <a:rPr lang="en-US"/>
              <a:t> seems to perform the best here as well, reaching around 80% accuracy.</a:t>
            </a:r>
          </a:p>
        </p:txBody>
      </p:sp>
      <p:pic>
        <p:nvPicPr>
          <p:cNvPr id="6" name="Picture 5">
            <a:extLst>
              <a:ext uri="{FF2B5EF4-FFF2-40B4-BE49-F238E27FC236}">
                <a16:creationId xmlns:a16="http://schemas.microsoft.com/office/drawing/2014/main" id="{11936940-FB41-447C-94B5-FE7F4EE892BB}"/>
              </a:ext>
            </a:extLst>
          </p:cNvPr>
          <p:cNvPicPr>
            <a:picLocks noChangeAspect="1"/>
          </p:cNvPicPr>
          <p:nvPr/>
        </p:nvPicPr>
        <p:blipFill rotWithShape="1">
          <a:blip r:embed="rId2"/>
          <a:srcRect l="2838" t="20371" r="5519" b="55000"/>
          <a:stretch/>
        </p:blipFill>
        <p:spPr>
          <a:xfrm>
            <a:off x="312420" y="3057314"/>
            <a:ext cx="11567160" cy="2647904"/>
          </a:xfrm>
          <a:prstGeom prst="rect">
            <a:avLst/>
          </a:prstGeom>
        </p:spPr>
      </p:pic>
    </p:spTree>
    <p:extLst>
      <p:ext uri="{BB962C8B-B14F-4D97-AF65-F5344CB8AC3E}">
        <p14:creationId xmlns:p14="http://schemas.microsoft.com/office/powerpoint/2010/main" val="138283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724F-C5E4-421C-8069-180F1FAE2164}"/>
              </a:ext>
            </a:extLst>
          </p:cNvPr>
          <p:cNvSpPr>
            <a:spLocks noGrp="1"/>
          </p:cNvSpPr>
          <p:nvPr>
            <p:ph type="title"/>
          </p:nvPr>
        </p:nvSpPr>
        <p:spPr/>
        <p:txBody>
          <a:bodyPr/>
          <a:lstStyle/>
          <a:p>
            <a:r>
              <a:rPr lang="en-US"/>
              <a:t>Motivation</a:t>
            </a:r>
          </a:p>
        </p:txBody>
      </p:sp>
      <p:pic>
        <p:nvPicPr>
          <p:cNvPr id="1026" name="Picture 2" descr="Fitbit Charge 4 | Advanced Fitness Tracker">
            <a:extLst>
              <a:ext uri="{FF2B5EF4-FFF2-40B4-BE49-F238E27FC236}">
                <a16:creationId xmlns:a16="http://schemas.microsoft.com/office/drawing/2014/main" id="{4B43BBD8-4A40-481B-B98C-1661B1260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7815">
            <a:off x="873212" y="3476487"/>
            <a:ext cx="3088158" cy="30881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com: Apple Watch Series 3 (GPS, 38mm) - Space Gray Aluminum Case  with Black Sport Band">
            <a:extLst>
              <a:ext uri="{FF2B5EF4-FFF2-40B4-BE49-F238E27FC236}">
                <a16:creationId xmlns:a16="http://schemas.microsoft.com/office/drawing/2014/main" id="{4EBB02F8-B886-471C-9014-E9D1237EF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23881">
            <a:off x="8824638" y="3748672"/>
            <a:ext cx="1977700" cy="23343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armin Instinct™ Tactical | Outdoor Watch">
            <a:extLst>
              <a:ext uri="{FF2B5EF4-FFF2-40B4-BE49-F238E27FC236}">
                <a16:creationId xmlns:a16="http://schemas.microsoft.com/office/drawing/2014/main" id="{912A226A-41F7-4D12-96F4-7B874484D0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64" t="4851" r="12448" b="9259"/>
          <a:stretch/>
        </p:blipFill>
        <p:spPr bwMode="auto">
          <a:xfrm>
            <a:off x="5022316" y="3857414"/>
            <a:ext cx="2147367" cy="23528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2B159BE-962F-4675-8706-C0D0BC69E722}"/>
              </a:ext>
            </a:extLst>
          </p:cNvPr>
          <p:cNvSpPr>
            <a:spLocks noGrp="1"/>
          </p:cNvSpPr>
          <p:nvPr>
            <p:ph idx="1"/>
          </p:nvPr>
        </p:nvSpPr>
        <p:spPr/>
        <p:txBody>
          <a:bodyPr vert="horz" lIns="0" tIns="45720" rIns="0" bIns="45720" rtlCol="0" anchor="t">
            <a:normAutofit/>
          </a:bodyPr>
          <a:lstStyle/>
          <a:p>
            <a:r>
              <a:rPr lang="en-US"/>
              <a:t>Sleep is in important part of life.</a:t>
            </a:r>
            <a:endParaRPr lang="en-US">
              <a:cs typeface="Calibri"/>
            </a:endParaRPr>
          </a:p>
          <a:p>
            <a:r>
              <a:rPr lang="en-US"/>
              <a:t>Sleep quality strongly linked to brain health.</a:t>
            </a:r>
            <a:endParaRPr lang="en-US">
              <a:cs typeface="Calibri"/>
            </a:endParaRPr>
          </a:p>
          <a:p>
            <a:r>
              <a:rPr lang="en-US"/>
              <a:t>Greater availability in access to sleep data via wearable devices.</a:t>
            </a:r>
            <a:endParaRPr lang="en-US">
              <a:cs typeface="Calibri"/>
            </a:endParaRPr>
          </a:p>
          <a:p>
            <a:r>
              <a:rPr lang="en-US"/>
              <a:t>Being able to utilize these devices can help provide earlier identification and prevention of brain disease.</a:t>
            </a:r>
            <a:endParaRPr lang="en-US">
              <a:cs typeface="Calibri"/>
            </a:endParaRPr>
          </a:p>
        </p:txBody>
      </p:sp>
    </p:spTree>
    <p:extLst>
      <p:ext uri="{BB962C8B-B14F-4D97-AF65-F5344CB8AC3E}">
        <p14:creationId xmlns:p14="http://schemas.microsoft.com/office/powerpoint/2010/main" val="2181292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15C-B65E-477A-8F4B-A8A90D51A861}"/>
              </a:ext>
            </a:extLst>
          </p:cNvPr>
          <p:cNvSpPr>
            <a:spLocks noGrp="1"/>
          </p:cNvSpPr>
          <p:nvPr>
            <p:ph type="title"/>
          </p:nvPr>
        </p:nvSpPr>
        <p:spPr/>
        <p:txBody>
          <a:bodyPr/>
          <a:lstStyle/>
          <a:p>
            <a:r>
              <a:rPr lang="en-US"/>
              <a:t>Initial Conclusions</a:t>
            </a:r>
          </a:p>
        </p:txBody>
      </p:sp>
      <p:sp>
        <p:nvSpPr>
          <p:cNvPr id="3" name="Content Placeholder 2">
            <a:extLst>
              <a:ext uri="{FF2B5EF4-FFF2-40B4-BE49-F238E27FC236}">
                <a16:creationId xmlns:a16="http://schemas.microsoft.com/office/drawing/2014/main" id="{9E0A4A5C-E825-416F-96DA-B0A82AB6CCD3}"/>
              </a:ext>
            </a:extLst>
          </p:cNvPr>
          <p:cNvSpPr>
            <a:spLocks noGrp="1"/>
          </p:cNvSpPr>
          <p:nvPr>
            <p:ph idx="1"/>
          </p:nvPr>
        </p:nvSpPr>
        <p:spPr/>
        <p:txBody>
          <a:bodyPr vert="horz" lIns="0" tIns="45720" rIns="0" bIns="45720" rtlCol="0" anchor="t">
            <a:normAutofit/>
          </a:bodyPr>
          <a:lstStyle/>
          <a:p>
            <a:r>
              <a:rPr lang="en-US"/>
              <a:t>Overall, our model performed well, although it was weakest when categorizing N1 and N2 sleep stages.</a:t>
            </a:r>
          </a:p>
          <a:p>
            <a:endParaRPr lang="en-US"/>
          </a:p>
          <a:p>
            <a:r>
              <a:rPr lang="en-US"/>
              <a:t>We continued to experiment with different types of models as well as parameters on our existing chosen models in order to determine what the ideal model would, as well as to improve upon our baseline performance.</a:t>
            </a:r>
          </a:p>
        </p:txBody>
      </p:sp>
    </p:spTree>
    <p:extLst>
      <p:ext uri="{BB962C8B-B14F-4D97-AF65-F5344CB8AC3E}">
        <p14:creationId xmlns:p14="http://schemas.microsoft.com/office/powerpoint/2010/main" val="466727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92E5-E127-45C6-9C20-AAA80963B2F7}"/>
              </a:ext>
            </a:extLst>
          </p:cNvPr>
          <p:cNvSpPr>
            <a:spLocks noGrp="1"/>
          </p:cNvSpPr>
          <p:nvPr>
            <p:ph type="title"/>
          </p:nvPr>
        </p:nvSpPr>
        <p:spPr/>
        <p:txBody>
          <a:bodyPr/>
          <a:lstStyle/>
          <a:p>
            <a:r>
              <a:rPr lang="en-US"/>
              <a:t>Initial Issues</a:t>
            </a:r>
          </a:p>
        </p:txBody>
      </p:sp>
      <p:sp>
        <p:nvSpPr>
          <p:cNvPr id="3" name="Content Placeholder 2">
            <a:extLst>
              <a:ext uri="{FF2B5EF4-FFF2-40B4-BE49-F238E27FC236}">
                <a16:creationId xmlns:a16="http://schemas.microsoft.com/office/drawing/2014/main" id="{65537585-A981-45DA-BCC2-0636ECB309DB}"/>
              </a:ext>
            </a:extLst>
          </p:cNvPr>
          <p:cNvSpPr>
            <a:spLocks noGrp="1"/>
          </p:cNvSpPr>
          <p:nvPr>
            <p:ph idx="1"/>
          </p:nvPr>
        </p:nvSpPr>
        <p:spPr/>
        <p:txBody>
          <a:bodyPr vert="horz" lIns="0" tIns="45720" rIns="0" bIns="45720" rtlCol="0" anchor="t">
            <a:normAutofit/>
          </a:bodyPr>
          <a:lstStyle/>
          <a:p>
            <a:r>
              <a:rPr lang="en-US"/>
              <a:t>We ran into a slow process in requesting the MESA data and did not have access to it until recently.</a:t>
            </a:r>
          </a:p>
          <a:p>
            <a:r>
              <a:rPr lang="en-US"/>
              <a:t>While still working through the Walch’s codebase, we ran into some bottlenecks when running on our local machine that took time to troubleshoot.</a:t>
            </a:r>
            <a:endParaRPr lang="en-US">
              <a:cs typeface="Calibri"/>
            </a:endParaRPr>
          </a:p>
          <a:p>
            <a:r>
              <a:rPr lang="en-US"/>
              <a:t>Originally, we planned to rewrite the entire ETL pipeline, however through investigation we decided it made more sense to continue with the initial codebase so we could focus on the model training aspect.</a:t>
            </a:r>
            <a:endParaRPr lang="en-US">
              <a:cs typeface="Calibri"/>
            </a:endParaRPr>
          </a:p>
          <a:p>
            <a:r>
              <a:rPr lang="en-US"/>
              <a:t>Running a Neural Net locally proved to be very difficult on our hardware, so we were not able to fully utilize it during our initial testing.</a:t>
            </a:r>
            <a:endParaRPr lang="en-US">
              <a:cs typeface="Calibri"/>
            </a:endParaRPr>
          </a:p>
        </p:txBody>
      </p:sp>
    </p:spTree>
    <p:extLst>
      <p:ext uri="{BB962C8B-B14F-4D97-AF65-F5344CB8AC3E}">
        <p14:creationId xmlns:p14="http://schemas.microsoft.com/office/powerpoint/2010/main" val="2681458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1A71-6DF3-49C9-80A0-CDA395AF6D70}"/>
              </a:ext>
            </a:extLst>
          </p:cNvPr>
          <p:cNvSpPr>
            <a:spLocks noGrp="1"/>
          </p:cNvSpPr>
          <p:nvPr>
            <p:ph type="title"/>
          </p:nvPr>
        </p:nvSpPr>
        <p:spPr/>
        <p:txBody>
          <a:bodyPr/>
          <a:lstStyle/>
          <a:p>
            <a:r>
              <a:rPr lang="en-US"/>
              <a:t>Final Training</a:t>
            </a:r>
          </a:p>
        </p:txBody>
      </p:sp>
      <p:sp>
        <p:nvSpPr>
          <p:cNvPr id="3" name="Content Placeholder 2">
            <a:extLst>
              <a:ext uri="{FF2B5EF4-FFF2-40B4-BE49-F238E27FC236}">
                <a16:creationId xmlns:a16="http://schemas.microsoft.com/office/drawing/2014/main" id="{40AE37F8-0BB4-4BA2-96CE-8872AE960103}"/>
              </a:ext>
            </a:extLst>
          </p:cNvPr>
          <p:cNvSpPr>
            <a:spLocks noGrp="1"/>
          </p:cNvSpPr>
          <p:nvPr>
            <p:ph idx="1"/>
          </p:nvPr>
        </p:nvSpPr>
        <p:spPr/>
        <p:txBody>
          <a:bodyPr vert="horz" lIns="0" tIns="45720" rIns="0" bIns="45720" rtlCol="0" anchor="t">
            <a:normAutofit/>
          </a:bodyPr>
          <a:lstStyle/>
          <a:p>
            <a:r>
              <a:rPr lang="en-US">
                <a:cs typeface="Calibri"/>
              </a:rPr>
              <a:t>We did significant experimentation for our final iteration with this data.</a:t>
            </a:r>
          </a:p>
          <a:p>
            <a:endParaRPr lang="en-US">
              <a:cs typeface="Calibri"/>
            </a:endParaRPr>
          </a:p>
          <a:p>
            <a:r>
              <a:rPr lang="en-US">
                <a:cs typeface="Calibri"/>
              </a:rPr>
              <a:t>Did additional </a:t>
            </a:r>
            <a:r>
              <a:rPr lang="en-US" err="1">
                <a:cs typeface="Calibri"/>
              </a:rPr>
              <a:t>hyperparameterization</a:t>
            </a:r>
            <a:r>
              <a:rPr lang="en-US">
                <a:cs typeface="Calibri"/>
              </a:rPr>
              <a:t> on previous ML algorithms.</a:t>
            </a:r>
          </a:p>
          <a:p>
            <a:endParaRPr lang="en-US">
              <a:ea typeface="+mn-lt"/>
              <a:cs typeface="+mn-lt"/>
            </a:endParaRPr>
          </a:p>
          <a:p>
            <a:r>
              <a:rPr lang="en-US">
                <a:ea typeface="+mn-lt"/>
                <a:cs typeface="+mn-lt"/>
              </a:rPr>
              <a:t>Included additional ML Algorithms: AdaBoost and Neural Network.</a:t>
            </a:r>
            <a:endParaRPr lang="en-US">
              <a:cs typeface="Calibri"/>
            </a:endParaRPr>
          </a:p>
          <a:p>
            <a:endParaRPr lang="en-US">
              <a:cs typeface="Calibri"/>
            </a:endParaRPr>
          </a:p>
          <a:p>
            <a:r>
              <a:rPr lang="en-US">
                <a:cs typeface="Calibri"/>
              </a:rPr>
              <a:t>Experimented with 4 Stage Classifier: Wake/N1+N2/N3/REM.</a:t>
            </a:r>
          </a:p>
          <a:p>
            <a:endParaRPr lang="en-US">
              <a:cs typeface="Calibri"/>
            </a:endParaRPr>
          </a:p>
          <a:p>
            <a:endParaRPr lang="en-US">
              <a:cs typeface="Calibri"/>
            </a:endParaRPr>
          </a:p>
        </p:txBody>
      </p:sp>
    </p:spTree>
    <p:extLst>
      <p:ext uri="{BB962C8B-B14F-4D97-AF65-F5344CB8AC3E}">
        <p14:creationId xmlns:p14="http://schemas.microsoft.com/office/powerpoint/2010/main" val="347019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3735-46BC-4191-A73F-49044C2CDFBF}"/>
              </a:ext>
            </a:extLst>
          </p:cNvPr>
          <p:cNvSpPr>
            <a:spLocks noGrp="1"/>
          </p:cNvSpPr>
          <p:nvPr>
            <p:ph type="title"/>
          </p:nvPr>
        </p:nvSpPr>
        <p:spPr/>
        <p:txBody>
          <a:bodyPr/>
          <a:lstStyle/>
          <a:p>
            <a:r>
              <a:rPr lang="en-US">
                <a:cs typeface="Calibri Light"/>
              </a:rPr>
              <a:t>Hyperparameterization</a:t>
            </a:r>
            <a:endParaRPr lang="en-US"/>
          </a:p>
        </p:txBody>
      </p:sp>
      <p:sp>
        <p:nvSpPr>
          <p:cNvPr id="3" name="Content Placeholder 2">
            <a:extLst>
              <a:ext uri="{FF2B5EF4-FFF2-40B4-BE49-F238E27FC236}">
                <a16:creationId xmlns:a16="http://schemas.microsoft.com/office/drawing/2014/main" id="{B1AC213E-174D-452D-9FD7-B947DFAEFB60}"/>
              </a:ext>
            </a:extLst>
          </p:cNvPr>
          <p:cNvSpPr>
            <a:spLocks noGrp="1"/>
          </p:cNvSpPr>
          <p:nvPr>
            <p:ph idx="1"/>
          </p:nvPr>
        </p:nvSpPr>
        <p:spPr/>
        <p:txBody>
          <a:bodyPr vert="horz" lIns="0" tIns="45720" rIns="0" bIns="45720" rtlCol="0" anchor="t">
            <a:normAutofit/>
          </a:bodyPr>
          <a:lstStyle/>
          <a:p>
            <a:r>
              <a:rPr lang="en-US">
                <a:cs typeface="Calibri"/>
              </a:rPr>
              <a:t>We tried to improve performance on the algorithms we used previously: Logistic Regression, Random Forest, k-Nearest Neighbors.</a:t>
            </a:r>
          </a:p>
          <a:p>
            <a:endParaRPr lang="en-US">
              <a:cs typeface="Calibri"/>
            </a:endParaRPr>
          </a:p>
          <a:p>
            <a:r>
              <a:rPr lang="en-US">
                <a:cs typeface="Calibri"/>
              </a:rPr>
              <a:t>We were unable to get any significant improvements in performance over the prior results.</a:t>
            </a:r>
          </a:p>
        </p:txBody>
      </p:sp>
    </p:spTree>
    <p:extLst>
      <p:ext uri="{BB962C8B-B14F-4D97-AF65-F5344CB8AC3E}">
        <p14:creationId xmlns:p14="http://schemas.microsoft.com/office/powerpoint/2010/main" val="94475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2A63-EFDB-46C5-A126-18365274FEC4}"/>
              </a:ext>
            </a:extLst>
          </p:cNvPr>
          <p:cNvSpPr>
            <a:spLocks noGrp="1"/>
          </p:cNvSpPr>
          <p:nvPr>
            <p:ph type="title"/>
          </p:nvPr>
        </p:nvSpPr>
        <p:spPr/>
        <p:txBody>
          <a:bodyPr/>
          <a:lstStyle/>
          <a:p>
            <a:r>
              <a:rPr lang="en-US">
                <a:cs typeface="Calibri Light"/>
              </a:rPr>
              <a:t>AdaBoost</a:t>
            </a:r>
            <a:endParaRPr lang="en-US"/>
          </a:p>
        </p:txBody>
      </p:sp>
      <p:sp>
        <p:nvSpPr>
          <p:cNvPr id="3" name="Content Placeholder 2">
            <a:extLst>
              <a:ext uri="{FF2B5EF4-FFF2-40B4-BE49-F238E27FC236}">
                <a16:creationId xmlns:a16="http://schemas.microsoft.com/office/drawing/2014/main" id="{23B5E794-EEC4-4587-B4CD-781F1EF84B20}"/>
              </a:ext>
            </a:extLst>
          </p:cNvPr>
          <p:cNvSpPr>
            <a:spLocks noGrp="1"/>
          </p:cNvSpPr>
          <p:nvPr>
            <p:ph idx="1"/>
          </p:nvPr>
        </p:nvSpPr>
        <p:spPr>
          <a:xfrm>
            <a:off x="1097280" y="1845734"/>
            <a:ext cx="5963425" cy="4023360"/>
          </a:xfrm>
        </p:spPr>
        <p:txBody>
          <a:bodyPr vert="horz" lIns="0" tIns="45720" rIns="0" bIns="45720" rtlCol="0" anchor="t">
            <a:normAutofit lnSpcReduction="10000"/>
          </a:bodyPr>
          <a:lstStyle/>
          <a:p>
            <a:r>
              <a:rPr lang="en-US">
                <a:cs typeface="Calibri"/>
              </a:rPr>
              <a:t>We were able to incorporate this new model into the existing codebase.</a:t>
            </a:r>
          </a:p>
          <a:p>
            <a:endParaRPr lang="en-US">
              <a:cs typeface="Calibri"/>
            </a:endParaRPr>
          </a:p>
          <a:p>
            <a:r>
              <a:rPr lang="en-US">
                <a:cs typeface="Calibri"/>
              </a:rPr>
              <a:t>It performs well, hitting between 60-80% accuracy on each stage.</a:t>
            </a:r>
          </a:p>
          <a:p>
            <a:endParaRPr lang="en-US">
              <a:cs typeface="Calibri"/>
            </a:endParaRPr>
          </a:p>
          <a:p>
            <a:r>
              <a:rPr lang="en-US">
                <a:cs typeface="Calibri"/>
              </a:rPr>
              <a:t>Still struggles with N1 and N2, which was seen in the other algorithms.</a:t>
            </a:r>
          </a:p>
          <a:p>
            <a:endParaRPr lang="en-US">
              <a:cs typeface="Calibri"/>
            </a:endParaRPr>
          </a:p>
          <a:p>
            <a:r>
              <a:rPr lang="en-US">
                <a:cs typeface="Calibri"/>
              </a:rPr>
              <a:t>Overall, performance with this algorithm, while decent, was still not as good as Random Forest and k-NN.</a:t>
            </a:r>
          </a:p>
        </p:txBody>
      </p:sp>
      <p:pic>
        <p:nvPicPr>
          <p:cNvPr id="6" name="Picture 6" descr="Diagram&#10;&#10;Description automatically generated">
            <a:extLst>
              <a:ext uri="{FF2B5EF4-FFF2-40B4-BE49-F238E27FC236}">
                <a16:creationId xmlns:a16="http://schemas.microsoft.com/office/drawing/2014/main" id="{84A728A2-6D3D-445E-9A8F-109CCE438D3A}"/>
              </a:ext>
            </a:extLst>
          </p:cNvPr>
          <p:cNvPicPr>
            <a:picLocks noChangeAspect="1"/>
          </p:cNvPicPr>
          <p:nvPr/>
        </p:nvPicPr>
        <p:blipFill>
          <a:blip r:embed="rId2"/>
          <a:stretch>
            <a:fillRect/>
          </a:stretch>
        </p:blipFill>
        <p:spPr>
          <a:xfrm>
            <a:off x="7063059" y="665827"/>
            <a:ext cx="4546600" cy="5196339"/>
          </a:xfrm>
          <a:prstGeom prst="rect">
            <a:avLst/>
          </a:prstGeom>
        </p:spPr>
      </p:pic>
    </p:spTree>
    <p:extLst>
      <p:ext uri="{BB962C8B-B14F-4D97-AF65-F5344CB8AC3E}">
        <p14:creationId xmlns:p14="http://schemas.microsoft.com/office/powerpoint/2010/main" val="3368913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5D2C-2A31-44D3-AA4B-185CB5670436}"/>
              </a:ext>
            </a:extLst>
          </p:cNvPr>
          <p:cNvSpPr>
            <a:spLocks noGrp="1"/>
          </p:cNvSpPr>
          <p:nvPr>
            <p:ph type="title"/>
          </p:nvPr>
        </p:nvSpPr>
        <p:spPr/>
        <p:txBody>
          <a:bodyPr/>
          <a:lstStyle/>
          <a:p>
            <a:r>
              <a:rPr lang="en-US">
                <a:cs typeface="Calibri Light"/>
              </a:rPr>
              <a:t>Neural Net</a:t>
            </a:r>
            <a:endParaRPr lang="en-US"/>
          </a:p>
        </p:txBody>
      </p:sp>
      <p:pic>
        <p:nvPicPr>
          <p:cNvPr id="4" name="Picture 4" descr="Chart&#10;&#10;Description automatically generated">
            <a:extLst>
              <a:ext uri="{FF2B5EF4-FFF2-40B4-BE49-F238E27FC236}">
                <a16:creationId xmlns:a16="http://schemas.microsoft.com/office/drawing/2014/main" id="{5B4E9E8D-1A32-47B9-84DC-BCF1B4B09505}"/>
              </a:ext>
            </a:extLst>
          </p:cNvPr>
          <p:cNvPicPr>
            <a:picLocks noGrp="1" noChangeAspect="1"/>
          </p:cNvPicPr>
          <p:nvPr>
            <p:ph idx="1"/>
          </p:nvPr>
        </p:nvPicPr>
        <p:blipFill>
          <a:blip r:embed="rId2"/>
          <a:stretch>
            <a:fillRect/>
          </a:stretch>
        </p:blipFill>
        <p:spPr>
          <a:xfrm>
            <a:off x="8974182" y="2062541"/>
            <a:ext cx="2463438" cy="1850753"/>
          </a:xfrm>
        </p:spPr>
      </p:pic>
      <p:pic>
        <p:nvPicPr>
          <p:cNvPr id="5" name="Picture 5" descr="Chart, line chart&#10;&#10;Description automatically generated">
            <a:extLst>
              <a:ext uri="{FF2B5EF4-FFF2-40B4-BE49-F238E27FC236}">
                <a16:creationId xmlns:a16="http://schemas.microsoft.com/office/drawing/2014/main" id="{9047FA0C-A6CF-4184-AF49-3BB9B09049CA}"/>
              </a:ext>
            </a:extLst>
          </p:cNvPr>
          <p:cNvPicPr>
            <a:picLocks noChangeAspect="1"/>
          </p:cNvPicPr>
          <p:nvPr/>
        </p:nvPicPr>
        <p:blipFill>
          <a:blip r:embed="rId3"/>
          <a:stretch>
            <a:fillRect/>
          </a:stretch>
        </p:blipFill>
        <p:spPr>
          <a:xfrm>
            <a:off x="4146549" y="4203700"/>
            <a:ext cx="2471058" cy="1853293"/>
          </a:xfrm>
          <a:prstGeom prst="rect">
            <a:avLst/>
          </a:prstGeom>
        </p:spPr>
      </p:pic>
      <p:pic>
        <p:nvPicPr>
          <p:cNvPr id="6" name="Picture 6" descr="Chart, line chart&#10;&#10;Description automatically generated">
            <a:extLst>
              <a:ext uri="{FF2B5EF4-FFF2-40B4-BE49-F238E27FC236}">
                <a16:creationId xmlns:a16="http://schemas.microsoft.com/office/drawing/2014/main" id="{15A0615B-1A45-409F-9ADE-35DB560C3D71}"/>
              </a:ext>
            </a:extLst>
          </p:cNvPr>
          <p:cNvPicPr>
            <a:picLocks noChangeAspect="1"/>
          </p:cNvPicPr>
          <p:nvPr/>
        </p:nvPicPr>
        <p:blipFill>
          <a:blip r:embed="rId4"/>
          <a:stretch>
            <a:fillRect/>
          </a:stretch>
        </p:blipFill>
        <p:spPr>
          <a:xfrm>
            <a:off x="6609442" y="4203700"/>
            <a:ext cx="2471058" cy="1853293"/>
          </a:xfrm>
          <a:prstGeom prst="rect">
            <a:avLst/>
          </a:prstGeom>
        </p:spPr>
      </p:pic>
      <p:pic>
        <p:nvPicPr>
          <p:cNvPr id="7" name="Picture 7" descr="Chart&#10;&#10;Description automatically generated">
            <a:extLst>
              <a:ext uri="{FF2B5EF4-FFF2-40B4-BE49-F238E27FC236}">
                <a16:creationId xmlns:a16="http://schemas.microsoft.com/office/drawing/2014/main" id="{E26E73B4-5628-472B-8C37-DF702E72FD5F}"/>
              </a:ext>
            </a:extLst>
          </p:cNvPr>
          <p:cNvPicPr>
            <a:picLocks noChangeAspect="1"/>
          </p:cNvPicPr>
          <p:nvPr/>
        </p:nvPicPr>
        <p:blipFill>
          <a:blip r:embed="rId5"/>
          <a:stretch>
            <a:fillRect/>
          </a:stretch>
        </p:blipFill>
        <p:spPr>
          <a:xfrm>
            <a:off x="8971642" y="4191907"/>
            <a:ext cx="2471058" cy="1853293"/>
          </a:xfrm>
          <a:prstGeom prst="rect">
            <a:avLst/>
          </a:prstGeom>
        </p:spPr>
      </p:pic>
      <p:pic>
        <p:nvPicPr>
          <p:cNvPr id="8" name="Picture 8" descr="Chart, diagram&#10;&#10;Description automatically generated">
            <a:extLst>
              <a:ext uri="{FF2B5EF4-FFF2-40B4-BE49-F238E27FC236}">
                <a16:creationId xmlns:a16="http://schemas.microsoft.com/office/drawing/2014/main" id="{5E648F25-3F10-4A66-81B1-C54D0AE321A3}"/>
              </a:ext>
            </a:extLst>
          </p:cNvPr>
          <p:cNvPicPr>
            <a:picLocks noChangeAspect="1"/>
          </p:cNvPicPr>
          <p:nvPr/>
        </p:nvPicPr>
        <p:blipFill>
          <a:blip r:embed="rId6"/>
          <a:stretch>
            <a:fillRect/>
          </a:stretch>
        </p:blipFill>
        <p:spPr>
          <a:xfrm>
            <a:off x="6609442" y="2058307"/>
            <a:ext cx="2471058" cy="1853293"/>
          </a:xfrm>
          <a:prstGeom prst="rect">
            <a:avLst/>
          </a:prstGeom>
        </p:spPr>
      </p:pic>
      <p:sp>
        <p:nvSpPr>
          <p:cNvPr id="13" name="Content Placeholder 2">
            <a:extLst>
              <a:ext uri="{FF2B5EF4-FFF2-40B4-BE49-F238E27FC236}">
                <a16:creationId xmlns:a16="http://schemas.microsoft.com/office/drawing/2014/main" id="{AE8C0F3D-5DEF-480E-A44D-1EE4D29DAAE7}"/>
              </a:ext>
            </a:extLst>
          </p:cNvPr>
          <p:cNvSpPr txBox="1">
            <a:spLocks/>
          </p:cNvSpPr>
          <p:nvPr/>
        </p:nvSpPr>
        <p:spPr>
          <a:xfrm>
            <a:off x="1115423" y="1857527"/>
            <a:ext cx="5118099" cy="3107357"/>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cs typeface="Calibri"/>
              </a:rPr>
              <a:t>Initially, we had problem with Neural  Net taking too long to run. However, we modified the code to reduce iterations and was able get results for Neural Net in an acceptable amount of time.</a:t>
            </a:r>
          </a:p>
          <a:p>
            <a:r>
              <a:rPr lang="en-US">
                <a:cs typeface="Calibri"/>
              </a:rPr>
              <a:t>It still took 10 times longer to run than other classifiers while giving equivalent results to k-NN.</a:t>
            </a:r>
          </a:p>
        </p:txBody>
      </p:sp>
    </p:spTree>
    <p:extLst>
      <p:ext uri="{BB962C8B-B14F-4D97-AF65-F5344CB8AC3E}">
        <p14:creationId xmlns:p14="http://schemas.microsoft.com/office/powerpoint/2010/main" val="168665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2AA8-FA57-487E-ACCF-0CE4C087A977}"/>
              </a:ext>
            </a:extLst>
          </p:cNvPr>
          <p:cNvSpPr>
            <a:spLocks noGrp="1"/>
          </p:cNvSpPr>
          <p:nvPr>
            <p:ph type="title"/>
          </p:nvPr>
        </p:nvSpPr>
        <p:spPr/>
        <p:txBody>
          <a:bodyPr/>
          <a:lstStyle/>
          <a:p>
            <a:r>
              <a:rPr lang="en-US">
                <a:cs typeface="Calibri Light"/>
              </a:rPr>
              <a:t>Four Stage Classifier</a:t>
            </a:r>
          </a:p>
        </p:txBody>
      </p:sp>
      <p:sp>
        <p:nvSpPr>
          <p:cNvPr id="3" name="Content Placeholder 2">
            <a:extLst>
              <a:ext uri="{FF2B5EF4-FFF2-40B4-BE49-F238E27FC236}">
                <a16:creationId xmlns:a16="http://schemas.microsoft.com/office/drawing/2014/main" id="{9AAE7D4B-F7EC-4DCE-A0B3-C17AC96A32C1}"/>
              </a:ext>
            </a:extLst>
          </p:cNvPr>
          <p:cNvSpPr>
            <a:spLocks noGrp="1"/>
          </p:cNvSpPr>
          <p:nvPr>
            <p:ph idx="1"/>
          </p:nvPr>
        </p:nvSpPr>
        <p:spPr>
          <a:xfrm>
            <a:off x="1097280" y="1845734"/>
            <a:ext cx="10058400" cy="1681331"/>
          </a:xfrm>
        </p:spPr>
        <p:txBody>
          <a:bodyPr vert="horz" lIns="0" tIns="45720" rIns="0" bIns="45720" rtlCol="0" anchor="t">
            <a:normAutofit/>
          </a:bodyPr>
          <a:lstStyle/>
          <a:p>
            <a:r>
              <a:rPr lang="en-US">
                <a:cs typeface="Calibri"/>
              </a:rPr>
              <a:t>We made adjustment to the codebase to accommodate a four-stage classifier.</a:t>
            </a:r>
          </a:p>
          <a:p>
            <a:r>
              <a:rPr lang="en-US">
                <a:cs typeface="Calibri"/>
              </a:rPr>
              <a:t>N1 and N2 stages were combined, as they are both considered light sleep.</a:t>
            </a:r>
          </a:p>
          <a:p>
            <a:r>
              <a:rPr lang="en-US">
                <a:cs typeface="Calibri"/>
              </a:rPr>
              <a:t>Performance for classifying these two stages was worse than the five-stage classifier, so most effort was focused on the five-stage classifier.</a:t>
            </a:r>
          </a:p>
        </p:txBody>
      </p:sp>
      <p:pic>
        <p:nvPicPr>
          <p:cNvPr id="4" name="Picture 4" descr="Chart&#10;&#10;Description automatically generated">
            <a:extLst>
              <a:ext uri="{FF2B5EF4-FFF2-40B4-BE49-F238E27FC236}">
                <a16:creationId xmlns:a16="http://schemas.microsoft.com/office/drawing/2014/main" id="{7BCBF813-706D-4A24-8232-C0EE0DF115D8}"/>
              </a:ext>
            </a:extLst>
          </p:cNvPr>
          <p:cNvPicPr>
            <a:picLocks noChangeAspect="1"/>
          </p:cNvPicPr>
          <p:nvPr/>
        </p:nvPicPr>
        <p:blipFill>
          <a:blip r:embed="rId2"/>
          <a:stretch>
            <a:fillRect/>
          </a:stretch>
        </p:blipFill>
        <p:spPr>
          <a:xfrm>
            <a:off x="1181100" y="3810000"/>
            <a:ext cx="2997200" cy="2273300"/>
          </a:xfrm>
          <a:prstGeom prst="rect">
            <a:avLst/>
          </a:prstGeom>
        </p:spPr>
      </p:pic>
      <p:pic>
        <p:nvPicPr>
          <p:cNvPr id="5" name="Picture 5" descr="Chart, line chart&#10;&#10;Description automatically generated">
            <a:extLst>
              <a:ext uri="{FF2B5EF4-FFF2-40B4-BE49-F238E27FC236}">
                <a16:creationId xmlns:a16="http://schemas.microsoft.com/office/drawing/2014/main" id="{673A3CC3-C13F-4AA3-8D3B-3A631F4A18A2}"/>
              </a:ext>
            </a:extLst>
          </p:cNvPr>
          <p:cNvPicPr>
            <a:picLocks noChangeAspect="1"/>
          </p:cNvPicPr>
          <p:nvPr/>
        </p:nvPicPr>
        <p:blipFill>
          <a:blip r:embed="rId3"/>
          <a:stretch>
            <a:fillRect/>
          </a:stretch>
        </p:blipFill>
        <p:spPr>
          <a:xfrm>
            <a:off x="4800600" y="3835400"/>
            <a:ext cx="2997200" cy="2260600"/>
          </a:xfrm>
          <a:prstGeom prst="rect">
            <a:avLst/>
          </a:prstGeom>
        </p:spPr>
      </p:pic>
      <p:pic>
        <p:nvPicPr>
          <p:cNvPr id="6" name="Picture 6" descr="Chart&#10;&#10;Description automatically generated">
            <a:extLst>
              <a:ext uri="{FF2B5EF4-FFF2-40B4-BE49-F238E27FC236}">
                <a16:creationId xmlns:a16="http://schemas.microsoft.com/office/drawing/2014/main" id="{40958C53-D08B-4C0C-AC16-BD2240732F58}"/>
              </a:ext>
            </a:extLst>
          </p:cNvPr>
          <p:cNvPicPr>
            <a:picLocks noChangeAspect="1"/>
          </p:cNvPicPr>
          <p:nvPr/>
        </p:nvPicPr>
        <p:blipFill>
          <a:blip r:embed="rId4"/>
          <a:stretch>
            <a:fillRect/>
          </a:stretch>
        </p:blipFill>
        <p:spPr>
          <a:xfrm>
            <a:off x="8001000" y="3835400"/>
            <a:ext cx="3009900" cy="2260600"/>
          </a:xfrm>
          <a:prstGeom prst="rect">
            <a:avLst/>
          </a:prstGeom>
        </p:spPr>
      </p:pic>
      <p:sp>
        <p:nvSpPr>
          <p:cNvPr id="9" name="TextBox 8">
            <a:extLst>
              <a:ext uri="{FF2B5EF4-FFF2-40B4-BE49-F238E27FC236}">
                <a16:creationId xmlns:a16="http://schemas.microsoft.com/office/drawing/2014/main" id="{298AFF65-AE56-4720-A5D5-16C4439EB801}"/>
              </a:ext>
            </a:extLst>
          </p:cNvPr>
          <p:cNvSpPr txBox="1"/>
          <p:nvPr/>
        </p:nvSpPr>
        <p:spPr>
          <a:xfrm>
            <a:off x="2159000" y="34671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N1 + N2 </a:t>
            </a:r>
            <a:endParaRPr lang="en-US">
              <a:cs typeface="Calibri"/>
            </a:endParaRPr>
          </a:p>
        </p:txBody>
      </p:sp>
      <p:sp>
        <p:nvSpPr>
          <p:cNvPr id="10" name="TextBox 9">
            <a:extLst>
              <a:ext uri="{FF2B5EF4-FFF2-40B4-BE49-F238E27FC236}">
                <a16:creationId xmlns:a16="http://schemas.microsoft.com/office/drawing/2014/main" id="{A109B78F-A11F-4233-A826-D1649CAF3AA0}"/>
              </a:ext>
            </a:extLst>
          </p:cNvPr>
          <p:cNvSpPr txBox="1"/>
          <p:nvPr/>
        </p:nvSpPr>
        <p:spPr>
          <a:xfrm>
            <a:off x="6032500" y="3441700"/>
            <a:ext cx="11811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N1</a:t>
            </a:r>
            <a:endParaRPr lang="en-US" i="1"/>
          </a:p>
        </p:txBody>
      </p:sp>
      <p:sp>
        <p:nvSpPr>
          <p:cNvPr id="11" name="TextBox 10">
            <a:extLst>
              <a:ext uri="{FF2B5EF4-FFF2-40B4-BE49-F238E27FC236}">
                <a16:creationId xmlns:a16="http://schemas.microsoft.com/office/drawing/2014/main" id="{C6B4D868-F82D-436F-B394-AF772FAD3B65}"/>
              </a:ext>
            </a:extLst>
          </p:cNvPr>
          <p:cNvSpPr txBox="1"/>
          <p:nvPr/>
        </p:nvSpPr>
        <p:spPr>
          <a:xfrm>
            <a:off x="9080500" y="3441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N2</a:t>
            </a:r>
          </a:p>
        </p:txBody>
      </p:sp>
      <p:sp>
        <p:nvSpPr>
          <p:cNvPr id="12" name="TextBox 1">
            <a:extLst>
              <a:ext uri="{FF2B5EF4-FFF2-40B4-BE49-F238E27FC236}">
                <a16:creationId xmlns:a16="http://schemas.microsoft.com/office/drawing/2014/main" id="{663C23AF-F96F-4B41-8C69-C3EA4F3CE973}"/>
              </a:ext>
            </a:extLst>
          </p:cNvPr>
          <p:cNvSpPr txBox="1"/>
          <p:nvPr/>
        </p:nvSpPr>
        <p:spPr>
          <a:xfrm>
            <a:off x="4330700" y="34290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1">
                <a:cs typeface="Calibri"/>
              </a:rPr>
              <a:t>vs</a:t>
            </a:r>
            <a:endParaRPr lang="en-US" i="1"/>
          </a:p>
        </p:txBody>
      </p:sp>
    </p:spTree>
    <p:extLst>
      <p:ext uri="{BB962C8B-B14F-4D97-AF65-F5344CB8AC3E}">
        <p14:creationId xmlns:p14="http://schemas.microsoft.com/office/powerpoint/2010/main" val="329241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78D9-740E-4144-B3BD-6D8CC9BB6B60}"/>
              </a:ext>
            </a:extLst>
          </p:cNvPr>
          <p:cNvSpPr>
            <a:spLocks noGrp="1"/>
          </p:cNvSpPr>
          <p:nvPr>
            <p:ph type="title"/>
          </p:nvPr>
        </p:nvSpPr>
        <p:spPr/>
        <p:txBody>
          <a:bodyPr/>
          <a:lstStyle/>
          <a:p>
            <a:r>
              <a:rPr lang="en-US">
                <a:cs typeface="Calibri Light"/>
              </a:rPr>
              <a:t>N2 Classification</a:t>
            </a:r>
            <a:endParaRPr lang="en-US"/>
          </a:p>
        </p:txBody>
      </p:sp>
      <p:sp>
        <p:nvSpPr>
          <p:cNvPr id="3" name="Content Placeholder 2">
            <a:extLst>
              <a:ext uri="{FF2B5EF4-FFF2-40B4-BE49-F238E27FC236}">
                <a16:creationId xmlns:a16="http://schemas.microsoft.com/office/drawing/2014/main" id="{7E8275C9-872D-4812-97C1-FA1FD23814A3}"/>
              </a:ext>
            </a:extLst>
          </p:cNvPr>
          <p:cNvSpPr>
            <a:spLocks noGrp="1"/>
          </p:cNvSpPr>
          <p:nvPr>
            <p:ph idx="1"/>
          </p:nvPr>
        </p:nvSpPr>
        <p:spPr/>
        <p:txBody>
          <a:bodyPr vert="horz" lIns="0" tIns="45720" rIns="0" bIns="45720" rtlCol="0" anchor="t">
            <a:normAutofit/>
          </a:bodyPr>
          <a:lstStyle/>
          <a:p>
            <a:r>
              <a:rPr lang="en-US">
                <a:cs typeface="Calibri"/>
              </a:rPr>
              <a:t>As this stage consistently demonstrated the worst performance, we investigated it more deeply.</a:t>
            </a:r>
          </a:p>
          <a:p>
            <a:endParaRPr lang="en-US">
              <a:cs typeface="Calibri"/>
            </a:endParaRPr>
          </a:p>
          <a:p>
            <a:r>
              <a:rPr lang="en-US">
                <a:cs typeface="Calibri"/>
              </a:rPr>
              <a:t>Motion and heart rate tend to be very flat during this stage, meaning there is limited activity and a slow heart rate.</a:t>
            </a:r>
          </a:p>
          <a:p>
            <a:endParaRPr lang="en-US">
              <a:cs typeface="Calibri"/>
            </a:endParaRPr>
          </a:p>
          <a:p>
            <a:r>
              <a:rPr lang="en-US">
                <a:cs typeface="Calibri"/>
              </a:rPr>
              <a:t>There are many more samples of N2 than other stages, which creates a class imbalance problem.</a:t>
            </a:r>
          </a:p>
          <a:p>
            <a:endParaRPr lang="en-US">
              <a:cs typeface="Calibri"/>
            </a:endParaRPr>
          </a:p>
          <a:p>
            <a:r>
              <a:rPr lang="en-US">
                <a:cs typeface="Calibri"/>
              </a:rPr>
              <a:t>We believe this contributes to the high false positive rate.</a:t>
            </a:r>
          </a:p>
          <a:p>
            <a:endParaRPr lang="en-US">
              <a:cs typeface="Calibri"/>
            </a:endParaRPr>
          </a:p>
        </p:txBody>
      </p:sp>
    </p:spTree>
    <p:extLst>
      <p:ext uri="{BB962C8B-B14F-4D97-AF65-F5344CB8AC3E}">
        <p14:creationId xmlns:p14="http://schemas.microsoft.com/office/powerpoint/2010/main" val="3330339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EBC4-6789-4798-A13F-01AD11990209}"/>
              </a:ext>
            </a:extLst>
          </p:cNvPr>
          <p:cNvSpPr>
            <a:spLocks noGrp="1"/>
          </p:cNvSpPr>
          <p:nvPr>
            <p:ph type="title"/>
          </p:nvPr>
        </p:nvSpPr>
        <p:spPr/>
        <p:txBody>
          <a:bodyPr/>
          <a:lstStyle/>
          <a:p>
            <a:r>
              <a:rPr lang="en-US">
                <a:cs typeface="Calibri Light"/>
              </a:rPr>
              <a:t>Additional Features</a:t>
            </a:r>
            <a:endParaRPr lang="en-US"/>
          </a:p>
        </p:txBody>
      </p:sp>
      <p:sp>
        <p:nvSpPr>
          <p:cNvPr id="3" name="Content Placeholder 2">
            <a:extLst>
              <a:ext uri="{FF2B5EF4-FFF2-40B4-BE49-F238E27FC236}">
                <a16:creationId xmlns:a16="http://schemas.microsoft.com/office/drawing/2014/main" id="{3265E43E-78BB-4C08-AB10-59D80FF2FC87}"/>
              </a:ext>
            </a:extLst>
          </p:cNvPr>
          <p:cNvSpPr>
            <a:spLocks noGrp="1"/>
          </p:cNvSpPr>
          <p:nvPr>
            <p:ph idx="1"/>
          </p:nvPr>
        </p:nvSpPr>
        <p:spPr/>
        <p:txBody>
          <a:bodyPr vert="horz" lIns="0" tIns="45720" rIns="0" bIns="45720" rtlCol="0" anchor="t">
            <a:normAutofit/>
          </a:bodyPr>
          <a:lstStyle/>
          <a:p>
            <a:r>
              <a:rPr lang="en-US">
                <a:cs typeface="Calibri"/>
              </a:rPr>
              <a:t>Based on research we discovered that body temperature tends to drop during the N2 stage, which means that if we had access to body temperature as an additional feature it may add some value.</a:t>
            </a:r>
          </a:p>
          <a:p>
            <a:endParaRPr lang="en-US">
              <a:cs typeface="Calibri"/>
            </a:endParaRPr>
          </a:p>
          <a:p>
            <a:r>
              <a:rPr lang="en-US">
                <a:cs typeface="Calibri"/>
              </a:rPr>
              <a:t>Another helpful feature would be audio to detect snoring.</a:t>
            </a:r>
          </a:p>
        </p:txBody>
      </p:sp>
    </p:spTree>
    <p:extLst>
      <p:ext uri="{BB962C8B-B14F-4D97-AF65-F5344CB8AC3E}">
        <p14:creationId xmlns:p14="http://schemas.microsoft.com/office/powerpoint/2010/main" val="158362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5CCF-03A3-4E01-9763-35ED6720B5B3}"/>
              </a:ext>
            </a:extLst>
          </p:cNvPr>
          <p:cNvSpPr>
            <a:spLocks noGrp="1"/>
          </p:cNvSpPr>
          <p:nvPr>
            <p:ph type="title"/>
          </p:nvPr>
        </p:nvSpPr>
        <p:spPr/>
        <p:txBody>
          <a:bodyPr/>
          <a:lstStyle/>
          <a:p>
            <a:r>
              <a:rPr lang="en-US">
                <a:cs typeface="Calibri Light"/>
              </a:rPr>
              <a:t>Improvements</a:t>
            </a:r>
            <a:endParaRPr lang="en-US"/>
          </a:p>
        </p:txBody>
      </p:sp>
      <p:sp>
        <p:nvSpPr>
          <p:cNvPr id="3" name="Content Placeholder 2">
            <a:extLst>
              <a:ext uri="{FF2B5EF4-FFF2-40B4-BE49-F238E27FC236}">
                <a16:creationId xmlns:a16="http://schemas.microsoft.com/office/drawing/2014/main" id="{DAA48F00-C99D-4908-A68A-AF07367885F5}"/>
              </a:ext>
            </a:extLst>
          </p:cNvPr>
          <p:cNvSpPr>
            <a:spLocks noGrp="1"/>
          </p:cNvSpPr>
          <p:nvPr>
            <p:ph idx="1"/>
          </p:nvPr>
        </p:nvSpPr>
        <p:spPr/>
        <p:txBody>
          <a:bodyPr vert="horz" lIns="0" tIns="45720" rIns="0" bIns="45720" rtlCol="0" anchor="t">
            <a:normAutofit/>
          </a:bodyPr>
          <a:lstStyle/>
          <a:p>
            <a:r>
              <a:rPr lang="en-US">
                <a:cs typeface="Calibri"/>
              </a:rPr>
              <a:t>Overall, we were able to make improvements over Walch's work.</a:t>
            </a:r>
          </a:p>
          <a:p>
            <a:endParaRPr lang="en-US">
              <a:cs typeface="Calibri"/>
            </a:endParaRPr>
          </a:p>
          <a:p>
            <a:r>
              <a:rPr lang="en-US">
                <a:cs typeface="Calibri"/>
              </a:rPr>
              <a:t>Our models showed good performance for N3 stage classification.</a:t>
            </a:r>
          </a:p>
          <a:p>
            <a:endParaRPr lang="en-US">
              <a:cs typeface="Calibri"/>
            </a:endParaRPr>
          </a:p>
          <a:p>
            <a:r>
              <a:rPr lang="en-US">
                <a:cs typeface="Calibri"/>
              </a:rPr>
              <a:t>The N3 sleep stage is known as deep/restorative sleep, so being able to identify it is very important for improving future sleep studies.</a:t>
            </a:r>
          </a:p>
        </p:txBody>
      </p:sp>
    </p:spTree>
    <p:extLst>
      <p:ext uri="{BB962C8B-B14F-4D97-AF65-F5344CB8AC3E}">
        <p14:creationId xmlns:p14="http://schemas.microsoft.com/office/powerpoint/2010/main" val="147266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F758-4EF2-4BB5-BE1A-64D8E7D0B355}"/>
              </a:ext>
            </a:extLst>
          </p:cNvPr>
          <p:cNvSpPr>
            <a:spLocks noGrp="1"/>
          </p:cNvSpPr>
          <p:nvPr>
            <p:ph type="title"/>
          </p:nvPr>
        </p:nvSpPr>
        <p:spPr/>
        <p:txBody>
          <a:bodyPr/>
          <a:lstStyle/>
          <a:p>
            <a:r>
              <a:rPr lang="en-US"/>
              <a:t>Sleep Stages</a:t>
            </a:r>
          </a:p>
        </p:txBody>
      </p:sp>
      <p:sp>
        <p:nvSpPr>
          <p:cNvPr id="3" name="Content Placeholder 2">
            <a:extLst>
              <a:ext uri="{FF2B5EF4-FFF2-40B4-BE49-F238E27FC236}">
                <a16:creationId xmlns:a16="http://schemas.microsoft.com/office/drawing/2014/main" id="{7478A22C-42E4-47DF-8C09-9B7E57B2AB30}"/>
              </a:ext>
            </a:extLst>
          </p:cNvPr>
          <p:cNvSpPr>
            <a:spLocks noGrp="1"/>
          </p:cNvSpPr>
          <p:nvPr>
            <p:ph idx="1"/>
          </p:nvPr>
        </p:nvSpPr>
        <p:spPr/>
        <p:txBody>
          <a:bodyPr/>
          <a:lstStyle/>
          <a:p>
            <a:r>
              <a:rPr lang="en-US"/>
              <a:t>Two basic sleep stages: Rapid Eye Movement (REM) and non-REM sleep (N1, N2, N3)</a:t>
            </a:r>
          </a:p>
          <a:p>
            <a:endParaRPr lang="en-US"/>
          </a:p>
          <a:p>
            <a:endParaRPr lang="en-US"/>
          </a:p>
        </p:txBody>
      </p:sp>
      <p:sp>
        <p:nvSpPr>
          <p:cNvPr id="4" name="TextBox 3">
            <a:extLst>
              <a:ext uri="{FF2B5EF4-FFF2-40B4-BE49-F238E27FC236}">
                <a16:creationId xmlns:a16="http://schemas.microsoft.com/office/drawing/2014/main" id="{33473921-5430-4D5A-A57B-0CA227890E8C}"/>
              </a:ext>
            </a:extLst>
          </p:cNvPr>
          <p:cNvSpPr txBox="1"/>
          <p:nvPr/>
        </p:nvSpPr>
        <p:spPr>
          <a:xfrm>
            <a:off x="2100996" y="5502470"/>
            <a:ext cx="7990008" cy="369332"/>
          </a:xfrm>
          <a:prstGeom prst="rect">
            <a:avLst/>
          </a:prstGeom>
          <a:noFill/>
        </p:spPr>
        <p:txBody>
          <a:bodyPr wrap="none" rtlCol="0">
            <a:spAutoFit/>
          </a:bodyPr>
          <a:lstStyle/>
          <a:p>
            <a:r>
              <a:rPr lang="en-US"/>
              <a:t>Example of a chart showing sleep stages over the course of the night for one subject</a:t>
            </a:r>
          </a:p>
        </p:txBody>
      </p:sp>
      <p:pic>
        <p:nvPicPr>
          <p:cNvPr id="2054" name="Picture 6">
            <a:extLst>
              <a:ext uri="{FF2B5EF4-FFF2-40B4-BE49-F238E27FC236}">
                <a16:creationId xmlns:a16="http://schemas.microsoft.com/office/drawing/2014/main" id="{0926C8EF-DB2A-4C08-A45E-9E7AF7F0D0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333"/>
          <a:stretch/>
        </p:blipFill>
        <p:spPr bwMode="auto">
          <a:xfrm>
            <a:off x="370060" y="2607884"/>
            <a:ext cx="11512839" cy="289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34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6043-DC60-416C-8930-DEBD07C0C866}"/>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2010C346-BA37-42D5-82BE-CD775CC781FB}"/>
              </a:ext>
            </a:extLst>
          </p:cNvPr>
          <p:cNvSpPr>
            <a:spLocks noGrp="1"/>
          </p:cNvSpPr>
          <p:nvPr>
            <p:ph idx="1"/>
          </p:nvPr>
        </p:nvSpPr>
        <p:spPr/>
        <p:txBody>
          <a:bodyPr vert="horz" lIns="0" tIns="45720" rIns="0" bIns="45720" rtlCol="0" anchor="t">
            <a:normAutofit/>
          </a:bodyPr>
          <a:lstStyle/>
          <a:p>
            <a:r>
              <a:rPr lang="en-US"/>
              <a:t>Sleep continues to be an important aspect of well-being, so further study on how to understand our sleep habits in more efficient ways is very valuable.</a:t>
            </a:r>
          </a:p>
          <a:p>
            <a:endParaRPr lang="en-US">
              <a:cs typeface="Calibri"/>
            </a:endParaRPr>
          </a:p>
          <a:p>
            <a:r>
              <a:rPr lang="en-US">
                <a:cs typeface="Calibri"/>
              </a:rPr>
              <a:t>We were able to get good classification results on a five-stage classification model, however there is still room for improvement.</a:t>
            </a:r>
          </a:p>
          <a:p>
            <a:endParaRPr lang="en-US">
              <a:cs typeface="Calibri"/>
            </a:endParaRPr>
          </a:p>
        </p:txBody>
      </p:sp>
    </p:spTree>
    <p:extLst>
      <p:ext uri="{BB962C8B-B14F-4D97-AF65-F5344CB8AC3E}">
        <p14:creationId xmlns:p14="http://schemas.microsoft.com/office/powerpoint/2010/main" val="200803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59F8-E6F0-4552-918F-DB66329A3BC2}"/>
              </a:ext>
            </a:extLst>
          </p:cNvPr>
          <p:cNvSpPr>
            <a:spLocks noGrp="1"/>
          </p:cNvSpPr>
          <p:nvPr>
            <p:ph type="title"/>
          </p:nvPr>
        </p:nvSpPr>
        <p:spPr/>
        <p:txBody>
          <a:bodyPr/>
          <a:lstStyle/>
          <a:p>
            <a:r>
              <a:rPr lang="en-US"/>
              <a:t>Traditional Methods</a:t>
            </a:r>
          </a:p>
        </p:txBody>
      </p:sp>
      <p:sp>
        <p:nvSpPr>
          <p:cNvPr id="3" name="Content Placeholder 2">
            <a:extLst>
              <a:ext uri="{FF2B5EF4-FFF2-40B4-BE49-F238E27FC236}">
                <a16:creationId xmlns:a16="http://schemas.microsoft.com/office/drawing/2014/main" id="{3AFD5724-316E-4924-91B0-2708221BCC85}"/>
              </a:ext>
            </a:extLst>
          </p:cNvPr>
          <p:cNvSpPr>
            <a:spLocks noGrp="1"/>
          </p:cNvSpPr>
          <p:nvPr>
            <p:ph idx="1"/>
          </p:nvPr>
        </p:nvSpPr>
        <p:spPr>
          <a:xfrm>
            <a:off x="1097280" y="1845734"/>
            <a:ext cx="5522595" cy="4023360"/>
          </a:xfrm>
        </p:spPr>
        <p:txBody>
          <a:bodyPr vert="horz" lIns="0" tIns="45720" rIns="0" bIns="45720" rtlCol="0" anchor="t">
            <a:normAutofit/>
          </a:bodyPr>
          <a:lstStyle/>
          <a:p>
            <a:r>
              <a:rPr lang="en-US"/>
              <a:t>Polysomnogram (PSG)</a:t>
            </a:r>
            <a:endParaRPr lang="en-US">
              <a:cs typeface="Calibri"/>
            </a:endParaRPr>
          </a:p>
          <a:p>
            <a:r>
              <a:rPr lang="en-US"/>
              <a:t>Complicated and expensive.</a:t>
            </a:r>
            <a:endParaRPr lang="en-US">
              <a:cs typeface="Calibri"/>
            </a:endParaRPr>
          </a:p>
          <a:p>
            <a:r>
              <a:rPr lang="en-US"/>
              <a:t>Potential for inaccurate data due to uncomfortable sleep with all the attached sensors.</a:t>
            </a:r>
            <a:endParaRPr lang="en-US">
              <a:cs typeface="Calibri"/>
            </a:endParaRPr>
          </a:p>
          <a:p>
            <a:r>
              <a:rPr lang="en-US"/>
              <a:t>New wearable electroencephalography (EEG) devices can provide similar data.</a:t>
            </a:r>
            <a:endParaRPr lang="en-US">
              <a:cs typeface="Calibri"/>
            </a:endParaRPr>
          </a:p>
          <a:p>
            <a:r>
              <a:rPr lang="en-US"/>
              <a:t>Professionals would then review the data and categorize each sleep stage.</a:t>
            </a:r>
            <a:endParaRPr lang="en-US">
              <a:cs typeface="Calibri"/>
            </a:endParaRPr>
          </a:p>
        </p:txBody>
      </p:sp>
      <p:pic>
        <p:nvPicPr>
          <p:cNvPr id="3076" name="Picture 4" descr="A graphical representation of the polysomnography technology from the... |  Download Scientific Diagram">
            <a:extLst>
              <a:ext uri="{FF2B5EF4-FFF2-40B4-BE49-F238E27FC236}">
                <a16:creationId xmlns:a16="http://schemas.microsoft.com/office/drawing/2014/main" id="{45EECC27-49C7-4DC5-A9E2-BF142F83EB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57" r="36790" b="4625"/>
          <a:stretch/>
        </p:blipFill>
        <p:spPr bwMode="auto">
          <a:xfrm>
            <a:off x="6619875" y="2361123"/>
            <a:ext cx="5117696" cy="299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6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F997-0DD2-4625-8772-7E7267458C3C}"/>
              </a:ext>
            </a:extLst>
          </p:cNvPr>
          <p:cNvSpPr>
            <a:spLocks noGrp="1"/>
          </p:cNvSpPr>
          <p:nvPr>
            <p:ph type="title"/>
          </p:nvPr>
        </p:nvSpPr>
        <p:spPr/>
        <p:txBody>
          <a:bodyPr/>
          <a:lstStyle/>
          <a:p>
            <a:r>
              <a:rPr lang="en-US"/>
              <a:t>Wearable Limitations</a:t>
            </a:r>
          </a:p>
        </p:txBody>
      </p:sp>
      <p:sp>
        <p:nvSpPr>
          <p:cNvPr id="3" name="Content Placeholder 2">
            <a:extLst>
              <a:ext uri="{FF2B5EF4-FFF2-40B4-BE49-F238E27FC236}">
                <a16:creationId xmlns:a16="http://schemas.microsoft.com/office/drawing/2014/main" id="{08104114-860D-4A36-A020-09243C5E0EB5}"/>
              </a:ext>
            </a:extLst>
          </p:cNvPr>
          <p:cNvSpPr>
            <a:spLocks noGrp="1"/>
          </p:cNvSpPr>
          <p:nvPr>
            <p:ph idx="1"/>
          </p:nvPr>
        </p:nvSpPr>
        <p:spPr/>
        <p:txBody>
          <a:bodyPr vert="horz" lIns="0" tIns="45720" rIns="0" bIns="45720" rtlCol="0" anchor="t">
            <a:normAutofit/>
          </a:bodyPr>
          <a:lstStyle/>
          <a:p>
            <a:r>
              <a:rPr lang="en-US"/>
              <a:t>Without using certain algorithms, wearables cannot determine sleep stage.</a:t>
            </a:r>
          </a:p>
          <a:p>
            <a:endParaRPr lang="en-US"/>
          </a:p>
          <a:p>
            <a:r>
              <a:rPr lang="en-US"/>
              <a:t>However, using machine learning classification, we can train models to determine the sleep stages and use this data in a similar way to how the PSG data would be used.</a:t>
            </a:r>
          </a:p>
          <a:p>
            <a:pPr marL="0" indent="0">
              <a:buNone/>
            </a:pPr>
            <a:endParaRPr lang="en-US"/>
          </a:p>
        </p:txBody>
      </p:sp>
    </p:spTree>
    <p:extLst>
      <p:ext uri="{BB962C8B-B14F-4D97-AF65-F5344CB8AC3E}">
        <p14:creationId xmlns:p14="http://schemas.microsoft.com/office/powerpoint/2010/main" val="216626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C6B4-BBE1-4893-B000-517E0141051B}"/>
              </a:ext>
            </a:extLst>
          </p:cNvPr>
          <p:cNvSpPr>
            <a:spLocks noGrp="1"/>
          </p:cNvSpPr>
          <p:nvPr>
            <p:ph type="title"/>
          </p:nvPr>
        </p:nvSpPr>
        <p:spPr/>
        <p:txBody>
          <a:bodyPr/>
          <a:lstStyle/>
          <a:p>
            <a:r>
              <a:rPr lang="en-US"/>
              <a:t>Past Studies</a:t>
            </a:r>
          </a:p>
        </p:txBody>
      </p:sp>
      <p:sp>
        <p:nvSpPr>
          <p:cNvPr id="3" name="Content Placeholder 2">
            <a:extLst>
              <a:ext uri="{FF2B5EF4-FFF2-40B4-BE49-F238E27FC236}">
                <a16:creationId xmlns:a16="http://schemas.microsoft.com/office/drawing/2014/main" id="{D3163860-B8BE-4671-ADED-6FF2F250298A}"/>
              </a:ext>
            </a:extLst>
          </p:cNvPr>
          <p:cNvSpPr>
            <a:spLocks noGrp="1"/>
          </p:cNvSpPr>
          <p:nvPr>
            <p:ph idx="1"/>
          </p:nvPr>
        </p:nvSpPr>
        <p:spPr/>
        <p:txBody>
          <a:bodyPr/>
          <a:lstStyle/>
          <a:p>
            <a:r>
              <a:rPr lang="en-US" b="1"/>
              <a:t>Biswal et al:</a:t>
            </a:r>
            <a:r>
              <a:rPr lang="en-US"/>
              <a:t> Trained a deep recurrent neural network (RNN) using expert defined features to train</a:t>
            </a:r>
          </a:p>
          <a:p>
            <a:endParaRPr lang="en-US"/>
          </a:p>
          <a:p>
            <a:r>
              <a:rPr lang="en-US" b="1" err="1"/>
              <a:t>Tsinalis</a:t>
            </a:r>
            <a:r>
              <a:rPr lang="en-US" b="1"/>
              <a:t> et al: </a:t>
            </a:r>
            <a:r>
              <a:rPr lang="en-US"/>
              <a:t>Used a convolutional neural network (CNN) with feature extraction to score based on EEG data without needing expert domain knowledge</a:t>
            </a:r>
          </a:p>
          <a:p>
            <a:endParaRPr lang="en-US"/>
          </a:p>
          <a:p>
            <a:r>
              <a:rPr lang="en-US" b="1"/>
              <a:t>Hassan and Subasi: </a:t>
            </a:r>
            <a:r>
              <a:rPr lang="en-US"/>
              <a:t>Used Bootstrap Aggregating to learn EEG annotations</a:t>
            </a:r>
          </a:p>
          <a:p>
            <a:endParaRPr lang="en-US"/>
          </a:p>
          <a:p>
            <a:r>
              <a:rPr lang="en-US" b="1"/>
              <a:t>Zhao et al:</a:t>
            </a:r>
            <a:r>
              <a:rPr lang="en-US"/>
              <a:t> used radio technologies to get data, and used CNN and RNN to learn sleep stages</a:t>
            </a:r>
            <a:endParaRPr lang="en-US" b="1"/>
          </a:p>
          <a:p>
            <a:endParaRPr lang="en-US"/>
          </a:p>
          <a:p>
            <a:endParaRPr lang="en-US"/>
          </a:p>
        </p:txBody>
      </p:sp>
    </p:spTree>
    <p:extLst>
      <p:ext uri="{BB962C8B-B14F-4D97-AF65-F5344CB8AC3E}">
        <p14:creationId xmlns:p14="http://schemas.microsoft.com/office/powerpoint/2010/main" val="106156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4867-1116-4F45-8C53-F6A9509DFB02}"/>
              </a:ext>
            </a:extLst>
          </p:cNvPr>
          <p:cNvSpPr>
            <a:spLocks noGrp="1"/>
          </p:cNvSpPr>
          <p:nvPr>
            <p:ph type="title"/>
          </p:nvPr>
        </p:nvSpPr>
        <p:spPr/>
        <p:txBody>
          <a:bodyPr/>
          <a:lstStyle/>
          <a:p>
            <a:r>
              <a:rPr lang="en-US" err="1"/>
              <a:t>Walch</a:t>
            </a:r>
            <a:r>
              <a:rPr lang="en-US"/>
              <a:t> et al</a:t>
            </a:r>
          </a:p>
        </p:txBody>
      </p:sp>
      <p:sp>
        <p:nvSpPr>
          <p:cNvPr id="3" name="Content Placeholder 2">
            <a:extLst>
              <a:ext uri="{FF2B5EF4-FFF2-40B4-BE49-F238E27FC236}">
                <a16:creationId xmlns:a16="http://schemas.microsoft.com/office/drawing/2014/main" id="{B8338C66-B7F2-48BC-AB4E-EC42C8369300}"/>
              </a:ext>
            </a:extLst>
          </p:cNvPr>
          <p:cNvSpPr>
            <a:spLocks noGrp="1"/>
          </p:cNvSpPr>
          <p:nvPr>
            <p:ph idx="1"/>
          </p:nvPr>
        </p:nvSpPr>
        <p:spPr/>
        <p:txBody>
          <a:bodyPr vert="horz" lIns="0" tIns="45720" rIns="0" bIns="45720" rtlCol="0" anchor="t">
            <a:normAutofit/>
          </a:bodyPr>
          <a:lstStyle/>
          <a:p>
            <a:r>
              <a:rPr lang="en-US"/>
              <a:t>Motion and heart rate from a wrist-worn wearable and labeled sleep from polysomnography</a:t>
            </a:r>
            <a:endParaRPr lang="en-US">
              <a:cs typeface="Calibri"/>
            </a:endParaRPr>
          </a:p>
          <a:p>
            <a:r>
              <a:rPr lang="en-US"/>
              <a:t>This was a study using wearable data to train models with data from Apple Watch readings</a:t>
            </a:r>
            <a:endParaRPr lang="en-US">
              <a:cs typeface="Calibri"/>
            </a:endParaRPr>
          </a:p>
          <a:p>
            <a:r>
              <a:rPr lang="en-US"/>
              <a:t>Used to create to categorization models: Wake vs Sleep and Wake vs NREM vs REM</a:t>
            </a:r>
            <a:endParaRPr lang="en-US">
              <a:cs typeface="Calibri"/>
            </a:endParaRPr>
          </a:p>
          <a:p>
            <a:r>
              <a:rPr lang="en-US"/>
              <a:t>Models were trained on individual study data, and then ran on Multi-Ethnic Study of Atherosclerosis (MESA) data as well</a:t>
            </a:r>
            <a:endParaRPr lang="en-US">
              <a:cs typeface="Calibri"/>
            </a:endParaRPr>
          </a:p>
          <a:p>
            <a:r>
              <a:rPr lang="en-US"/>
              <a:t>Results:</a:t>
            </a:r>
            <a:endParaRPr lang="en-US">
              <a:cs typeface="Calibri"/>
            </a:endParaRPr>
          </a:p>
          <a:p>
            <a:pPr marL="383540" lvl="1"/>
            <a:r>
              <a:rPr lang="en-US"/>
              <a:t>93% True sleep epochs scored correctly</a:t>
            </a:r>
            <a:endParaRPr lang="en-US">
              <a:cs typeface="Calibri"/>
            </a:endParaRPr>
          </a:p>
          <a:p>
            <a:pPr marL="383540" lvl="1"/>
            <a:r>
              <a:rPr lang="en-US"/>
              <a:t>60% True wake epochs scored correctly</a:t>
            </a:r>
            <a:endParaRPr lang="en-US">
              <a:cs typeface="Calibri"/>
            </a:endParaRPr>
          </a:p>
          <a:p>
            <a:pPr marL="383540" lvl="1"/>
            <a:r>
              <a:rPr lang="en-US"/>
              <a:t>72% NREM/REM Differentiation epochs scored correctly</a:t>
            </a:r>
            <a:endParaRPr lang="en-US">
              <a:cs typeface="Calibri"/>
            </a:endParaRPr>
          </a:p>
          <a:p>
            <a:pPr marL="383540" lvl="1"/>
            <a:r>
              <a:rPr lang="en-US"/>
              <a:t>53% - 40% accuracy when used on MESA data</a:t>
            </a:r>
            <a:endParaRPr lang="en-US">
              <a:cs typeface="Calibri"/>
            </a:endParaRPr>
          </a:p>
        </p:txBody>
      </p:sp>
    </p:spTree>
    <p:extLst>
      <p:ext uri="{BB962C8B-B14F-4D97-AF65-F5344CB8AC3E}">
        <p14:creationId xmlns:p14="http://schemas.microsoft.com/office/powerpoint/2010/main" val="37575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33B6-9AE1-47C3-863E-74891E4E32B3}"/>
              </a:ext>
            </a:extLst>
          </p:cNvPr>
          <p:cNvSpPr>
            <a:spLocks noGrp="1"/>
          </p:cNvSpPr>
          <p:nvPr>
            <p:ph type="title"/>
          </p:nvPr>
        </p:nvSpPr>
        <p:spPr/>
        <p:txBody>
          <a:bodyPr/>
          <a:lstStyle/>
          <a:p>
            <a:r>
              <a:rPr lang="en-US"/>
              <a:t>Our Proposal</a:t>
            </a:r>
          </a:p>
        </p:txBody>
      </p:sp>
      <p:sp>
        <p:nvSpPr>
          <p:cNvPr id="3" name="Content Placeholder 2">
            <a:extLst>
              <a:ext uri="{FF2B5EF4-FFF2-40B4-BE49-F238E27FC236}">
                <a16:creationId xmlns:a16="http://schemas.microsoft.com/office/drawing/2014/main" id="{7137C4BB-C7DE-4DC1-9045-B1EDF21ECE28}"/>
              </a:ext>
            </a:extLst>
          </p:cNvPr>
          <p:cNvSpPr>
            <a:spLocks noGrp="1"/>
          </p:cNvSpPr>
          <p:nvPr>
            <p:ph idx="1"/>
          </p:nvPr>
        </p:nvSpPr>
        <p:spPr/>
        <p:txBody>
          <a:bodyPr/>
          <a:lstStyle/>
          <a:p>
            <a:r>
              <a:rPr lang="en-US"/>
              <a:t>Expand on </a:t>
            </a:r>
            <a:r>
              <a:rPr lang="en-US" err="1"/>
              <a:t>Walch’s</a:t>
            </a:r>
            <a:r>
              <a:rPr lang="en-US"/>
              <a:t> experimentation to improve the classification ability by developing models capable of Wake/N1/N2/N3/REM differentiation and Wake/N1+N2/N3/REM differentiation</a:t>
            </a:r>
          </a:p>
          <a:p>
            <a:endParaRPr lang="en-US"/>
          </a:p>
          <a:p>
            <a:r>
              <a:rPr lang="en-US"/>
              <a:t>We will use the same data source </a:t>
            </a:r>
            <a:r>
              <a:rPr lang="en-US" err="1"/>
              <a:t>Walch</a:t>
            </a:r>
            <a:r>
              <a:rPr lang="en-US"/>
              <a:t> has used, as well as repurposing much of her feature generation code, with the main changes being to the model training and validation portions of the code</a:t>
            </a:r>
          </a:p>
        </p:txBody>
      </p:sp>
    </p:spTree>
    <p:extLst>
      <p:ext uri="{BB962C8B-B14F-4D97-AF65-F5344CB8AC3E}">
        <p14:creationId xmlns:p14="http://schemas.microsoft.com/office/powerpoint/2010/main" val="246868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A564-7803-4446-85E5-BC747E561336}"/>
              </a:ext>
            </a:extLst>
          </p:cNvPr>
          <p:cNvSpPr>
            <a:spLocks noGrp="1"/>
          </p:cNvSpPr>
          <p:nvPr>
            <p:ph type="title"/>
          </p:nvPr>
        </p:nvSpPr>
        <p:spPr/>
        <p:txBody>
          <a:bodyPr/>
          <a:lstStyle/>
          <a:p>
            <a:r>
              <a:rPr lang="en-US"/>
              <a:t>Four Feature Sources</a:t>
            </a:r>
          </a:p>
        </p:txBody>
      </p:sp>
      <p:sp>
        <p:nvSpPr>
          <p:cNvPr id="3" name="Content Placeholder 2">
            <a:extLst>
              <a:ext uri="{FF2B5EF4-FFF2-40B4-BE49-F238E27FC236}">
                <a16:creationId xmlns:a16="http://schemas.microsoft.com/office/drawing/2014/main" id="{0FFC88F8-A05A-4278-9D8B-B64F5A0F13F1}"/>
              </a:ext>
            </a:extLst>
          </p:cNvPr>
          <p:cNvSpPr>
            <a:spLocks noGrp="1"/>
          </p:cNvSpPr>
          <p:nvPr>
            <p:ph idx="1"/>
          </p:nvPr>
        </p:nvSpPr>
        <p:spPr>
          <a:xfrm>
            <a:off x="1097280" y="1845734"/>
            <a:ext cx="5552902" cy="4023360"/>
          </a:xfrm>
        </p:spPr>
        <p:txBody>
          <a:bodyPr/>
          <a:lstStyle/>
          <a:p>
            <a:r>
              <a:rPr lang="en-US"/>
              <a:t>Originally planned to do ETL in AWS environment, however due to the size of the data and scope of the project, we ended up using local environments which were more appropriate for our code base</a:t>
            </a:r>
          </a:p>
          <a:p>
            <a:endParaRPr lang="en-US"/>
          </a:p>
          <a:p>
            <a:r>
              <a:rPr lang="en-US"/>
              <a:t>Utilized Python, with Pandas, Scikit and SciPy libraries</a:t>
            </a:r>
          </a:p>
          <a:p>
            <a:endParaRPr lang="en-US"/>
          </a:p>
          <a:p>
            <a:r>
              <a:rPr lang="en-US"/>
              <a:t>Features:</a:t>
            </a:r>
          </a:p>
          <a:p>
            <a:r>
              <a:rPr lang="en-US"/>
              <a:t>Motion, Heart Rate, Circadian / Clock, Polysomnography (PSG)</a:t>
            </a:r>
          </a:p>
          <a:p>
            <a:endParaRPr lang="en-US"/>
          </a:p>
        </p:txBody>
      </p:sp>
      <p:pic>
        <p:nvPicPr>
          <p:cNvPr id="5122" name="Picture 2">
            <a:extLst>
              <a:ext uri="{FF2B5EF4-FFF2-40B4-BE49-F238E27FC236}">
                <a16:creationId xmlns:a16="http://schemas.microsoft.com/office/drawing/2014/main" id="{DD50BF7F-9E3B-4D36-9417-06FC04781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308" y="1737360"/>
            <a:ext cx="4155412" cy="461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253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Retrospect</vt:lpstr>
      <vt:lpstr>Identifying NREM Sleep Stages in Consumer Wearables</vt:lpstr>
      <vt:lpstr>Motivation</vt:lpstr>
      <vt:lpstr>Sleep Stages</vt:lpstr>
      <vt:lpstr>Traditional Methods</vt:lpstr>
      <vt:lpstr>Wearable Limitations</vt:lpstr>
      <vt:lpstr>Past Studies</vt:lpstr>
      <vt:lpstr>Walch et al</vt:lpstr>
      <vt:lpstr>Our Proposal</vt:lpstr>
      <vt:lpstr>Four Feature Sources</vt:lpstr>
      <vt:lpstr>Motion</vt:lpstr>
      <vt:lpstr>Heart Rate</vt:lpstr>
      <vt:lpstr>Clock / Circadian</vt:lpstr>
      <vt:lpstr>Polysomnography (PSG)</vt:lpstr>
      <vt:lpstr>Training</vt:lpstr>
      <vt:lpstr>Initial Results: Wake</vt:lpstr>
      <vt:lpstr>Initial Results: N1</vt:lpstr>
      <vt:lpstr>Initial Results: N2</vt:lpstr>
      <vt:lpstr>Initial Results: N3</vt:lpstr>
      <vt:lpstr>Initial Results: REM</vt:lpstr>
      <vt:lpstr>Initial Conclusions</vt:lpstr>
      <vt:lpstr>Initial Issues</vt:lpstr>
      <vt:lpstr>Final Training</vt:lpstr>
      <vt:lpstr>Hyperparameterization</vt:lpstr>
      <vt:lpstr>AdaBoost</vt:lpstr>
      <vt:lpstr>Neural Net</vt:lpstr>
      <vt:lpstr>Four Stage Classifier</vt:lpstr>
      <vt:lpstr>N2 Classification</vt:lpstr>
      <vt:lpstr>Additional Features</vt:lpstr>
      <vt:lpstr>Improvements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NREM Sleep Stages in Consumer Wearables</dc:title>
  <dc:creator>Dan Fasciano</dc:creator>
  <cp:revision>1</cp:revision>
  <dcterms:created xsi:type="dcterms:W3CDTF">2021-04-30T15:53:04Z</dcterms:created>
  <dcterms:modified xsi:type="dcterms:W3CDTF">2021-05-03T02:01:50Z</dcterms:modified>
</cp:coreProperties>
</file>