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0"/>
  </p:notes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7" r:id="rId9"/>
    <p:sldId id="271" r:id="rId10"/>
    <p:sldId id="259" r:id="rId11"/>
    <p:sldId id="272" r:id="rId12"/>
    <p:sldId id="273" r:id="rId13"/>
    <p:sldId id="274" r:id="rId14"/>
    <p:sldId id="260" r:id="rId15"/>
    <p:sldId id="261" r:id="rId16"/>
    <p:sldId id="268" r:id="rId17"/>
    <p:sldId id="269" r:id="rId18"/>
    <p:sldId id="27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2491" autoAdjust="0"/>
  </p:normalViewPr>
  <p:slideViewPr>
    <p:cSldViewPr>
      <p:cViewPr varScale="1">
        <p:scale>
          <a:sx n="33" d="100"/>
          <a:sy n="33" d="100"/>
        </p:scale>
        <p:origin x="-234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6A7AF9-C6ED-4BF8-8259-2B2964D7974B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DC8398-A866-4C29-9869-CBC0796A2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17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 narrative, the player is the “hero” of the game. The designer</a:t>
            </a:r>
          </a:p>
          <a:p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needs to look at the game from the player’s perspective and be</a:t>
            </a:r>
          </a:p>
          <a:p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aware of the ordering of the events and experiences that will eventually</a:t>
            </a:r>
          </a:p>
          <a:p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help the play create the narrative. As each experience builds on the next, the goal is to</a:t>
            </a:r>
          </a:p>
          <a:p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rising emotional states for the player. Then the designer can design systems to choreograph</a:t>
            </a:r>
          </a:p>
          <a:p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interesting experiences, which in turn create emotions. Savvy? How about an</a:t>
            </a:r>
          </a:p>
          <a:p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 instead?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DC8398-A866-4C29-9869-CBC0796A28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68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 4 Dead </a:t>
            </a:r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uses an artificial intelligence called the “Director” to control the game’s pacing.</a:t>
            </a:r>
          </a:p>
          <a:p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Depending on the player’s “stress level,” which is calculated using many variables including</a:t>
            </a:r>
          </a:p>
          <a:p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health, skill, and location, the Director then adjusts the number of zombies that attack, what</a:t>
            </a:r>
          </a:p>
          <a:p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items such as ammo and health are generated, and even the music. In the end, the game</a:t>
            </a:r>
          </a:p>
          <a:p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itself generates a unique and dynamic play experience for the player. However, because most</a:t>
            </a:r>
          </a:p>
          <a:p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developers don’t yet have technology like </a:t>
            </a:r>
            <a:r>
              <a:rPr lang="en-US" sz="1200" b="0" i="1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 4 Dead</a:t>
            </a:r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’s Director, it is up to designers to create</a:t>
            </a:r>
          </a:p>
          <a:p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situations as best they can within their own games.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DC8398-A866-4C29-9869-CBC0796A28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68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Little Red Riding Hood walks through the forest to Grandma’s house = classic player</a:t>
            </a:r>
          </a:p>
          <a:p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exploration. Give Red some goodies to collect to fill up her picnic basket (inventory</a:t>
            </a:r>
          </a:p>
          <a:p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system) and have her jump over a fallen log or two on her way.</a:t>
            </a:r>
          </a:p>
          <a:p>
            <a:r>
              <a:rPr lang="en-US" sz="1200" b="1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</a:t>
            </a:r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 meets the Big Bad Wolf = the player has her first enemy encounter. Of course, you</a:t>
            </a:r>
          </a:p>
          <a:p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can’t kill off the wolf yet . . . (unless the enemies are “wolf minions”).</a:t>
            </a:r>
          </a:p>
          <a:p>
            <a:r>
              <a:rPr lang="en-US" sz="1200" b="1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</a:t>
            </a:r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Carrying a full basic set of goodies (gating mechanism), Red reaches Grandma’s house</a:t>
            </a:r>
          </a:p>
          <a:p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(next level), where she finds “Grandma” waiting in bed.</a:t>
            </a:r>
          </a:p>
          <a:p>
            <a:r>
              <a:rPr lang="en-US" sz="1200" b="1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</a:t>
            </a:r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 questions “Grandma’s” true identity (“what big eyes you have”). This can take the</a:t>
            </a:r>
          </a:p>
          <a:p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 of a quiz, a puzzle, or even a rhythm game.</a:t>
            </a:r>
          </a:p>
          <a:p>
            <a:r>
              <a:rPr lang="en-US" sz="1200" b="1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</a:t>
            </a:r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“Grandma” is revealed as the Big Bad Wolf, and Red and the wolf battle to the death =</a:t>
            </a:r>
          </a:p>
          <a:p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boss fight! 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DC8398-A866-4C29-9869-CBC0796A28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68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DC8398-A866-4C29-9869-CBC0796A28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63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DC8398-A866-4C29-9869-CBC0796A28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63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literal title makes it easy to figure out where the title came from. It can be the name</a:t>
            </a:r>
          </a:p>
          <a:p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your main character, like </a:t>
            </a:r>
            <a:r>
              <a:rPr lang="en-US" sz="1200" b="0" i="1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Sonic the Hedgehog </a:t>
            </a:r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</a:t>
            </a:r>
            <a:r>
              <a:rPr lang="en-US" sz="1200" b="0" i="1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Voodoo Vince</a:t>
            </a:r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It can be the main location</a:t>
            </a:r>
          </a:p>
          <a:p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your game, like </a:t>
            </a:r>
            <a:r>
              <a:rPr lang="en-US" sz="1200" b="0" i="1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Castle Wolfenstein </a:t>
            </a:r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</a:t>
            </a:r>
            <a:r>
              <a:rPr lang="en-US" sz="1200" b="0" i="1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Saint’s Row</a:t>
            </a:r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Or you can name your game</a:t>
            </a:r>
          </a:p>
          <a:p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after a gameplay activity or component like </a:t>
            </a:r>
            <a:r>
              <a:rPr lang="en-US" sz="1200" b="0" i="1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Command and Conquer </a:t>
            </a:r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</a:t>
            </a:r>
            <a:r>
              <a:rPr lang="en-US" sz="1200" b="0" i="1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Boom Blocks</a:t>
            </a:r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u="none" strike="noStrike" kern="1200" baseline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action/cool title is one that captures the spirit of the game without mentioning</a:t>
            </a:r>
          </a:p>
          <a:p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 of the game characters or locations. I think games like </a:t>
            </a:r>
            <a:r>
              <a:rPr lang="en-US" sz="1200" b="0" i="1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Darksiders, Brütal Legend</a:t>
            </a:r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en-US" sz="1200" b="0" i="1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Gears of War </a:t>
            </a:r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have cool titles.</a:t>
            </a:r>
          </a:p>
          <a:p>
            <a:endParaRPr lang="en-US" sz="1200" b="0" i="0" u="none" strike="noStrike" kern="1200" baseline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punny title is one that makes you appreciate its cleverness. </a:t>
            </a:r>
            <a:r>
              <a:rPr lang="en-US" sz="1200" b="0" i="1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Shock, Half</a:t>
            </a:r>
          </a:p>
          <a:p>
            <a:r>
              <a:rPr lang="en-US" sz="1200" b="0" i="1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Life, </a:t>
            </a:r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en-US" sz="1200" b="0" i="1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Dead Space </a:t>
            </a:r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all good examples of punny titles. As puns are word play, you</a:t>
            </a:r>
          </a:p>
          <a:p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have to be careful because your audience may not get the reference or think the pun is</a:t>
            </a:r>
          </a:p>
          <a:p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funny. As columnist Doug Larson said “A pun is the lowest form of humor, unless you</a:t>
            </a:r>
          </a:p>
          <a:p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thought of it yourself.”</a:t>
            </a:r>
          </a:p>
          <a:p>
            <a:endParaRPr lang="en-US" sz="1200" b="0" i="0" u="none" strike="noStrike" kern="1200" baseline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purple cow title is one that makes your audience stop in their tracks and wonder</a:t>
            </a:r>
          </a:p>
          <a:p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why the title was chosen.9 It is a title that captures your curiosity and begs your attention.</a:t>
            </a:r>
          </a:p>
          <a:p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Purple cow titles include </a:t>
            </a:r>
            <a:r>
              <a:rPr lang="en-US" sz="1200" b="0" i="1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LittleBigPlanet, Resident Evil, </a:t>
            </a:r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en-US" sz="1200" b="0" i="1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Naughty Bear. </a:t>
            </a:r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</a:p>
          <a:p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advantage to a purple cow title is that it becomes strongly associated with the game</a:t>
            </a:r>
          </a:p>
          <a:p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the title is so unique.</a:t>
            </a:r>
          </a:p>
          <a:p>
            <a:endParaRPr lang="en-US" sz="1200" b="0" i="0" u="none" strike="noStrike" kern="1200" baseline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dramatic title is one that sounds more like a movie than a game. Typically it’s a</a:t>
            </a:r>
          </a:p>
          <a:p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phrase that sounds dramatic rather than a title. It often refers to the theme of the</a:t>
            </a:r>
          </a:p>
          <a:p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game or tries to connote the feeling of the game. Examples include </a:t>
            </a:r>
            <a:r>
              <a:rPr lang="en-US" sz="1200" b="0" i="1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Sum of All Fears,</a:t>
            </a:r>
          </a:p>
          <a:p>
            <a:r>
              <a:rPr lang="en-US" sz="1200" b="0" i="1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Suffering of Isaac, </a:t>
            </a:r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en-US" sz="1200" b="0" i="1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Last of Us.</a:t>
            </a:r>
          </a:p>
          <a:p>
            <a:endParaRPr lang="en-US" sz="1200" b="0" i="1" u="none" strike="noStrike" kern="1200" baseline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referential title refers to something in the game that you have no idea what it is</a:t>
            </a:r>
          </a:p>
          <a:p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about unless you have played the game. After players have played the game, they</a:t>
            </a:r>
          </a:p>
          <a:p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understand the significance of the title. For example, if you were to hear the word</a:t>
            </a:r>
          </a:p>
          <a:p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“halo” before playing </a:t>
            </a:r>
            <a:r>
              <a:rPr lang="en-US" sz="1200" b="0" i="1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Halo</a:t>
            </a:r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you might have thought of that glowing circular band over</a:t>
            </a:r>
          </a:p>
          <a:p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angel’s head. Now that everyone has played the game, it’s going to be a long time</a:t>
            </a:r>
          </a:p>
          <a:p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 anyone thinks of using the word halo in a game title; it’s just too strongly associated</a:t>
            </a:r>
          </a:p>
          <a:p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that game. Other examples include </a:t>
            </a:r>
            <a:r>
              <a:rPr lang="en-US" sz="1200" b="0" i="1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Unreal, Portal, </a:t>
            </a:r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en-US" sz="1200" b="0" i="1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Spore</a:t>
            </a:r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DC8398-A866-4C29-9869-CBC0796A28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63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DC8398-A866-4C29-9869-CBC0796A28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63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CB5FC-91FA-4AE1-9FFE-44EFE290AB67}" type="datetime1">
              <a:rPr lang="en-US" smtClean="0"/>
              <a:t>10/14/2016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0C5B2-5335-48EB-81C5-A660471E7CA0}" type="datetime1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F346-8E51-4FC3-BDB7-617BBAA33C9A}" type="datetime1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1F253-A3C2-4100-B53D-80867BA91F27}" type="datetime1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588AF-C632-4B11-9681-1B6436027190}" type="datetime1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791E-F886-44E3-A617-45800B3FE0CC}" type="datetime1">
              <a:rPr lang="en-US" smtClean="0"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7303-F543-472F-B9FB-8C9B128E8929}" type="datetime1">
              <a:rPr lang="en-US" smtClean="0"/>
              <a:t>10/14/2016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C907-D1DB-459A-A35F-58E85BB63E12}" type="datetime1">
              <a:rPr lang="en-US" smtClean="0"/>
              <a:t>10/14/2016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6A993-6659-4A30-8F7D-2A02F2838036}" type="datetime1">
              <a:rPr lang="en-US" smtClean="0"/>
              <a:t>10/14/2016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B517-54E9-4C95-AB2E-90FBA64AC350}" type="datetime1">
              <a:rPr lang="en-US" smtClean="0"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094CC-F653-42AB-B95C-B6CA4B0CD3B9}" type="datetime1">
              <a:rPr lang="en-US" smtClean="0"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C57B9F4-B154-4BCD-9FB6-2827A83E1A87}" type="datetime1">
              <a:rPr lang="en-US" smtClean="0"/>
              <a:t>10/14/2016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WRITING THE STORY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83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194" name="Picture 2" descr="C:\Users\User\Pictures\bejeweled-3-2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19902"/>
            <a:ext cx="7856162" cy="588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799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mtClean="0">
                <a:latin typeface="Arial" pitchFamily="34" charset="0"/>
                <a:cs typeface="Arial" pitchFamily="34" charset="0"/>
              </a:rPr>
              <a:t>THE PLAYER IS THE HERO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026" name="Picture 2" descr="F:\Teach\All\Game Design\hero-307036_640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700212"/>
            <a:ext cx="6096000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3687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mtClean="0">
                <a:latin typeface="Arial" pitchFamily="34" charset="0"/>
                <a:cs typeface="Arial" pitchFamily="34" charset="0"/>
              </a:rPr>
              <a:t>DIRECTOR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2050" name="Picture 2" descr="F:\Teach\All\Game Design\left_4_dead_2_wallpaper_by_xtermination-d72529h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47535"/>
            <a:ext cx="7772400" cy="437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38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mtClean="0">
                <a:latin typeface="Arial" pitchFamily="34" charset="0"/>
                <a:cs typeface="Arial" pitchFamily="34" charset="0"/>
              </a:rPr>
              <a:t>LITTLE RED RIDING HOOD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78965"/>
            <a:ext cx="7772400" cy="3509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9776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mtClean="0">
                <a:latin typeface="Arial" pitchFamily="34" charset="0"/>
                <a:cs typeface="Arial" pitchFamily="34" charset="0"/>
              </a:rPr>
              <a:t>THE TRIANGLE </a:t>
            </a:r>
            <a:br>
              <a:rPr lang="en-US" smtClean="0">
                <a:latin typeface="Arial" pitchFamily="34" charset="0"/>
                <a:cs typeface="Arial" pitchFamily="34" charset="0"/>
              </a:rPr>
            </a:br>
            <a:r>
              <a:rPr lang="en-US" smtClean="0">
                <a:latin typeface="Arial" pitchFamily="34" charset="0"/>
                <a:cs typeface="Arial" pitchFamily="34" charset="0"/>
              </a:rPr>
              <a:t>OF WEIRDNESS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97238"/>
            <a:ext cx="3534410" cy="268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523" y="2514600"/>
            <a:ext cx="4398591" cy="253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8092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>
                <a:latin typeface="Arial" pitchFamily="34" charset="0"/>
                <a:cs typeface="Arial" pitchFamily="34" charset="0"/>
              </a:rPr>
              <a:t>A LIKELY STORY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en-US">
                <a:latin typeface="Arial" pitchFamily="34" charset="0"/>
                <a:cs typeface="Arial" pitchFamily="34" charset="0"/>
              </a:rPr>
              <a:t>Players who are into your story as it </a:t>
            </a:r>
            <a:r>
              <a:rPr lang="en-US" smtClean="0">
                <a:latin typeface="Arial" pitchFamily="34" charset="0"/>
                <a:cs typeface="Arial" pitchFamily="34" charset="0"/>
              </a:rPr>
              <a:t>happens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>
                <a:latin typeface="Arial" pitchFamily="34" charset="0"/>
                <a:cs typeface="Arial" pitchFamily="34" charset="0"/>
              </a:rPr>
              <a:t>Players who want to get into your story in </a:t>
            </a:r>
            <a:r>
              <a:rPr lang="en-US" smtClean="0">
                <a:latin typeface="Arial" pitchFamily="34" charset="0"/>
                <a:cs typeface="Arial" pitchFamily="34" charset="0"/>
              </a:rPr>
              <a:t>depth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>
                <a:latin typeface="Arial" pitchFamily="34" charset="0"/>
                <a:cs typeface="Arial" pitchFamily="34" charset="0"/>
              </a:rPr>
              <a:t>Players who don’t care what the story is at </a:t>
            </a:r>
            <a:r>
              <a:rPr lang="en-US" smtClean="0">
                <a:latin typeface="Arial" pitchFamily="34" charset="0"/>
                <a:cs typeface="Arial" pitchFamily="34" charset="0"/>
              </a:rPr>
              <a:t>all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47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>
                <a:latin typeface="Arial" pitchFamily="34" charset="0"/>
                <a:cs typeface="Arial" pitchFamily="34" charset="0"/>
              </a:rPr>
              <a:t>ENDING GAMES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79118" y="2967335"/>
            <a:ext cx="41857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#SASTIFIED</a:t>
            </a:r>
            <a:endParaRPr lang="en-US" sz="5400" b="1" cap="none" spc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18377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>
                <a:latin typeface="Arial" pitchFamily="34" charset="0"/>
                <a:cs typeface="Arial" pitchFamily="34" charset="0"/>
              </a:rPr>
              <a:t>NAMING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en-US">
                <a:latin typeface="Arial" pitchFamily="34" charset="0"/>
                <a:cs typeface="Arial" pitchFamily="34" charset="0"/>
              </a:rPr>
              <a:t>L</a:t>
            </a:r>
            <a:r>
              <a:rPr lang="en-US" smtClean="0">
                <a:latin typeface="Arial" pitchFamily="34" charset="0"/>
                <a:cs typeface="Arial" pitchFamily="34" charset="0"/>
              </a:rPr>
              <a:t>iteral title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mtClean="0">
                <a:latin typeface="Arial" pitchFamily="34" charset="0"/>
                <a:cs typeface="Arial" pitchFamily="34" charset="0"/>
              </a:rPr>
              <a:t>Action/cool title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mtClean="0">
                <a:latin typeface="Arial" pitchFamily="34" charset="0"/>
                <a:cs typeface="Arial" pitchFamily="34" charset="0"/>
              </a:rPr>
              <a:t>Punny title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mtClean="0">
                <a:latin typeface="Arial" pitchFamily="34" charset="0"/>
                <a:cs typeface="Arial" pitchFamily="34" charset="0"/>
              </a:rPr>
              <a:t>Purple </a:t>
            </a:r>
            <a:r>
              <a:rPr lang="en-US">
                <a:latin typeface="Arial" pitchFamily="34" charset="0"/>
                <a:cs typeface="Arial" pitchFamily="34" charset="0"/>
              </a:rPr>
              <a:t>cow </a:t>
            </a:r>
            <a:r>
              <a:rPr lang="en-US" smtClean="0">
                <a:latin typeface="Arial" pitchFamily="34" charset="0"/>
                <a:cs typeface="Arial" pitchFamily="34" charset="0"/>
              </a:rPr>
              <a:t>title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mtClean="0">
                <a:latin typeface="Arial" pitchFamily="34" charset="0"/>
                <a:cs typeface="Arial" pitchFamily="34" charset="0"/>
              </a:rPr>
              <a:t>Dramatic title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mtClean="0">
                <a:latin typeface="Arial" pitchFamily="34" charset="0"/>
                <a:cs typeface="Arial" pitchFamily="34" charset="0"/>
              </a:rPr>
              <a:t>Referential </a:t>
            </a:r>
            <a:r>
              <a:rPr lang="en-US">
                <a:latin typeface="Arial" pitchFamily="34" charset="0"/>
                <a:cs typeface="Arial" pitchFamily="34" charset="0"/>
              </a:rPr>
              <a:t>title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25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>
                <a:latin typeface="Arial" pitchFamily="34" charset="0"/>
                <a:cs typeface="Arial" pitchFamily="34" charset="0"/>
              </a:rPr>
              <a:t>WRITING FOR LICENSES 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29052" y="2967335"/>
            <a:ext cx="468589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#COPYRIGHT</a:t>
            </a:r>
          </a:p>
          <a:p>
            <a:pPr algn="ctr"/>
            <a:r>
              <a:rPr lang="en-US" sz="5400" b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#COPYLEFT</a:t>
            </a:r>
            <a:endParaRPr lang="en-US" sz="5400" b="1" cap="none" spc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71742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598" y="1447800"/>
            <a:ext cx="6923756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5700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016" y="945887"/>
            <a:ext cx="7285784" cy="484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8225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40044"/>
            <a:ext cx="7391399" cy="5410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3868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173" y="699796"/>
            <a:ext cx="7613227" cy="5243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266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85202"/>
            <a:ext cx="7772400" cy="548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266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40429"/>
            <a:ext cx="7543800" cy="5801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266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41516"/>
            <a:ext cx="7696200" cy="5520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266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>
                <a:latin typeface="Arial" pitchFamily="34" charset="0"/>
                <a:cs typeface="Arial" pitchFamily="34" charset="0"/>
              </a:rPr>
              <a:t>GAMES ARE AN </a:t>
            </a:r>
            <a:br>
              <a:rPr lang="en-US">
                <a:latin typeface="Arial" pitchFamily="34" charset="0"/>
                <a:cs typeface="Arial" pitchFamily="34" charset="0"/>
              </a:rPr>
            </a:br>
            <a:r>
              <a:rPr lang="en-US">
                <a:latin typeface="Arial" pitchFamily="34" charset="0"/>
                <a:cs typeface="Arial" pitchFamily="34" charset="0"/>
              </a:rPr>
              <a:t>INTERACTIVE MEDIUM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99204" y="2967335"/>
            <a:ext cx="7545591" cy="13542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“The play’s the </a:t>
            </a:r>
            <a:r>
              <a:rPr lang="en-US" sz="5400" b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thing</a:t>
            </a:r>
            <a:r>
              <a:rPr lang="en-US" sz="5400" b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.”</a:t>
            </a:r>
          </a:p>
          <a:p>
            <a:pPr algn="r"/>
            <a:r>
              <a:rPr lang="en-US" sz="2800" b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William Shakespeare</a:t>
            </a:r>
            <a:endParaRPr lang="en-US" sz="2800" b="1" cap="none" spc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253870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823</TotalTime>
  <Words>938</Words>
  <Application>Microsoft Office PowerPoint</Application>
  <PresentationFormat>On-screen Show (4:3)</PresentationFormat>
  <Paragraphs>107</Paragraphs>
  <Slides>18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Equity</vt:lpstr>
      <vt:lpstr>WRITING THE STORY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GAMES ARE AN  INTERACTIVE MEDIUM</vt:lpstr>
      <vt:lpstr>PowerPoint Presentation</vt:lpstr>
      <vt:lpstr>THE PLAYER IS THE HERO</vt:lpstr>
      <vt:lpstr>DIRECTOR</vt:lpstr>
      <vt:lpstr>LITTLE RED RIDING HOOD</vt:lpstr>
      <vt:lpstr>THE TRIANGLE  OF WEIRDNESS</vt:lpstr>
      <vt:lpstr>A LIKELY STORY</vt:lpstr>
      <vt:lpstr>ENDING GAMES</vt:lpstr>
      <vt:lpstr>NAMING</vt:lpstr>
      <vt:lpstr>WRITING FOR LICENSES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DoHoiTuBe</dc:creator>
  <cp:lastModifiedBy>User</cp:lastModifiedBy>
  <cp:revision>116</cp:revision>
  <dcterms:created xsi:type="dcterms:W3CDTF">2006-08-16T00:00:00Z</dcterms:created>
  <dcterms:modified xsi:type="dcterms:W3CDTF">2016-10-14T02:23:29Z</dcterms:modified>
</cp:coreProperties>
</file>