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8" r:id="rId3"/>
    <p:sldId id="264" r:id="rId4"/>
    <p:sldId id="271" r:id="rId5"/>
    <p:sldId id="299" r:id="rId6"/>
    <p:sldId id="300" r:id="rId7"/>
    <p:sldId id="260"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20" r:id="rId21"/>
    <p:sldId id="321" r:id="rId22"/>
    <p:sldId id="323" r:id="rId23"/>
    <p:sldId id="330" r:id="rId24"/>
    <p:sldId id="331" r:id="rId25"/>
    <p:sldId id="332" r:id="rId26"/>
    <p:sldId id="301" r:id="rId27"/>
    <p:sldId id="303" r:id="rId28"/>
    <p:sldId id="333" r:id="rId29"/>
    <p:sldId id="334" r:id="rId30"/>
    <p:sldId id="335" r:id="rId31"/>
    <p:sldId id="336" r:id="rId32"/>
    <p:sldId id="337" r:id="rId33"/>
    <p:sldId id="338" r:id="rId34"/>
    <p:sldId id="278" r:id="rId35"/>
  </p:sldIdLst>
  <p:sldSz cx="9144000" cy="5143500" type="screen16x9"/>
  <p:notesSz cx="6858000" cy="9144000"/>
  <p:embeddedFontLst>
    <p:embeddedFont>
      <p:font typeface="Barlow Light" panose="00000400000000000000" pitchFamily="2" charset="0"/>
      <p:regular r:id="rId37"/>
      <p:bold r:id="rId38"/>
      <p:italic r:id="rId39"/>
      <p:boldItalic r:id="rId40"/>
    </p:embeddedFont>
    <p:embeddedFont>
      <p:font typeface="EB Garamond" panose="00000500000000000000" pitchFamily="2" charset="0"/>
      <p:regular r:id="rId41"/>
      <p:bold r:id="rId42"/>
      <p:italic r:id="rId43"/>
      <p:boldItalic r:id="rId44"/>
    </p:embeddedFont>
    <p:embeddedFont>
      <p:font typeface="Fira Sans Extra Condensed Medium" panose="020B0604020202020204" charset="0"/>
      <p:regular r:id="rId45"/>
      <p:bold r:id="rId46"/>
      <p:italic r:id="rId47"/>
      <p:boldItalic r:id="rId48"/>
    </p:embeddedFont>
    <p:embeddedFont>
      <p:font typeface="Montserrat ExtraBold" panose="00000900000000000000" pitchFamily="2" charset="0"/>
      <p:bold r:id="rId49"/>
      <p:boldItalic r:id="rId50"/>
    </p:embeddedFont>
    <p:embeddedFont>
      <p:font typeface="Montserrat Light" panose="00000400000000000000" pitchFamily="2" charset="0"/>
      <p:regular r:id="rId51"/>
      <p:bold r:id="rId52"/>
      <p:italic r:id="rId53"/>
      <p:boldItalic r:id="rId54"/>
    </p:embeddedFont>
    <p:embeddedFont>
      <p:font typeface="Patrick Hand" panose="00000500000000000000" pitchFamily="2" charset="0"/>
      <p:regular r:id="rId55"/>
    </p:embeddedFont>
    <p:embeddedFont>
      <p:font typeface="Tahoma" panose="020B0604030504040204" pitchFamily="34" charset="0"/>
      <p:regular r:id="rId56"/>
      <p:bold r:id="rId57"/>
    </p:embeddedFont>
    <p:embeddedFont>
      <p:font typeface="Wingdings 3" panose="05040102010807070707" pitchFamily="18" charset="2"/>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3F1"/>
    <a:srgbClr val="9AD7D2"/>
    <a:srgbClr val="FFE48D"/>
    <a:srgbClr val="F3F3F3"/>
    <a:srgbClr val="434343"/>
    <a:srgbClr val="E3FFFB"/>
    <a:srgbClr val="D4E7D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AED345-05DA-4E15-842E-5872F9FE10F2}">
  <a:tblStyle styleId="{4AAED345-05DA-4E15-842E-5872F9FE10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94660"/>
  </p:normalViewPr>
  <p:slideViewPr>
    <p:cSldViewPr snapToGrid="0" showGuides="1">
      <p:cViewPr varScale="1">
        <p:scale>
          <a:sx n="97" d="100"/>
          <a:sy n="97" d="100"/>
        </p:scale>
        <p:origin x="715" y="77"/>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84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4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762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647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592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412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6649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599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290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3654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93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418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162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361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107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84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2964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0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59d6898307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59d6898307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918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8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40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42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60073" y="3078920"/>
            <a:ext cx="36291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rPr>
              <a:t>MindX - DA47</a:t>
            </a:r>
            <a:endParaRPr>
              <a:solidFill>
                <a:srgbClr val="434343"/>
              </a:solidFill>
            </a:endParaRPr>
          </a:p>
        </p:txBody>
      </p:sp>
      <p:sp>
        <p:nvSpPr>
          <p:cNvPr id="94" name="Google Shape;94;p14"/>
          <p:cNvSpPr txBox="1">
            <a:spLocks noGrp="1"/>
          </p:cNvSpPr>
          <p:nvPr>
            <p:ph type="ctrTitle"/>
          </p:nvPr>
        </p:nvSpPr>
        <p:spPr>
          <a:xfrm flipH="1">
            <a:off x="144581" y="1327253"/>
            <a:ext cx="4963212" cy="17375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a:solidFill>
                  <a:srgbClr val="434343"/>
                </a:solidFill>
                <a:latin typeface="Montserrat Light"/>
                <a:ea typeface="Montserrat Light"/>
                <a:cs typeface="Montserrat Light"/>
                <a:sym typeface="Montserrat Light"/>
              </a:rPr>
              <a:t>DỰ ĐOÁN GIÁ NHÀ BẰNG THUẬT TOÁN LINEAR REGRESSION</a:t>
            </a:r>
            <a:endParaRPr sz="3200" b="1">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42730" y="3046072"/>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Check data</a:t>
            </a:r>
          </a:p>
        </p:txBody>
      </p:sp>
      <p:sp>
        <p:nvSpPr>
          <p:cNvPr id="17" name="TextBox 16">
            <a:extLst>
              <a:ext uri="{FF2B5EF4-FFF2-40B4-BE49-F238E27FC236}">
                <a16:creationId xmlns:a16="http://schemas.microsoft.com/office/drawing/2014/main" id="{A39F1FB9-119F-BD41-8896-E88BC3166CB5}"/>
              </a:ext>
            </a:extLst>
          </p:cNvPr>
          <p:cNvSpPr txBox="1"/>
          <p:nvPr/>
        </p:nvSpPr>
        <p:spPr>
          <a:xfrm>
            <a:off x="678180" y="1058257"/>
            <a:ext cx="224028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Thuộc tính dữ liệu</a:t>
            </a:r>
          </a:p>
        </p:txBody>
      </p:sp>
      <p:pic>
        <p:nvPicPr>
          <p:cNvPr id="21" name="Picture 20">
            <a:extLst>
              <a:ext uri="{FF2B5EF4-FFF2-40B4-BE49-F238E27FC236}">
                <a16:creationId xmlns:a16="http://schemas.microsoft.com/office/drawing/2014/main" id="{8FBDC7EC-1EC5-7BBB-6B31-B5592355CCA4}"/>
              </a:ext>
            </a:extLst>
          </p:cNvPr>
          <p:cNvPicPr>
            <a:picLocks noChangeAspect="1"/>
          </p:cNvPicPr>
          <p:nvPr/>
        </p:nvPicPr>
        <p:blipFill rotWithShape="1">
          <a:blip r:embed="rId3"/>
          <a:srcRect r="6075"/>
          <a:stretch/>
        </p:blipFill>
        <p:spPr>
          <a:xfrm>
            <a:off x="6571637" y="1212145"/>
            <a:ext cx="2572363" cy="3611033"/>
          </a:xfrm>
          <a:prstGeom prst="rect">
            <a:avLst/>
          </a:prstGeom>
        </p:spPr>
      </p:pic>
      <p:pic>
        <p:nvPicPr>
          <p:cNvPr id="23" name="Picture 22">
            <a:extLst>
              <a:ext uri="{FF2B5EF4-FFF2-40B4-BE49-F238E27FC236}">
                <a16:creationId xmlns:a16="http://schemas.microsoft.com/office/drawing/2014/main" id="{03B9F8F8-A4BA-AF9F-DC80-730004AAF7D6}"/>
              </a:ext>
            </a:extLst>
          </p:cNvPr>
          <p:cNvPicPr>
            <a:picLocks noChangeAspect="1"/>
          </p:cNvPicPr>
          <p:nvPr/>
        </p:nvPicPr>
        <p:blipFill>
          <a:blip r:embed="rId4"/>
          <a:stretch>
            <a:fillRect/>
          </a:stretch>
        </p:blipFill>
        <p:spPr>
          <a:xfrm>
            <a:off x="0" y="1366034"/>
            <a:ext cx="6571637" cy="1538250"/>
          </a:xfrm>
          <a:prstGeom prst="rect">
            <a:avLst/>
          </a:prstGeom>
        </p:spPr>
      </p:pic>
      <p:pic>
        <p:nvPicPr>
          <p:cNvPr id="29" name="Picture 28">
            <a:extLst>
              <a:ext uri="{FF2B5EF4-FFF2-40B4-BE49-F238E27FC236}">
                <a16:creationId xmlns:a16="http://schemas.microsoft.com/office/drawing/2014/main" id="{42989BE3-BF87-F98A-B054-BD733E229A71}"/>
              </a:ext>
            </a:extLst>
          </p:cNvPr>
          <p:cNvPicPr>
            <a:picLocks noChangeAspect="1"/>
          </p:cNvPicPr>
          <p:nvPr/>
        </p:nvPicPr>
        <p:blipFill>
          <a:blip r:embed="rId5"/>
          <a:stretch>
            <a:fillRect/>
          </a:stretch>
        </p:blipFill>
        <p:spPr>
          <a:xfrm>
            <a:off x="0" y="3017661"/>
            <a:ext cx="4211162" cy="766608"/>
          </a:xfrm>
          <a:prstGeom prst="rect">
            <a:avLst/>
          </a:prstGeom>
        </p:spPr>
      </p:pic>
      <p:pic>
        <p:nvPicPr>
          <p:cNvPr id="258" name="Picture 257">
            <a:extLst>
              <a:ext uri="{FF2B5EF4-FFF2-40B4-BE49-F238E27FC236}">
                <a16:creationId xmlns:a16="http://schemas.microsoft.com/office/drawing/2014/main" id="{6714E9C4-C97E-822A-3441-00CAEF32E53E}"/>
              </a:ext>
            </a:extLst>
          </p:cNvPr>
          <p:cNvPicPr>
            <a:picLocks noChangeAspect="1"/>
          </p:cNvPicPr>
          <p:nvPr/>
        </p:nvPicPr>
        <p:blipFill rotWithShape="1">
          <a:blip r:embed="rId6"/>
          <a:srcRect r="20784"/>
          <a:stretch/>
        </p:blipFill>
        <p:spPr>
          <a:xfrm>
            <a:off x="2286000" y="3897646"/>
            <a:ext cx="4211162" cy="1038826"/>
          </a:xfrm>
          <a:prstGeom prst="rect">
            <a:avLst/>
          </a:prstGeom>
        </p:spPr>
      </p:pic>
    </p:spTree>
    <p:extLst>
      <p:ext uri="{BB962C8B-B14F-4D97-AF65-F5344CB8AC3E}">
        <p14:creationId xmlns:p14="http://schemas.microsoft.com/office/powerpoint/2010/main" val="46901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grpSp>
        <p:nvGrpSpPr>
          <p:cNvPr id="11" name="Group 10">
            <a:extLst>
              <a:ext uri="{FF2B5EF4-FFF2-40B4-BE49-F238E27FC236}">
                <a16:creationId xmlns:a16="http://schemas.microsoft.com/office/drawing/2014/main" id="{3E260969-D507-B717-6051-D8634DEF8680}"/>
              </a:ext>
            </a:extLst>
          </p:cNvPr>
          <p:cNvGrpSpPr/>
          <p:nvPr/>
        </p:nvGrpSpPr>
        <p:grpSpPr>
          <a:xfrm>
            <a:off x="4632960" y="1612901"/>
            <a:ext cx="4208684" cy="2727734"/>
            <a:chOff x="4632960" y="1612901"/>
            <a:chExt cx="4208684" cy="2727734"/>
          </a:xfrm>
        </p:grpSpPr>
        <p:sp>
          <p:nvSpPr>
            <p:cNvPr id="6" name="TextBox 5">
              <a:extLst>
                <a:ext uri="{FF2B5EF4-FFF2-40B4-BE49-F238E27FC236}">
                  <a16:creationId xmlns:a16="http://schemas.microsoft.com/office/drawing/2014/main" id="{DD7E8EF8-1A8E-8226-9BE4-E1F065B5DA1E}"/>
                </a:ext>
              </a:extLst>
            </p:cNvPr>
            <p:cNvSpPr txBox="1"/>
            <p:nvPr/>
          </p:nvSpPr>
          <p:spPr>
            <a:xfrm>
              <a:off x="4798013" y="1612901"/>
              <a:ext cx="4043631" cy="2727734"/>
            </a:xfrm>
            <a:prstGeom prst="rect">
              <a:avLst/>
            </a:prstGeom>
            <a:noFill/>
          </p:spPr>
          <p:txBody>
            <a:bodyPr wrap="square">
              <a:spAutoFit/>
            </a:bodyPr>
            <a:lstStyle/>
            <a:p>
              <a:pPr algn="just">
                <a:lnSpc>
                  <a:spcPct val="120000"/>
                </a:lnSpc>
              </a:pPr>
              <a:r>
                <a:rPr lang="en-US" sz="1200" b="1">
                  <a:latin typeface="Tahoma" panose="020B0604030504040204" pitchFamily="34" charset="0"/>
                  <a:ea typeface="Tahoma" panose="020B0604030504040204" pitchFamily="34" charset="0"/>
                  <a:cs typeface="Tahoma" panose="020B0604030504040204" pitchFamily="34" charset="0"/>
                </a:rPr>
                <a:t>Price</a:t>
              </a:r>
              <a:r>
                <a:rPr lang="vi-VN" sz="1200" b="1">
                  <a:latin typeface="Tahoma" panose="020B0604030504040204" pitchFamily="34" charset="0"/>
                  <a:ea typeface="Tahoma" panose="020B0604030504040204" pitchFamily="34" charset="0"/>
                  <a:cs typeface="Tahoma" panose="020B0604030504040204" pitchFamily="34" charset="0"/>
                </a:rPr>
                <a:t> và sqft_living</a:t>
              </a:r>
              <a:r>
                <a:rPr lang="vi-VN" sz="1200">
                  <a:latin typeface="Tahoma" panose="020B0604030504040204" pitchFamily="34" charset="0"/>
                  <a:ea typeface="Tahoma" panose="020B0604030504040204" pitchFamily="34" charset="0"/>
                  <a:cs typeface="Tahoma" panose="020B0604030504040204" pitchFamily="34" charset="0"/>
                </a:rPr>
                <a:t>: Có mối </a:t>
              </a:r>
              <a:r>
                <a:rPr lang="vi-VN" sz="1200" b="1">
                  <a:latin typeface="Tahoma" panose="020B0604030504040204" pitchFamily="34" charset="0"/>
                  <a:ea typeface="Tahoma" panose="020B0604030504040204" pitchFamily="34" charset="0"/>
                  <a:cs typeface="Tahoma" panose="020B0604030504040204" pitchFamily="34" charset="0"/>
                </a:rPr>
                <a:t>tương quan dương mạnh</a:t>
              </a:r>
              <a:r>
                <a:rPr lang="vi-VN" sz="1200">
                  <a:latin typeface="Tahoma" panose="020B0604030504040204" pitchFamily="34" charset="0"/>
                  <a:ea typeface="Tahoma" panose="020B0604030504040204" pitchFamily="34" charset="0"/>
                  <a:cs typeface="Tahoma" panose="020B0604030504040204" pitchFamily="34" charset="0"/>
                </a:rPr>
                <a:t>, chỉ ra rằng </a:t>
              </a:r>
              <a:r>
                <a:rPr lang="vi-VN" sz="1200" b="1">
                  <a:latin typeface="Tahoma" panose="020B0604030504040204" pitchFamily="34" charset="0"/>
                  <a:ea typeface="Tahoma" panose="020B0604030504040204" pitchFamily="34" charset="0"/>
                  <a:cs typeface="Tahoma" panose="020B0604030504040204" pitchFamily="34" charset="0"/>
                </a:rPr>
                <a:t>giá nhà thường tăng theo diện tích </a:t>
              </a:r>
              <a:r>
                <a:rPr lang="vi-VN" sz="1200">
                  <a:latin typeface="Tahoma" panose="020B0604030504040204" pitchFamily="34" charset="0"/>
                  <a:ea typeface="Tahoma" panose="020B0604030504040204" pitchFamily="34" charset="0"/>
                  <a:cs typeface="Tahoma" panose="020B0604030504040204" pitchFamily="34" charset="0"/>
                </a:rPr>
                <a:t>sử dụng. Điều này có thể được giải thích bởi việc những ngôi nhà lớn hơn thường có giá cao hơn</a:t>
              </a:r>
              <a:endParaRPr lang="en-US" sz="1200">
                <a:latin typeface="Tahoma" panose="020B0604030504040204" pitchFamily="34" charset="0"/>
                <a:ea typeface="Tahoma" panose="020B0604030504040204" pitchFamily="34" charset="0"/>
                <a:cs typeface="Tahoma" panose="020B0604030504040204" pitchFamily="34" charset="0"/>
              </a:endParaRPr>
            </a:p>
            <a:p>
              <a:pPr algn="just">
                <a:lnSpc>
                  <a:spcPct val="120000"/>
                </a:lnSpc>
                <a:buFont typeface="+mj-lt"/>
                <a:buAutoNum type="arabicPeriod"/>
              </a:pPr>
              <a:endParaRPr lang="vi-VN" sz="120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en-US" sz="1200" b="1">
                  <a:latin typeface="Tahoma" panose="020B0604030504040204" pitchFamily="34" charset="0"/>
                  <a:ea typeface="Tahoma" panose="020B0604030504040204" pitchFamily="34" charset="0"/>
                  <a:cs typeface="Tahoma" panose="020B0604030504040204" pitchFamily="34" charset="0"/>
                </a:rPr>
                <a:t>B</a:t>
              </a:r>
              <a:r>
                <a:rPr lang="vi-VN" sz="1200" b="1">
                  <a:latin typeface="Tahoma" panose="020B0604030504040204" pitchFamily="34" charset="0"/>
                  <a:ea typeface="Tahoma" panose="020B0604030504040204" pitchFamily="34" charset="0"/>
                  <a:cs typeface="Tahoma" panose="020B0604030504040204" pitchFamily="34" charset="0"/>
                </a:rPr>
                <a:t>edrooms và bathrooms</a:t>
              </a:r>
              <a:r>
                <a:rPr lang="vi-VN" sz="1200">
                  <a:latin typeface="Tahoma" panose="020B0604030504040204" pitchFamily="34" charset="0"/>
                  <a:ea typeface="Tahoma" panose="020B0604030504040204" pitchFamily="34" charset="0"/>
                  <a:cs typeface="Tahoma" panose="020B0604030504040204" pitchFamily="34" charset="0"/>
                </a:rPr>
                <a:t>: Có mối </a:t>
              </a:r>
              <a:r>
                <a:rPr lang="vi-VN" sz="1200" b="1">
                  <a:latin typeface="Tahoma" panose="020B0604030504040204" pitchFamily="34" charset="0"/>
                  <a:ea typeface="Tahoma" panose="020B0604030504040204" pitchFamily="34" charset="0"/>
                  <a:cs typeface="Tahoma" panose="020B0604030504040204" pitchFamily="34" charset="0"/>
                </a:rPr>
                <a:t>tương quan dương</a:t>
              </a:r>
              <a:r>
                <a:rPr lang="vi-VN" sz="1200">
                  <a:latin typeface="Tahoma" panose="020B0604030504040204" pitchFamily="34" charset="0"/>
                  <a:ea typeface="Tahoma" panose="020B0604030504040204" pitchFamily="34" charset="0"/>
                  <a:cs typeface="Tahoma" panose="020B0604030504040204" pitchFamily="34" charset="0"/>
                </a:rPr>
                <a:t>, cho thấy rằng những ngôi </a:t>
              </a:r>
              <a:r>
                <a:rPr lang="vi-VN" sz="1200" b="1">
                  <a:latin typeface="Tahoma" panose="020B0604030504040204" pitchFamily="34" charset="0"/>
                  <a:ea typeface="Tahoma" panose="020B0604030504040204" pitchFamily="34" charset="0"/>
                  <a:cs typeface="Tahoma" panose="020B0604030504040204" pitchFamily="34" charset="0"/>
                </a:rPr>
                <a:t>nhà có nhiều phòng ngủ thường có nhiều phòng tắm</a:t>
              </a:r>
              <a:endParaRPr lang="en-US" sz="1200" b="1">
                <a:latin typeface="Tahoma" panose="020B0604030504040204" pitchFamily="34" charset="0"/>
                <a:ea typeface="Tahoma" panose="020B0604030504040204" pitchFamily="34" charset="0"/>
                <a:cs typeface="Tahoma" panose="020B0604030504040204" pitchFamily="34" charset="0"/>
              </a:endParaRPr>
            </a:p>
            <a:p>
              <a:pPr algn="just">
                <a:lnSpc>
                  <a:spcPct val="120000"/>
                </a:lnSpc>
                <a:buFont typeface="+mj-lt"/>
                <a:buAutoNum type="arabicPeriod"/>
              </a:pPr>
              <a:endParaRPr lang="vi-VN" sz="120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en-US" sz="1200" b="1">
                  <a:latin typeface="Tahoma" panose="020B0604030504040204" pitchFamily="34" charset="0"/>
                  <a:ea typeface="Tahoma" panose="020B0604030504040204" pitchFamily="34" charset="0"/>
                  <a:cs typeface="Tahoma" panose="020B0604030504040204" pitchFamily="34" charset="0"/>
                </a:rPr>
                <a:t>S</a:t>
              </a:r>
              <a:r>
                <a:rPr lang="vi-VN" sz="1200" b="1">
                  <a:latin typeface="Tahoma" panose="020B0604030504040204" pitchFamily="34" charset="0"/>
                  <a:ea typeface="Tahoma" panose="020B0604030504040204" pitchFamily="34" charset="0"/>
                  <a:cs typeface="Tahoma" panose="020B0604030504040204" pitchFamily="34" charset="0"/>
                </a:rPr>
                <a:t>qft_living và bathrooms</a:t>
              </a:r>
              <a:r>
                <a:rPr lang="vi-VN" sz="1200">
                  <a:latin typeface="Tahoma" panose="020B0604030504040204" pitchFamily="34" charset="0"/>
                  <a:ea typeface="Tahoma" panose="020B0604030504040204" pitchFamily="34" charset="0"/>
                  <a:cs typeface="Tahoma" panose="020B0604030504040204" pitchFamily="34" charset="0"/>
                </a:rPr>
                <a:t>:</a:t>
              </a:r>
              <a:r>
                <a:rPr lang="en-US" sz="1200">
                  <a:latin typeface="Tahoma" panose="020B0604030504040204" pitchFamily="34" charset="0"/>
                  <a:ea typeface="Tahoma" panose="020B0604030504040204" pitchFamily="34" charset="0"/>
                  <a:cs typeface="Tahoma" panose="020B0604030504040204" pitchFamily="34" charset="0"/>
                </a:rPr>
                <a:t> </a:t>
              </a:r>
              <a:r>
                <a:rPr lang="vi-VN" sz="1200">
                  <a:latin typeface="Tahoma" panose="020B0604030504040204" pitchFamily="34" charset="0"/>
                  <a:ea typeface="Tahoma" panose="020B0604030504040204" pitchFamily="34" charset="0"/>
                  <a:cs typeface="Tahoma" panose="020B0604030504040204" pitchFamily="34" charset="0"/>
                </a:rPr>
                <a:t>Có mối </a:t>
              </a:r>
              <a:r>
                <a:rPr lang="vi-VN" sz="1200" b="1">
                  <a:latin typeface="Tahoma" panose="020B0604030504040204" pitchFamily="34" charset="0"/>
                  <a:ea typeface="Tahoma" panose="020B0604030504040204" pitchFamily="34" charset="0"/>
                  <a:cs typeface="Tahoma" panose="020B0604030504040204" pitchFamily="34" charset="0"/>
                </a:rPr>
                <a:t>tương quan dương</a:t>
              </a:r>
              <a:r>
                <a:rPr lang="vi-VN" sz="1200">
                  <a:latin typeface="Tahoma" panose="020B0604030504040204" pitchFamily="34" charset="0"/>
                  <a:ea typeface="Tahoma" panose="020B0604030504040204" pitchFamily="34" charset="0"/>
                  <a:cs typeface="Tahoma" panose="020B0604030504040204" pitchFamily="34" charset="0"/>
                </a:rPr>
                <a:t>, chỉ ra rằng những ngôi </a:t>
              </a:r>
              <a:r>
                <a:rPr lang="vi-VN" sz="1200" b="1">
                  <a:latin typeface="Tahoma" panose="020B0604030504040204" pitchFamily="34" charset="0"/>
                  <a:ea typeface="Tahoma" panose="020B0604030504040204" pitchFamily="34" charset="0"/>
                  <a:cs typeface="Tahoma" panose="020B0604030504040204" pitchFamily="34" charset="0"/>
                </a:rPr>
                <a:t>nhà lớn hơn thường có nhiều phòng tắm hơn</a:t>
              </a:r>
            </a:p>
          </p:txBody>
        </p:sp>
        <p:sp>
          <p:nvSpPr>
            <p:cNvPr id="7" name="Oval 6">
              <a:extLst>
                <a:ext uri="{FF2B5EF4-FFF2-40B4-BE49-F238E27FC236}">
                  <a16:creationId xmlns:a16="http://schemas.microsoft.com/office/drawing/2014/main" id="{D277DBA5-5257-8988-DF6E-8779D1191912}"/>
                </a:ext>
              </a:extLst>
            </p:cNvPr>
            <p:cNvSpPr/>
            <p:nvPr/>
          </p:nvSpPr>
          <p:spPr>
            <a:xfrm>
              <a:off x="4632960" y="1988199"/>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562E89-B62A-2283-7B90-0762B3F7A29A}"/>
                </a:ext>
              </a:extLst>
            </p:cNvPr>
            <p:cNvSpPr/>
            <p:nvPr/>
          </p:nvSpPr>
          <p:spPr>
            <a:xfrm>
              <a:off x="4650645" y="2937933"/>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F0D54DA-4ABF-5ADF-0BA4-D59AD11C5E7C}"/>
                </a:ext>
              </a:extLst>
            </p:cNvPr>
            <p:cNvSpPr/>
            <p:nvPr/>
          </p:nvSpPr>
          <p:spPr>
            <a:xfrm>
              <a:off x="4650645" y="3818654"/>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D8ACC427-4B71-C863-CDED-68EA9BF7154C}"/>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pic>
        <p:nvPicPr>
          <p:cNvPr id="5" name="Picture 4">
            <a:extLst>
              <a:ext uri="{FF2B5EF4-FFF2-40B4-BE49-F238E27FC236}">
                <a16:creationId xmlns:a16="http://schemas.microsoft.com/office/drawing/2014/main" id="{3378F988-4E7F-A59A-94AC-2DDF9176EA80}"/>
              </a:ext>
            </a:extLst>
          </p:cNvPr>
          <p:cNvPicPr>
            <a:picLocks noChangeAspect="1"/>
          </p:cNvPicPr>
          <p:nvPr/>
        </p:nvPicPr>
        <p:blipFill>
          <a:blip r:embed="rId3"/>
          <a:stretch>
            <a:fillRect/>
          </a:stretch>
        </p:blipFill>
        <p:spPr>
          <a:xfrm>
            <a:off x="8915" y="1412111"/>
            <a:ext cx="4598918" cy="3568195"/>
          </a:xfrm>
          <a:prstGeom prst="rect">
            <a:avLst/>
          </a:prstGeom>
        </p:spPr>
      </p:pic>
    </p:spTree>
    <p:extLst>
      <p:ext uri="{BB962C8B-B14F-4D97-AF65-F5344CB8AC3E}">
        <p14:creationId xmlns:p14="http://schemas.microsoft.com/office/powerpoint/2010/main" val="56037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grpSp>
        <p:nvGrpSpPr>
          <p:cNvPr id="11" name="Group 10">
            <a:extLst>
              <a:ext uri="{FF2B5EF4-FFF2-40B4-BE49-F238E27FC236}">
                <a16:creationId xmlns:a16="http://schemas.microsoft.com/office/drawing/2014/main" id="{3E260969-D507-B717-6051-D8634DEF8680}"/>
              </a:ext>
            </a:extLst>
          </p:cNvPr>
          <p:cNvGrpSpPr/>
          <p:nvPr/>
        </p:nvGrpSpPr>
        <p:grpSpPr>
          <a:xfrm>
            <a:off x="4742689" y="2236554"/>
            <a:ext cx="4332732" cy="1606594"/>
            <a:chOff x="4715487" y="1762238"/>
            <a:chExt cx="4420893" cy="1606594"/>
          </a:xfrm>
        </p:grpSpPr>
        <p:sp>
          <p:nvSpPr>
            <p:cNvPr id="6" name="TextBox 5">
              <a:extLst>
                <a:ext uri="{FF2B5EF4-FFF2-40B4-BE49-F238E27FC236}">
                  <a16:creationId xmlns:a16="http://schemas.microsoft.com/office/drawing/2014/main" id="{DD7E8EF8-1A8E-8226-9BE4-E1F065B5DA1E}"/>
                </a:ext>
              </a:extLst>
            </p:cNvPr>
            <p:cNvSpPr txBox="1"/>
            <p:nvPr/>
          </p:nvSpPr>
          <p:spPr>
            <a:xfrm>
              <a:off x="4815698" y="1762238"/>
              <a:ext cx="4320682" cy="1606594"/>
            </a:xfrm>
            <a:prstGeom prst="rect">
              <a:avLst/>
            </a:prstGeom>
            <a:noFill/>
          </p:spPr>
          <p:txBody>
            <a:bodyPr wrap="square">
              <a:spAutoFit/>
            </a:bodyPr>
            <a:lstStyle/>
            <a:p>
              <a:pPr algn="just"/>
              <a:r>
                <a:rPr lang="vi-VN" sz="1200" b="1">
                  <a:latin typeface="Tahoma" panose="020B0604030504040204" pitchFamily="34" charset="0"/>
                  <a:ea typeface="Tahoma" panose="020B0604030504040204" pitchFamily="34" charset="0"/>
                  <a:cs typeface="Tahoma" panose="020B0604030504040204" pitchFamily="34" charset="0"/>
                </a:rPr>
                <a:t>yr_built và condition</a:t>
              </a:r>
              <a:r>
                <a:rPr lang="vi-VN" sz="1200">
                  <a:latin typeface="Tahoma" panose="020B0604030504040204" pitchFamily="34" charset="0"/>
                  <a:ea typeface="Tahoma" panose="020B0604030504040204" pitchFamily="34" charset="0"/>
                  <a:cs typeface="Tahoma" panose="020B0604030504040204" pitchFamily="34" charset="0"/>
                </a:rPr>
                <a:t>: Có mối </a:t>
              </a:r>
              <a:r>
                <a:rPr lang="vi-VN" sz="1200" b="1">
                  <a:latin typeface="Tahoma" panose="020B0604030504040204" pitchFamily="34" charset="0"/>
                  <a:ea typeface="Tahoma" panose="020B0604030504040204" pitchFamily="34" charset="0"/>
                  <a:cs typeface="Tahoma" panose="020B0604030504040204" pitchFamily="34" charset="0"/>
                </a:rPr>
                <a:t>tương quan âm</a:t>
              </a:r>
              <a:r>
                <a:rPr lang="vi-VN" sz="1200">
                  <a:latin typeface="Tahoma" panose="020B0604030504040204" pitchFamily="34" charset="0"/>
                  <a:ea typeface="Tahoma" panose="020B0604030504040204" pitchFamily="34" charset="0"/>
                  <a:cs typeface="Tahoma" panose="020B0604030504040204" pitchFamily="34" charset="0"/>
                </a:rPr>
                <a:t>, có thể được giải thích bằng việc những </a:t>
              </a:r>
              <a:r>
                <a:rPr lang="vi-VN" sz="1200" b="1">
                  <a:latin typeface="Tahoma" panose="020B0604030504040204" pitchFamily="34" charset="0"/>
                  <a:ea typeface="Tahoma" panose="020B0604030504040204" pitchFamily="34" charset="0"/>
                  <a:cs typeface="Tahoma" panose="020B0604030504040204" pitchFamily="34" charset="0"/>
                </a:rPr>
                <a:t>ngôi nhà cũ </a:t>
              </a:r>
              <a:r>
                <a:rPr lang="vi-VN" sz="1200">
                  <a:latin typeface="Tahoma" panose="020B0604030504040204" pitchFamily="34" charset="0"/>
                  <a:ea typeface="Tahoma" panose="020B0604030504040204" pitchFamily="34" charset="0"/>
                  <a:cs typeface="Tahoma" panose="020B0604030504040204" pitchFamily="34" charset="0"/>
                </a:rPr>
                <a:t>hơn có thể </a:t>
              </a:r>
              <a:r>
                <a:rPr lang="vi-VN" sz="1200" b="1">
                  <a:latin typeface="Tahoma" panose="020B0604030504040204" pitchFamily="34" charset="0"/>
                  <a:ea typeface="Tahoma" panose="020B0604030504040204" pitchFamily="34" charset="0"/>
                  <a:cs typeface="Tahoma" panose="020B0604030504040204" pitchFamily="34" charset="0"/>
                </a:rPr>
                <a:t>không được bảo dưỡng tốt</a:t>
              </a:r>
              <a:r>
                <a:rPr lang="vi-VN" sz="1200">
                  <a:latin typeface="Tahoma" panose="020B0604030504040204" pitchFamily="34" charset="0"/>
                  <a:ea typeface="Tahoma" panose="020B0604030504040204" pitchFamily="34" charset="0"/>
                  <a:cs typeface="Tahoma" panose="020B0604030504040204" pitchFamily="34" charset="0"/>
                </a:rPr>
                <a:t> như những ngôi nhà mới hơn</a:t>
              </a:r>
            </a:p>
            <a:p>
              <a:pPr algn="just">
                <a:lnSpc>
                  <a:spcPct val="120000"/>
                </a:lnSpc>
                <a:buFont typeface="+mj-lt"/>
                <a:buAutoNum type="arabicPeriod"/>
              </a:pPr>
              <a:endParaRPr lang="vi-VN" sz="1200">
                <a:latin typeface="Tahoma" panose="020B0604030504040204" pitchFamily="34" charset="0"/>
                <a:ea typeface="Tahoma" panose="020B0604030504040204" pitchFamily="34" charset="0"/>
                <a:cs typeface="Tahoma" panose="020B0604030504040204" pitchFamily="34" charset="0"/>
              </a:endParaRPr>
            </a:p>
            <a:p>
              <a:pPr algn="just"/>
              <a:r>
                <a:rPr lang="vi-VN" sz="1200" b="1">
                  <a:latin typeface="Tahoma" panose="020B0604030504040204" pitchFamily="34" charset="0"/>
                  <a:ea typeface="Tahoma" panose="020B0604030504040204" pitchFamily="34" charset="0"/>
                  <a:cs typeface="Tahoma" panose="020B0604030504040204" pitchFamily="34" charset="0"/>
                </a:rPr>
                <a:t>yr_built và sqft_above</a:t>
              </a:r>
              <a:r>
                <a:rPr lang="vi-VN" sz="1200">
                  <a:latin typeface="Tahoma" panose="020B0604030504040204" pitchFamily="34" charset="0"/>
                  <a:ea typeface="Tahoma" panose="020B0604030504040204" pitchFamily="34" charset="0"/>
                  <a:cs typeface="Tahoma" panose="020B0604030504040204" pitchFamily="34" charset="0"/>
                </a:rPr>
                <a:t>: Có mối </a:t>
              </a:r>
              <a:r>
                <a:rPr lang="vi-VN" sz="1200" b="1">
                  <a:latin typeface="Tahoma" panose="020B0604030504040204" pitchFamily="34" charset="0"/>
                  <a:ea typeface="Tahoma" panose="020B0604030504040204" pitchFamily="34" charset="0"/>
                  <a:cs typeface="Tahoma" panose="020B0604030504040204" pitchFamily="34" charset="0"/>
                </a:rPr>
                <a:t>tương quan dương</a:t>
              </a:r>
              <a:r>
                <a:rPr lang="vi-VN" sz="1200">
                  <a:latin typeface="Tahoma" panose="020B0604030504040204" pitchFamily="34" charset="0"/>
                  <a:ea typeface="Tahoma" panose="020B0604030504040204" pitchFamily="34" charset="0"/>
                  <a:cs typeface="Tahoma" panose="020B0604030504040204" pitchFamily="34" charset="0"/>
                </a:rPr>
                <a:t>, cho thấy rằng những </a:t>
              </a:r>
              <a:r>
                <a:rPr lang="vi-VN" sz="1200" b="1">
                  <a:latin typeface="Tahoma" panose="020B0604030504040204" pitchFamily="34" charset="0"/>
                  <a:ea typeface="Tahoma" panose="020B0604030504040204" pitchFamily="34" charset="0"/>
                  <a:cs typeface="Tahoma" panose="020B0604030504040204" pitchFamily="34" charset="0"/>
                </a:rPr>
                <a:t>ngôi nhà được xây dựng gần đây </a:t>
              </a:r>
              <a:r>
                <a:rPr lang="vi-VN" sz="1200">
                  <a:latin typeface="Tahoma" panose="020B0604030504040204" pitchFamily="34" charset="0"/>
                  <a:ea typeface="Tahoma" panose="020B0604030504040204" pitchFamily="34" charset="0"/>
                  <a:cs typeface="Tahoma" panose="020B0604030504040204" pitchFamily="34" charset="0"/>
                </a:rPr>
                <a:t>có xu hướng có diện tích sử dụng trên mặt đất lớn hơn</a:t>
              </a:r>
            </a:p>
            <a:p>
              <a:pPr algn="just"/>
              <a:endParaRPr lang="en-US" sz="1200">
                <a:latin typeface="Tahoma" panose="020B0604030504040204" pitchFamily="34" charset="0"/>
                <a:ea typeface="Tahoma" panose="020B0604030504040204" pitchFamily="34" charset="0"/>
                <a:cs typeface="Tahoma" panose="020B0604030504040204" pitchFamily="34" charset="0"/>
              </a:endParaRPr>
            </a:p>
          </p:txBody>
        </p:sp>
        <p:sp>
          <p:nvSpPr>
            <p:cNvPr id="7" name="Oval 6">
              <a:extLst>
                <a:ext uri="{FF2B5EF4-FFF2-40B4-BE49-F238E27FC236}">
                  <a16:creationId xmlns:a16="http://schemas.microsoft.com/office/drawing/2014/main" id="{D277DBA5-5257-8988-DF6E-8779D1191912}"/>
                </a:ext>
              </a:extLst>
            </p:cNvPr>
            <p:cNvSpPr/>
            <p:nvPr/>
          </p:nvSpPr>
          <p:spPr>
            <a:xfrm>
              <a:off x="4715487" y="2008167"/>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562E89-B62A-2283-7B90-0762B3F7A29A}"/>
                </a:ext>
              </a:extLst>
            </p:cNvPr>
            <p:cNvSpPr/>
            <p:nvPr/>
          </p:nvSpPr>
          <p:spPr>
            <a:xfrm>
              <a:off x="4715487" y="2774647"/>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98C09B42-600F-8100-3B51-F39D2BAD9997}"/>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pic>
        <p:nvPicPr>
          <p:cNvPr id="5" name="Picture 4">
            <a:extLst>
              <a:ext uri="{FF2B5EF4-FFF2-40B4-BE49-F238E27FC236}">
                <a16:creationId xmlns:a16="http://schemas.microsoft.com/office/drawing/2014/main" id="{B1C539A4-0875-0069-62FA-DA910AD64FE7}"/>
              </a:ext>
            </a:extLst>
          </p:cNvPr>
          <p:cNvPicPr>
            <a:picLocks noChangeAspect="1"/>
          </p:cNvPicPr>
          <p:nvPr/>
        </p:nvPicPr>
        <p:blipFill rotWithShape="1">
          <a:blip r:embed="rId3"/>
          <a:srcRect r="1045"/>
          <a:stretch/>
        </p:blipFill>
        <p:spPr>
          <a:xfrm>
            <a:off x="68580" y="1321743"/>
            <a:ext cx="4593227" cy="3601413"/>
          </a:xfrm>
          <a:prstGeom prst="rect">
            <a:avLst/>
          </a:prstGeom>
        </p:spPr>
      </p:pic>
    </p:spTree>
    <p:extLst>
      <p:ext uri="{BB962C8B-B14F-4D97-AF65-F5344CB8AC3E}">
        <p14:creationId xmlns:p14="http://schemas.microsoft.com/office/powerpoint/2010/main" val="212584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Trực quan hoá các thuộc tính bằng Box plot</a:t>
            </a:r>
          </a:p>
        </p:txBody>
      </p:sp>
      <p:pic>
        <p:nvPicPr>
          <p:cNvPr id="12" name="Picture 11">
            <a:extLst>
              <a:ext uri="{FF2B5EF4-FFF2-40B4-BE49-F238E27FC236}">
                <a16:creationId xmlns:a16="http://schemas.microsoft.com/office/drawing/2014/main" id="{FBE87CA0-E764-A024-5D25-F70826E3EF5B}"/>
              </a:ext>
            </a:extLst>
          </p:cNvPr>
          <p:cNvPicPr>
            <a:picLocks noChangeAspect="1"/>
          </p:cNvPicPr>
          <p:nvPr/>
        </p:nvPicPr>
        <p:blipFill>
          <a:blip r:embed="rId3"/>
          <a:stretch>
            <a:fillRect/>
          </a:stretch>
        </p:blipFill>
        <p:spPr>
          <a:xfrm>
            <a:off x="0" y="1822913"/>
            <a:ext cx="9144000" cy="2747354"/>
          </a:xfrm>
          <a:prstGeom prst="rect">
            <a:avLst/>
          </a:prstGeom>
        </p:spPr>
      </p:pic>
      <p:pic>
        <p:nvPicPr>
          <p:cNvPr id="13" name="Picture 12">
            <a:extLst>
              <a:ext uri="{FF2B5EF4-FFF2-40B4-BE49-F238E27FC236}">
                <a16:creationId xmlns:a16="http://schemas.microsoft.com/office/drawing/2014/main" id="{0FFDCB88-A7E2-FE56-CBF9-AC0025AD46E7}"/>
              </a:ext>
            </a:extLst>
          </p:cNvPr>
          <p:cNvPicPr>
            <a:picLocks noChangeAspect="1"/>
          </p:cNvPicPr>
          <p:nvPr/>
        </p:nvPicPr>
        <p:blipFill>
          <a:blip r:embed="rId4"/>
          <a:stretch>
            <a:fillRect/>
          </a:stretch>
        </p:blipFill>
        <p:spPr>
          <a:xfrm>
            <a:off x="9738360" y="2041013"/>
            <a:ext cx="9144000" cy="2037907"/>
          </a:xfrm>
          <a:prstGeom prst="rect">
            <a:avLst/>
          </a:prstGeom>
        </p:spPr>
      </p:pic>
    </p:spTree>
    <p:extLst>
      <p:ext uri="{BB962C8B-B14F-4D97-AF65-F5344CB8AC3E}">
        <p14:creationId xmlns:p14="http://schemas.microsoft.com/office/powerpoint/2010/main" val="3412523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Trực quan hoá các thuộc tính bằng Box plot</a:t>
            </a:r>
          </a:p>
        </p:txBody>
      </p:sp>
      <p:pic>
        <p:nvPicPr>
          <p:cNvPr id="3" name="Picture 2">
            <a:extLst>
              <a:ext uri="{FF2B5EF4-FFF2-40B4-BE49-F238E27FC236}">
                <a16:creationId xmlns:a16="http://schemas.microsoft.com/office/drawing/2014/main" id="{08E9AEBA-9928-1D9F-EA2B-0BAFE8B465D2}"/>
              </a:ext>
            </a:extLst>
          </p:cNvPr>
          <p:cNvPicPr>
            <a:picLocks noChangeAspect="1"/>
          </p:cNvPicPr>
          <p:nvPr/>
        </p:nvPicPr>
        <p:blipFill>
          <a:blip r:embed="rId3"/>
          <a:stretch>
            <a:fillRect/>
          </a:stretch>
        </p:blipFill>
        <p:spPr>
          <a:xfrm>
            <a:off x="0" y="2041013"/>
            <a:ext cx="9144000" cy="2037907"/>
          </a:xfrm>
          <a:prstGeom prst="rect">
            <a:avLst/>
          </a:prstGeom>
        </p:spPr>
      </p:pic>
    </p:spTree>
    <p:extLst>
      <p:ext uri="{BB962C8B-B14F-4D97-AF65-F5344CB8AC3E}">
        <p14:creationId xmlns:p14="http://schemas.microsoft.com/office/powerpoint/2010/main" val="2603295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11" name="Group 10">
            <a:extLst>
              <a:ext uri="{FF2B5EF4-FFF2-40B4-BE49-F238E27FC236}">
                <a16:creationId xmlns:a16="http://schemas.microsoft.com/office/drawing/2014/main" id="{43FF5019-4356-C44D-8661-C3A2CF9BF2C8}"/>
              </a:ext>
            </a:extLst>
          </p:cNvPr>
          <p:cNvGrpSpPr/>
          <p:nvPr/>
        </p:nvGrpSpPr>
        <p:grpSpPr>
          <a:xfrm>
            <a:off x="321056" y="1306130"/>
            <a:ext cx="8731142" cy="3826128"/>
            <a:chOff x="139753" y="1324186"/>
            <a:chExt cx="8731142" cy="3826128"/>
          </a:xfrm>
        </p:grpSpPr>
        <p:pic>
          <p:nvPicPr>
            <p:cNvPr id="4" name="Picture 3">
              <a:extLst>
                <a:ext uri="{FF2B5EF4-FFF2-40B4-BE49-F238E27FC236}">
                  <a16:creationId xmlns:a16="http://schemas.microsoft.com/office/drawing/2014/main" id="{7C0B5550-1A99-3E3D-9EC7-0F200ED7BF2A}"/>
                </a:ext>
              </a:extLst>
            </p:cNvPr>
            <p:cNvPicPr>
              <a:picLocks noChangeAspect="1"/>
            </p:cNvPicPr>
            <p:nvPr/>
          </p:nvPicPr>
          <p:blipFill>
            <a:blip r:embed="rId3"/>
            <a:stretch>
              <a:fillRect/>
            </a:stretch>
          </p:blipFill>
          <p:spPr>
            <a:xfrm>
              <a:off x="139753" y="1331000"/>
              <a:ext cx="5910084" cy="3812500"/>
            </a:xfrm>
            <a:prstGeom prst="rect">
              <a:avLst/>
            </a:prstGeom>
          </p:spPr>
        </p:pic>
        <p:pic>
          <p:nvPicPr>
            <p:cNvPr id="7" name="Picture 6">
              <a:extLst>
                <a:ext uri="{FF2B5EF4-FFF2-40B4-BE49-F238E27FC236}">
                  <a16:creationId xmlns:a16="http://schemas.microsoft.com/office/drawing/2014/main" id="{18E17801-AE72-B436-68AA-FA12C05E58D6}"/>
                </a:ext>
              </a:extLst>
            </p:cNvPr>
            <p:cNvPicPr>
              <a:picLocks noChangeAspect="1"/>
            </p:cNvPicPr>
            <p:nvPr/>
          </p:nvPicPr>
          <p:blipFill>
            <a:blip r:embed="rId4"/>
            <a:stretch>
              <a:fillRect/>
            </a:stretch>
          </p:blipFill>
          <p:spPr>
            <a:xfrm>
              <a:off x="5924706" y="1324186"/>
              <a:ext cx="2946189" cy="1807889"/>
            </a:xfrm>
            <a:prstGeom prst="rect">
              <a:avLst/>
            </a:prstGeom>
          </p:spPr>
        </p:pic>
        <p:pic>
          <p:nvPicPr>
            <p:cNvPr id="10" name="Picture 9">
              <a:extLst>
                <a:ext uri="{FF2B5EF4-FFF2-40B4-BE49-F238E27FC236}">
                  <a16:creationId xmlns:a16="http://schemas.microsoft.com/office/drawing/2014/main" id="{B758FADB-CE0F-8B44-D33C-8C8607204884}"/>
                </a:ext>
              </a:extLst>
            </p:cNvPr>
            <p:cNvPicPr>
              <a:picLocks noChangeAspect="1"/>
            </p:cNvPicPr>
            <p:nvPr/>
          </p:nvPicPr>
          <p:blipFill>
            <a:blip r:embed="rId5"/>
            <a:stretch>
              <a:fillRect/>
            </a:stretch>
          </p:blipFill>
          <p:spPr>
            <a:xfrm>
              <a:off x="5924705" y="3237250"/>
              <a:ext cx="2946189" cy="1913064"/>
            </a:xfrm>
            <a:prstGeom prst="rect">
              <a:avLst/>
            </a:prstGeom>
          </p:spPr>
        </p:pic>
      </p:grpSp>
      <p:grpSp>
        <p:nvGrpSpPr>
          <p:cNvPr id="12" name="Group 11">
            <a:extLst>
              <a:ext uri="{FF2B5EF4-FFF2-40B4-BE49-F238E27FC236}">
                <a16:creationId xmlns:a16="http://schemas.microsoft.com/office/drawing/2014/main" id="{5BB01D5A-809E-D383-16D3-ADE49716ADDF}"/>
              </a:ext>
            </a:extLst>
          </p:cNvPr>
          <p:cNvGrpSpPr/>
          <p:nvPr/>
        </p:nvGrpSpPr>
        <p:grpSpPr>
          <a:xfrm>
            <a:off x="10137369" y="1312944"/>
            <a:ext cx="8541198" cy="3740369"/>
            <a:chOff x="301401" y="1284889"/>
            <a:chExt cx="8541198" cy="3740369"/>
          </a:xfrm>
        </p:grpSpPr>
        <p:pic>
          <p:nvPicPr>
            <p:cNvPr id="13" name="Picture 12">
              <a:extLst>
                <a:ext uri="{FF2B5EF4-FFF2-40B4-BE49-F238E27FC236}">
                  <a16:creationId xmlns:a16="http://schemas.microsoft.com/office/drawing/2014/main" id="{E5C08D38-F6DB-65F3-FF73-776542B2EF92}"/>
                </a:ext>
              </a:extLst>
            </p:cNvPr>
            <p:cNvPicPr>
              <a:picLocks noChangeAspect="1"/>
            </p:cNvPicPr>
            <p:nvPr/>
          </p:nvPicPr>
          <p:blipFill>
            <a:blip r:embed="rId6"/>
            <a:stretch>
              <a:fillRect/>
            </a:stretch>
          </p:blipFill>
          <p:spPr>
            <a:xfrm>
              <a:off x="301401" y="1284889"/>
              <a:ext cx="5626484" cy="3740369"/>
            </a:xfrm>
            <a:prstGeom prst="rect">
              <a:avLst/>
            </a:prstGeom>
          </p:spPr>
        </p:pic>
        <p:pic>
          <p:nvPicPr>
            <p:cNvPr id="14" name="Picture 13">
              <a:extLst>
                <a:ext uri="{FF2B5EF4-FFF2-40B4-BE49-F238E27FC236}">
                  <a16:creationId xmlns:a16="http://schemas.microsoft.com/office/drawing/2014/main" id="{8290D335-3C6D-C4E5-339A-43A269977FF2}"/>
                </a:ext>
              </a:extLst>
            </p:cNvPr>
            <p:cNvPicPr>
              <a:picLocks noChangeAspect="1"/>
            </p:cNvPicPr>
            <p:nvPr/>
          </p:nvPicPr>
          <p:blipFill>
            <a:blip r:embed="rId7"/>
            <a:stretch>
              <a:fillRect/>
            </a:stretch>
          </p:blipFill>
          <p:spPr>
            <a:xfrm>
              <a:off x="5949538" y="1347091"/>
              <a:ext cx="2893061" cy="1844658"/>
            </a:xfrm>
            <a:prstGeom prst="rect">
              <a:avLst/>
            </a:prstGeom>
          </p:spPr>
        </p:pic>
        <p:pic>
          <p:nvPicPr>
            <p:cNvPr id="15" name="Picture 14">
              <a:extLst>
                <a:ext uri="{FF2B5EF4-FFF2-40B4-BE49-F238E27FC236}">
                  <a16:creationId xmlns:a16="http://schemas.microsoft.com/office/drawing/2014/main" id="{1E0551A7-B2DA-3496-A8B0-0B565822C5E5}"/>
                </a:ext>
              </a:extLst>
            </p:cNvPr>
            <p:cNvPicPr>
              <a:picLocks noChangeAspect="1"/>
            </p:cNvPicPr>
            <p:nvPr/>
          </p:nvPicPr>
          <p:blipFill>
            <a:blip r:embed="rId8"/>
            <a:stretch>
              <a:fillRect/>
            </a:stretch>
          </p:blipFill>
          <p:spPr>
            <a:xfrm>
              <a:off x="5990644" y="3279908"/>
              <a:ext cx="2810847" cy="1648556"/>
            </a:xfrm>
            <a:prstGeom prst="rect">
              <a:avLst/>
            </a:prstGeom>
          </p:spPr>
        </p:pic>
      </p:grpSp>
    </p:spTree>
    <p:extLst>
      <p:ext uri="{BB962C8B-B14F-4D97-AF65-F5344CB8AC3E}">
        <p14:creationId xmlns:p14="http://schemas.microsoft.com/office/powerpoint/2010/main" val="406102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16" name="Group 15">
            <a:extLst>
              <a:ext uri="{FF2B5EF4-FFF2-40B4-BE49-F238E27FC236}">
                <a16:creationId xmlns:a16="http://schemas.microsoft.com/office/drawing/2014/main" id="{9FEDFA99-4DBD-1AF9-B609-0F04FD37702E}"/>
              </a:ext>
            </a:extLst>
          </p:cNvPr>
          <p:cNvGrpSpPr/>
          <p:nvPr/>
        </p:nvGrpSpPr>
        <p:grpSpPr>
          <a:xfrm>
            <a:off x="427525" y="1298920"/>
            <a:ext cx="8541198" cy="3740369"/>
            <a:chOff x="301401" y="1284889"/>
            <a:chExt cx="8541198" cy="3740369"/>
          </a:xfrm>
        </p:grpSpPr>
        <p:pic>
          <p:nvPicPr>
            <p:cNvPr id="9" name="Picture 8">
              <a:extLst>
                <a:ext uri="{FF2B5EF4-FFF2-40B4-BE49-F238E27FC236}">
                  <a16:creationId xmlns:a16="http://schemas.microsoft.com/office/drawing/2014/main" id="{243A34EF-275C-8B70-D3A9-43DEA3C61024}"/>
                </a:ext>
              </a:extLst>
            </p:cNvPr>
            <p:cNvPicPr>
              <a:picLocks noChangeAspect="1"/>
            </p:cNvPicPr>
            <p:nvPr/>
          </p:nvPicPr>
          <p:blipFill>
            <a:blip r:embed="rId3"/>
            <a:stretch>
              <a:fillRect/>
            </a:stretch>
          </p:blipFill>
          <p:spPr>
            <a:xfrm>
              <a:off x="301401" y="1284889"/>
              <a:ext cx="5626484" cy="3740369"/>
            </a:xfrm>
            <a:prstGeom prst="rect">
              <a:avLst/>
            </a:prstGeom>
          </p:spPr>
        </p:pic>
        <p:pic>
          <p:nvPicPr>
            <p:cNvPr id="13" name="Picture 12">
              <a:extLst>
                <a:ext uri="{FF2B5EF4-FFF2-40B4-BE49-F238E27FC236}">
                  <a16:creationId xmlns:a16="http://schemas.microsoft.com/office/drawing/2014/main" id="{D3AC9CCC-B43D-68B2-1F13-EAB3CC992F62}"/>
                </a:ext>
              </a:extLst>
            </p:cNvPr>
            <p:cNvPicPr>
              <a:picLocks noChangeAspect="1"/>
            </p:cNvPicPr>
            <p:nvPr/>
          </p:nvPicPr>
          <p:blipFill>
            <a:blip r:embed="rId4"/>
            <a:stretch>
              <a:fillRect/>
            </a:stretch>
          </p:blipFill>
          <p:spPr>
            <a:xfrm>
              <a:off x="5949538" y="1347091"/>
              <a:ext cx="2893061" cy="1844658"/>
            </a:xfrm>
            <a:prstGeom prst="rect">
              <a:avLst/>
            </a:prstGeom>
          </p:spPr>
        </p:pic>
        <p:pic>
          <p:nvPicPr>
            <p:cNvPr id="15" name="Picture 14">
              <a:extLst>
                <a:ext uri="{FF2B5EF4-FFF2-40B4-BE49-F238E27FC236}">
                  <a16:creationId xmlns:a16="http://schemas.microsoft.com/office/drawing/2014/main" id="{8E820E3C-1215-285E-43B2-A726E1BCC4C5}"/>
                </a:ext>
              </a:extLst>
            </p:cNvPr>
            <p:cNvPicPr>
              <a:picLocks noChangeAspect="1"/>
            </p:cNvPicPr>
            <p:nvPr/>
          </p:nvPicPr>
          <p:blipFill>
            <a:blip r:embed="rId5"/>
            <a:stretch>
              <a:fillRect/>
            </a:stretch>
          </p:blipFill>
          <p:spPr>
            <a:xfrm>
              <a:off x="5990644" y="3279908"/>
              <a:ext cx="2810847" cy="1648556"/>
            </a:xfrm>
            <a:prstGeom prst="rect">
              <a:avLst/>
            </a:prstGeom>
          </p:spPr>
        </p:pic>
      </p:grpSp>
      <p:grpSp>
        <p:nvGrpSpPr>
          <p:cNvPr id="17" name="Group 16">
            <a:extLst>
              <a:ext uri="{FF2B5EF4-FFF2-40B4-BE49-F238E27FC236}">
                <a16:creationId xmlns:a16="http://schemas.microsoft.com/office/drawing/2014/main" id="{344FB405-7416-662A-5D39-C539D9E28B97}"/>
              </a:ext>
            </a:extLst>
          </p:cNvPr>
          <p:cNvGrpSpPr/>
          <p:nvPr/>
        </p:nvGrpSpPr>
        <p:grpSpPr>
          <a:xfrm>
            <a:off x="10058327" y="1193202"/>
            <a:ext cx="8824032" cy="3771485"/>
            <a:chOff x="198047" y="1309406"/>
            <a:chExt cx="8824032" cy="3771485"/>
          </a:xfrm>
        </p:grpSpPr>
        <p:pic>
          <p:nvPicPr>
            <p:cNvPr id="18" name="Picture 17">
              <a:extLst>
                <a:ext uri="{FF2B5EF4-FFF2-40B4-BE49-F238E27FC236}">
                  <a16:creationId xmlns:a16="http://schemas.microsoft.com/office/drawing/2014/main" id="{DDB7BF26-82BA-01E2-3962-57E46FC21E3A}"/>
                </a:ext>
              </a:extLst>
            </p:cNvPr>
            <p:cNvPicPr>
              <a:picLocks noChangeAspect="1"/>
            </p:cNvPicPr>
            <p:nvPr/>
          </p:nvPicPr>
          <p:blipFill>
            <a:blip r:embed="rId6"/>
            <a:stretch>
              <a:fillRect/>
            </a:stretch>
          </p:blipFill>
          <p:spPr>
            <a:xfrm>
              <a:off x="198047" y="1347091"/>
              <a:ext cx="5730798" cy="3733800"/>
            </a:xfrm>
            <a:prstGeom prst="rect">
              <a:avLst/>
            </a:prstGeom>
          </p:spPr>
        </p:pic>
        <p:pic>
          <p:nvPicPr>
            <p:cNvPr id="19" name="Picture 18">
              <a:extLst>
                <a:ext uri="{FF2B5EF4-FFF2-40B4-BE49-F238E27FC236}">
                  <a16:creationId xmlns:a16="http://schemas.microsoft.com/office/drawing/2014/main" id="{B4AF3E83-A977-5306-2231-BDDDC22D8518}"/>
                </a:ext>
              </a:extLst>
            </p:cNvPr>
            <p:cNvPicPr>
              <a:picLocks noChangeAspect="1"/>
            </p:cNvPicPr>
            <p:nvPr/>
          </p:nvPicPr>
          <p:blipFill rotWithShape="1">
            <a:blip r:embed="rId7"/>
            <a:srcRect r="52528" b="4893"/>
            <a:stretch/>
          </p:blipFill>
          <p:spPr>
            <a:xfrm>
              <a:off x="5928845" y="1309406"/>
              <a:ext cx="2892585" cy="1864110"/>
            </a:xfrm>
            <a:prstGeom prst="rect">
              <a:avLst/>
            </a:prstGeom>
          </p:spPr>
        </p:pic>
        <p:pic>
          <p:nvPicPr>
            <p:cNvPr id="20" name="Picture 19">
              <a:extLst>
                <a:ext uri="{FF2B5EF4-FFF2-40B4-BE49-F238E27FC236}">
                  <a16:creationId xmlns:a16="http://schemas.microsoft.com/office/drawing/2014/main" id="{F598236B-7CD3-C5FB-9C95-8A9C2EE3F92C}"/>
                </a:ext>
              </a:extLst>
            </p:cNvPr>
            <p:cNvPicPr>
              <a:picLocks noChangeAspect="1"/>
            </p:cNvPicPr>
            <p:nvPr/>
          </p:nvPicPr>
          <p:blipFill rotWithShape="1">
            <a:blip r:embed="rId7"/>
            <a:srcRect l="47850"/>
            <a:stretch/>
          </p:blipFill>
          <p:spPr>
            <a:xfrm>
              <a:off x="5862836" y="3129852"/>
              <a:ext cx="3159243" cy="1948667"/>
            </a:xfrm>
            <a:prstGeom prst="rect">
              <a:avLst/>
            </a:prstGeom>
          </p:spPr>
        </p:pic>
      </p:grpSp>
      <p:grpSp>
        <p:nvGrpSpPr>
          <p:cNvPr id="21" name="Group 20">
            <a:extLst>
              <a:ext uri="{FF2B5EF4-FFF2-40B4-BE49-F238E27FC236}">
                <a16:creationId xmlns:a16="http://schemas.microsoft.com/office/drawing/2014/main" id="{173B40A6-195A-BE74-FC43-07CBFDD6FD91}"/>
              </a:ext>
            </a:extLst>
          </p:cNvPr>
          <p:cNvGrpSpPr/>
          <p:nvPr/>
        </p:nvGrpSpPr>
        <p:grpSpPr>
          <a:xfrm>
            <a:off x="-9241582" y="1230887"/>
            <a:ext cx="8731142" cy="3826128"/>
            <a:chOff x="139753" y="1324186"/>
            <a:chExt cx="8731142" cy="3826128"/>
          </a:xfrm>
        </p:grpSpPr>
        <p:pic>
          <p:nvPicPr>
            <p:cNvPr id="22" name="Picture 21">
              <a:extLst>
                <a:ext uri="{FF2B5EF4-FFF2-40B4-BE49-F238E27FC236}">
                  <a16:creationId xmlns:a16="http://schemas.microsoft.com/office/drawing/2014/main" id="{9CB66335-B442-5BC3-FCD3-65E6D6E7B1F8}"/>
                </a:ext>
              </a:extLst>
            </p:cNvPr>
            <p:cNvPicPr>
              <a:picLocks noChangeAspect="1"/>
            </p:cNvPicPr>
            <p:nvPr/>
          </p:nvPicPr>
          <p:blipFill>
            <a:blip r:embed="rId8"/>
            <a:stretch>
              <a:fillRect/>
            </a:stretch>
          </p:blipFill>
          <p:spPr>
            <a:xfrm>
              <a:off x="139753" y="1331000"/>
              <a:ext cx="5910084" cy="3812500"/>
            </a:xfrm>
            <a:prstGeom prst="rect">
              <a:avLst/>
            </a:prstGeom>
          </p:spPr>
        </p:pic>
        <p:pic>
          <p:nvPicPr>
            <p:cNvPr id="23" name="Picture 22">
              <a:extLst>
                <a:ext uri="{FF2B5EF4-FFF2-40B4-BE49-F238E27FC236}">
                  <a16:creationId xmlns:a16="http://schemas.microsoft.com/office/drawing/2014/main" id="{1FF97BE5-1EA1-BC08-D4DD-950A0FCD8F87}"/>
                </a:ext>
              </a:extLst>
            </p:cNvPr>
            <p:cNvPicPr>
              <a:picLocks noChangeAspect="1"/>
            </p:cNvPicPr>
            <p:nvPr/>
          </p:nvPicPr>
          <p:blipFill>
            <a:blip r:embed="rId9"/>
            <a:stretch>
              <a:fillRect/>
            </a:stretch>
          </p:blipFill>
          <p:spPr>
            <a:xfrm>
              <a:off x="5924706" y="1324186"/>
              <a:ext cx="2946189" cy="1807889"/>
            </a:xfrm>
            <a:prstGeom prst="rect">
              <a:avLst/>
            </a:prstGeom>
          </p:spPr>
        </p:pic>
        <p:pic>
          <p:nvPicPr>
            <p:cNvPr id="24" name="Picture 23">
              <a:extLst>
                <a:ext uri="{FF2B5EF4-FFF2-40B4-BE49-F238E27FC236}">
                  <a16:creationId xmlns:a16="http://schemas.microsoft.com/office/drawing/2014/main" id="{97EBD83F-DAE4-1D3B-48A8-08654E95CD20}"/>
                </a:ext>
              </a:extLst>
            </p:cNvPr>
            <p:cNvPicPr>
              <a:picLocks noChangeAspect="1"/>
            </p:cNvPicPr>
            <p:nvPr/>
          </p:nvPicPr>
          <p:blipFill>
            <a:blip r:embed="rId10"/>
            <a:stretch>
              <a:fillRect/>
            </a:stretch>
          </p:blipFill>
          <p:spPr>
            <a:xfrm>
              <a:off x="5924705" y="3237250"/>
              <a:ext cx="2946189" cy="1913064"/>
            </a:xfrm>
            <a:prstGeom prst="rect">
              <a:avLst/>
            </a:prstGeom>
          </p:spPr>
        </p:pic>
      </p:grpSp>
    </p:spTree>
    <p:extLst>
      <p:ext uri="{BB962C8B-B14F-4D97-AF65-F5344CB8AC3E}">
        <p14:creationId xmlns:p14="http://schemas.microsoft.com/office/powerpoint/2010/main" val="1168670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10" name="Group 9">
            <a:extLst>
              <a:ext uri="{FF2B5EF4-FFF2-40B4-BE49-F238E27FC236}">
                <a16:creationId xmlns:a16="http://schemas.microsoft.com/office/drawing/2014/main" id="{D52B7913-DB4F-1164-5CD3-686FD7DBA28F}"/>
              </a:ext>
            </a:extLst>
          </p:cNvPr>
          <p:cNvGrpSpPr/>
          <p:nvPr/>
        </p:nvGrpSpPr>
        <p:grpSpPr>
          <a:xfrm>
            <a:off x="243767" y="1305853"/>
            <a:ext cx="8824032" cy="3771485"/>
            <a:chOff x="198047" y="1309406"/>
            <a:chExt cx="8824032" cy="3771485"/>
          </a:xfrm>
        </p:grpSpPr>
        <p:pic>
          <p:nvPicPr>
            <p:cNvPr id="3" name="Picture 2">
              <a:extLst>
                <a:ext uri="{FF2B5EF4-FFF2-40B4-BE49-F238E27FC236}">
                  <a16:creationId xmlns:a16="http://schemas.microsoft.com/office/drawing/2014/main" id="{591D7A8D-7FD8-304A-F840-680B79ABD2BD}"/>
                </a:ext>
              </a:extLst>
            </p:cNvPr>
            <p:cNvPicPr>
              <a:picLocks noChangeAspect="1"/>
            </p:cNvPicPr>
            <p:nvPr/>
          </p:nvPicPr>
          <p:blipFill>
            <a:blip r:embed="rId3"/>
            <a:stretch>
              <a:fillRect/>
            </a:stretch>
          </p:blipFill>
          <p:spPr>
            <a:xfrm>
              <a:off x="198047" y="1347091"/>
              <a:ext cx="5730798" cy="3733800"/>
            </a:xfrm>
            <a:prstGeom prst="rect">
              <a:avLst/>
            </a:prstGeom>
          </p:spPr>
        </p:pic>
        <p:pic>
          <p:nvPicPr>
            <p:cNvPr id="6" name="Picture 5">
              <a:extLst>
                <a:ext uri="{FF2B5EF4-FFF2-40B4-BE49-F238E27FC236}">
                  <a16:creationId xmlns:a16="http://schemas.microsoft.com/office/drawing/2014/main" id="{CAFAD5D7-8654-8C85-7E46-C0D5C75DA3B3}"/>
                </a:ext>
              </a:extLst>
            </p:cNvPr>
            <p:cNvPicPr>
              <a:picLocks noChangeAspect="1"/>
            </p:cNvPicPr>
            <p:nvPr/>
          </p:nvPicPr>
          <p:blipFill rotWithShape="1">
            <a:blip r:embed="rId4"/>
            <a:srcRect r="52528" b="4893"/>
            <a:stretch/>
          </p:blipFill>
          <p:spPr>
            <a:xfrm>
              <a:off x="5928845" y="1309406"/>
              <a:ext cx="2892585" cy="1864110"/>
            </a:xfrm>
            <a:prstGeom prst="rect">
              <a:avLst/>
            </a:prstGeom>
          </p:spPr>
        </p:pic>
        <p:pic>
          <p:nvPicPr>
            <p:cNvPr id="7" name="Picture 6">
              <a:extLst>
                <a:ext uri="{FF2B5EF4-FFF2-40B4-BE49-F238E27FC236}">
                  <a16:creationId xmlns:a16="http://schemas.microsoft.com/office/drawing/2014/main" id="{5440065D-F124-0EFC-A664-202D54292F7C}"/>
                </a:ext>
              </a:extLst>
            </p:cNvPr>
            <p:cNvPicPr>
              <a:picLocks noChangeAspect="1"/>
            </p:cNvPicPr>
            <p:nvPr/>
          </p:nvPicPr>
          <p:blipFill rotWithShape="1">
            <a:blip r:embed="rId4"/>
            <a:srcRect l="47850"/>
            <a:stretch/>
          </p:blipFill>
          <p:spPr>
            <a:xfrm>
              <a:off x="5862836" y="3129852"/>
              <a:ext cx="3159243" cy="1948667"/>
            </a:xfrm>
            <a:prstGeom prst="rect">
              <a:avLst/>
            </a:prstGeom>
          </p:spPr>
        </p:pic>
      </p:grpSp>
      <p:grpSp>
        <p:nvGrpSpPr>
          <p:cNvPr id="11" name="Group 10">
            <a:extLst>
              <a:ext uri="{FF2B5EF4-FFF2-40B4-BE49-F238E27FC236}">
                <a16:creationId xmlns:a16="http://schemas.microsoft.com/office/drawing/2014/main" id="{9EC8A7F8-26D7-1810-8BA2-44BBB52CAF2E}"/>
              </a:ext>
            </a:extLst>
          </p:cNvPr>
          <p:cNvGrpSpPr/>
          <p:nvPr/>
        </p:nvGrpSpPr>
        <p:grpSpPr>
          <a:xfrm>
            <a:off x="10365393" y="1347091"/>
            <a:ext cx="8465109" cy="3796409"/>
            <a:chOff x="513589" y="1347091"/>
            <a:chExt cx="8465109" cy="3796409"/>
          </a:xfrm>
        </p:grpSpPr>
        <p:pic>
          <p:nvPicPr>
            <p:cNvPr id="12" name="Picture 11">
              <a:extLst>
                <a:ext uri="{FF2B5EF4-FFF2-40B4-BE49-F238E27FC236}">
                  <a16:creationId xmlns:a16="http://schemas.microsoft.com/office/drawing/2014/main" id="{26AE447D-F2AC-DDAC-25E1-44D974C3A66A}"/>
                </a:ext>
              </a:extLst>
            </p:cNvPr>
            <p:cNvPicPr>
              <a:picLocks noChangeAspect="1"/>
            </p:cNvPicPr>
            <p:nvPr/>
          </p:nvPicPr>
          <p:blipFill>
            <a:blip r:embed="rId5"/>
            <a:stretch>
              <a:fillRect/>
            </a:stretch>
          </p:blipFill>
          <p:spPr>
            <a:xfrm>
              <a:off x="513589" y="1347091"/>
              <a:ext cx="5653555" cy="3796409"/>
            </a:xfrm>
            <a:prstGeom prst="rect">
              <a:avLst/>
            </a:prstGeom>
          </p:spPr>
        </p:pic>
        <p:pic>
          <p:nvPicPr>
            <p:cNvPr id="14" name="Picture 13">
              <a:extLst>
                <a:ext uri="{FF2B5EF4-FFF2-40B4-BE49-F238E27FC236}">
                  <a16:creationId xmlns:a16="http://schemas.microsoft.com/office/drawing/2014/main" id="{F9D4D600-B449-ED7A-D84A-5FE4BCEA0B90}"/>
                </a:ext>
              </a:extLst>
            </p:cNvPr>
            <p:cNvPicPr>
              <a:picLocks noChangeAspect="1"/>
            </p:cNvPicPr>
            <p:nvPr/>
          </p:nvPicPr>
          <p:blipFill rotWithShape="1">
            <a:blip r:embed="rId6"/>
            <a:srcRect r="51187"/>
            <a:stretch/>
          </p:blipFill>
          <p:spPr>
            <a:xfrm>
              <a:off x="6050401" y="1347091"/>
              <a:ext cx="2723110" cy="1841093"/>
            </a:xfrm>
            <a:prstGeom prst="rect">
              <a:avLst/>
            </a:prstGeom>
          </p:spPr>
        </p:pic>
        <p:pic>
          <p:nvPicPr>
            <p:cNvPr id="17" name="Picture 16">
              <a:extLst>
                <a:ext uri="{FF2B5EF4-FFF2-40B4-BE49-F238E27FC236}">
                  <a16:creationId xmlns:a16="http://schemas.microsoft.com/office/drawing/2014/main" id="{551A6E5E-80EF-2C95-350D-52799B7AC35B}"/>
                </a:ext>
              </a:extLst>
            </p:cNvPr>
            <p:cNvPicPr>
              <a:picLocks noChangeAspect="1"/>
            </p:cNvPicPr>
            <p:nvPr/>
          </p:nvPicPr>
          <p:blipFill rotWithShape="1">
            <a:blip r:embed="rId6"/>
            <a:srcRect l="49602"/>
            <a:stretch/>
          </p:blipFill>
          <p:spPr>
            <a:xfrm>
              <a:off x="6167144" y="3183640"/>
              <a:ext cx="2811554" cy="1841092"/>
            </a:xfrm>
            <a:prstGeom prst="rect">
              <a:avLst/>
            </a:prstGeom>
          </p:spPr>
        </p:pic>
      </p:grpSp>
      <p:grpSp>
        <p:nvGrpSpPr>
          <p:cNvPr id="18" name="Group 17">
            <a:extLst>
              <a:ext uri="{FF2B5EF4-FFF2-40B4-BE49-F238E27FC236}">
                <a16:creationId xmlns:a16="http://schemas.microsoft.com/office/drawing/2014/main" id="{917D04EE-AEF5-6CA5-22F7-FD5FC7494D69}"/>
              </a:ext>
            </a:extLst>
          </p:cNvPr>
          <p:cNvGrpSpPr/>
          <p:nvPr/>
        </p:nvGrpSpPr>
        <p:grpSpPr>
          <a:xfrm>
            <a:off x="-9449395" y="1193202"/>
            <a:ext cx="8541198" cy="3740369"/>
            <a:chOff x="301401" y="1284889"/>
            <a:chExt cx="8541198" cy="3740369"/>
          </a:xfrm>
        </p:grpSpPr>
        <p:pic>
          <p:nvPicPr>
            <p:cNvPr id="19" name="Picture 18">
              <a:extLst>
                <a:ext uri="{FF2B5EF4-FFF2-40B4-BE49-F238E27FC236}">
                  <a16:creationId xmlns:a16="http://schemas.microsoft.com/office/drawing/2014/main" id="{5996CA41-36A3-E708-92C5-602EF3F65BD9}"/>
                </a:ext>
              </a:extLst>
            </p:cNvPr>
            <p:cNvPicPr>
              <a:picLocks noChangeAspect="1"/>
            </p:cNvPicPr>
            <p:nvPr/>
          </p:nvPicPr>
          <p:blipFill>
            <a:blip r:embed="rId7"/>
            <a:stretch>
              <a:fillRect/>
            </a:stretch>
          </p:blipFill>
          <p:spPr>
            <a:xfrm>
              <a:off x="301401" y="1284889"/>
              <a:ext cx="5626484" cy="3740369"/>
            </a:xfrm>
            <a:prstGeom prst="rect">
              <a:avLst/>
            </a:prstGeom>
          </p:spPr>
        </p:pic>
        <p:pic>
          <p:nvPicPr>
            <p:cNvPr id="20" name="Picture 19">
              <a:extLst>
                <a:ext uri="{FF2B5EF4-FFF2-40B4-BE49-F238E27FC236}">
                  <a16:creationId xmlns:a16="http://schemas.microsoft.com/office/drawing/2014/main" id="{27CF0F09-25FF-A799-A741-2C0CF407EF5E}"/>
                </a:ext>
              </a:extLst>
            </p:cNvPr>
            <p:cNvPicPr>
              <a:picLocks noChangeAspect="1"/>
            </p:cNvPicPr>
            <p:nvPr/>
          </p:nvPicPr>
          <p:blipFill>
            <a:blip r:embed="rId8"/>
            <a:stretch>
              <a:fillRect/>
            </a:stretch>
          </p:blipFill>
          <p:spPr>
            <a:xfrm>
              <a:off x="5949538" y="1347091"/>
              <a:ext cx="2893061" cy="1844658"/>
            </a:xfrm>
            <a:prstGeom prst="rect">
              <a:avLst/>
            </a:prstGeom>
          </p:spPr>
        </p:pic>
        <p:pic>
          <p:nvPicPr>
            <p:cNvPr id="21" name="Picture 20">
              <a:extLst>
                <a:ext uri="{FF2B5EF4-FFF2-40B4-BE49-F238E27FC236}">
                  <a16:creationId xmlns:a16="http://schemas.microsoft.com/office/drawing/2014/main" id="{582618AF-3DCF-89BC-D732-1E79443AE22F}"/>
                </a:ext>
              </a:extLst>
            </p:cNvPr>
            <p:cNvPicPr>
              <a:picLocks noChangeAspect="1"/>
            </p:cNvPicPr>
            <p:nvPr/>
          </p:nvPicPr>
          <p:blipFill>
            <a:blip r:embed="rId9"/>
            <a:stretch>
              <a:fillRect/>
            </a:stretch>
          </p:blipFill>
          <p:spPr>
            <a:xfrm>
              <a:off x="5990644" y="3279908"/>
              <a:ext cx="2810847" cy="1648556"/>
            </a:xfrm>
            <a:prstGeom prst="rect">
              <a:avLst/>
            </a:prstGeom>
          </p:spPr>
        </p:pic>
      </p:grpSp>
    </p:spTree>
    <p:extLst>
      <p:ext uri="{BB962C8B-B14F-4D97-AF65-F5344CB8AC3E}">
        <p14:creationId xmlns:p14="http://schemas.microsoft.com/office/powerpoint/2010/main" val="2405846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13" name="Group 12">
            <a:extLst>
              <a:ext uri="{FF2B5EF4-FFF2-40B4-BE49-F238E27FC236}">
                <a16:creationId xmlns:a16="http://schemas.microsoft.com/office/drawing/2014/main" id="{E7E2B2F7-000D-23B4-F2FA-5DF486FE4346}"/>
              </a:ext>
            </a:extLst>
          </p:cNvPr>
          <p:cNvGrpSpPr/>
          <p:nvPr/>
        </p:nvGrpSpPr>
        <p:grpSpPr>
          <a:xfrm>
            <a:off x="513589" y="1347091"/>
            <a:ext cx="8465109" cy="3796409"/>
            <a:chOff x="513589" y="1347091"/>
            <a:chExt cx="8465109" cy="3796409"/>
          </a:xfrm>
        </p:grpSpPr>
        <p:pic>
          <p:nvPicPr>
            <p:cNvPr id="4" name="Picture 3">
              <a:extLst>
                <a:ext uri="{FF2B5EF4-FFF2-40B4-BE49-F238E27FC236}">
                  <a16:creationId xmlns:a16="http://schemas.microsoft.com/office/drawing/2014/main" id="{08A40848-5370-59E0-B532-5468E8CFC525}"/>
                </a:ext>
              </a:extLst>
            </p:cNvPr>
            <p:cNvPicPr>
              <a:picLocks noChangeAspect="1"/>
            </p:cNvPicPr>
            <p:nvPr/>
          </p:nvPicPr>
          <p:blipFill>
            <a:blip r:embed="rId3"/>
            <a:stretch>
              <a:fillRect/>
            </a:stretch>
          </p:blipFill>
          <p:spPr>
            <a:xfrm>
              <a:off x="513589" y="1347091"/>
              <a:ext cx="5653555" cy="3796409"/>
            </a:xfrm>
            <a:prstGeom prst="rect">
              <a:avLst/>
            </a:prstGeom>
          </p:spPr>
        </p:pic>
        <p:pic>
          <p:nvPicPr>
            <p:cNvPr id="11" name="Picture 10">
              <a:extLst>
                <a:ext uri="{FF2B5EF4-FFF2-40B4-BE49-F238E27FC236}">
                  <a16:creationId xmlns:a16="http://schemas.microsoft.com/office/drawing/2014/main" id="{B1226B4A-8857-C139-8CDF-BE6F83119553}"/>
                </a:ext>
              </a:extLst>
            </p:cNvPr>
            <p:cNvPicPr>
              <a:picLocks noChangeAspect="1"/>
            </p:cNvPicPr>
            <p:nvPr/>
          </p:nvPicPr>
          <p:blipFill rotWithShape="1">
            <a:blip r:embed="rId4"/>
            <a:srcRect r="51187"/>
            <a:stretch/>
          </p:blipFill>
          <p:spPr>
            <a:xfrm>
              <a:off x="6050401" y="1347091"/>
              <a:ext cx="2723110" cy="1841093"/>
            </a:xfrm>
            <a:prstGeom prst="rect">
              <a:avLst/>
            </a:prstGeom>
          </p:spPr>
        </p:pic>
        <p:pic>
          <p:nvPicPr>
            <p:cNvPr id="12" name="Picture 11">
              <a:extLst>
                <a:ext uri="{FF2B5EF4-FFF2-40B4-BE49-F238E27FC236}">
                  <a16:creationId xmlns:a16="http://schemas.microsoft.com/office/drawing/2014/main" id="{6E3CF384-0371-346B-98DC-C59A150432A8}"/>
                </a:ext>
              </a:extLst>
            </p:cNvPr>
            <p:cNvPicPr>
              <a:picLocks noChangeAspect="1"/>
            </p:cNvPicPr>
            <p:nvPr/>
          </p:nvPicPr>
          <p:blipFill rotWithShape="1">
            <a:blip r:embed="rId4"/>
            <a:srcRect l="49602"/>
            <a:stretch/>
          </p:blipFill>
          <p:spPr>
            <a:xfrm>
              <a:off x="6167144" y="3183640"/>
              <a:ext cx="2811554" cy="1841092"/>
            </a:xfrm>
            <a:prstGeom prst="rect">
              <a:avLst/>
            </a:prstGeom>
          </p:spPr>
        </p:pic>
      </p:grpSp>
      <p:pic>
        <p:nvPicPr>
          <p:cNvPr id="14" name="Picture 13">
            <a:extLst>
              <a:ext uri="{FF2B5EF4-FFF2-40B4-BE49-F238E27FC236}">
                <a16:creationId xmlns:a16="http://schemas.microsoft.com/office/drawing/2014/main" id="{4DF5ECC7-D54E-0F33-9DD7-1C72BB24F6A8}"/>
              </a:ext>
            </a:extLst>
          </p:cNvPr>
          <p:cNvPicPr>
            <a:picLocks noChangeAspect="1"/>
          </p:cNvPicPr>
          <p:nvPr/>
        </p:nvPicPr>
        <p:blipFill>
          <a:blip r:embed="rId5"/>
          <a:stretch>
            <a:fillRect/>
          </a:stretch>
        </p:blipFill>
        <p:spPr>
          <a:xfrm>
            <a:off x="9715034" y="1752030"/>
            <a:ext cx="8717280" cy="2352156"/>
          </a:xfrm>
          <a:prstGeom prst="rect">
            <a:avLst/>
          </a:prstGeom>
        </p:spPr>
      </p:pic>
      <p:grpSp>
        <p:nvGrpSpPr>
          <p:cNvPr id="15" name="Group 14">
            <a:extLst>
              <a:ext uri="{FF2B5EF4-FFF2-40B4-BE49-F238E27FC236}">
                <a16:creationId xmlns:a16="http://schemas.microsoft.com/office/drawing/2014/main" id="{49D6B45B-279F-F283-18BE-D2DB0E98647C}"/>
              </a:ext>
            </a:extLst>
          </p:cNvPr>
          <p:cNvGrpSpPr/>
          <p:nvPr/>
        </p:nvGrpSpPr>
        <p:grpSpPr>
          <a:xfrm>
            <a:off x="-9251966" y="1258504"/>
            <a:ext cx="8824032" cy="3771485"/>
            <a:chOff x="198047" y="1309406"/>
            <a:chExt cx="8824032" cy="3771485"/>
          </a:xfrm>
        </p:grpSpPr>
        <p:pic>
          <p:nvPicPr>
            <p:cNvPr id="16" name="Picture 15">
              <a:extLst>
                <a:ext uri="{FF2B5EF4-FFF2-40B4-BE49-F238E27FC236}">
                  <a16:creationId xmlns:a16="http://schemas.microsoft.com/office/drawing/2014/main" id="{F3CBABD2-B7CA-5016-B935-B5B0BE8B2C27}"/>
                </a:ext>
              </a:extLst>
            </p:cNvPr>
            <p:cNvPicPr>
              <a:picLocks noChangeAspect="1"/>
            </p:cNvPicPr>
            <p:nvPr/>
          </p:nvPicPr>
          <p:blipFill>
            <a:blip r:embed="rId6"/>
            <a:stretch>
              <a:fillRect/>
            </a:stretch>
          </p:blipFill>
          <p:spPr>
            <a:xfrm>
              <a:off x="198047" y="1347091"/>
              <a:ext cx="5730798" cy="3733800"/>
            </a:xfrm>
            <a:prstGeom prst="rect">
              <a:avLst/>
            </a:prstGeom>
          </p:spPr>
        </p:pic>
        <p:pic>
          <p:nvPicPr>
            <p:cNvPr id="17" name="Picture 16">
              <a:extLst>
                <a:ext uri="{FF2B5EF4-FFF2-40B4-BE49-F238E27FC236}">
                  <a16:creationId xmlns:a16="http://schemas.microsoft.com/office/drawing/2014/main" id="{F866EF9B-34A1-8249-2B8D-4C0E80D3EFB4}"/>
                </a:ext>
              </a:extLst>
            </p:cNvPr>
            <p:cNvPicPr>
              <a:picLocks noChangeAspect="1"/>
            </p:cNvPicPr>
            <p:nvPr/>
          </p:nvPicPr>
          <p:blipFill rotWithShape="1">
            <a:blip r:embed="rId7"/>
            <a:srcRect r="52528" b="4893"/>
            <a:stretch/>
          </p:blipFill>
          <p:spPr>
            <a:xfrm>
              <a:off x="5928845" y="1309406"/>
              <a:ext cx="2892585" cy="1864110"/>
            </a:xfrm>
            <a:prstGeom prst="rect">
              <a:avLst/>
            </a:prstGeom>
          </p:spPr>
        </p:pic>
        <p:pic>
          <p:nvPicPr>
            <p:cNvPr id="18" name="Picture 17">
              <a:extLst>
                <a:ext uri="{FF2B5EF4-FFF2-40B4-BE49-F238E27FC236}">
                  <a16:creationId xmlns:a16="http://schemas.microsoft.com/office/drawing/2014/main" id="{7E34F138-9892-5847-EE06-AF5A232C05D5}"/>
                </a:ext>
              </a:extLst>
            </p:cNvPr>
            <p:cNvPicPr>
              <a:picLocks noChangeAspect="1"/>
            </p:cNvPicPr>
            <p:nvPr/>
          </p:nvPicPr>
          <p:blipFill rotWithShape="1">
            <a:blip r:embed="rId7"/>
            <a:srcRect l="47850"/>
            <a:stretch/>
          </p:blipFill>
          <p:spPr>
            <a:xfrm>
              <a:off x="5862836" y="3129852"/>
              <a:ext cx="3159243" cy="1948667"/>
            </a:xfrm>
            <a:prstGeom prst="rect">
              <a:avLst/>
            </a:prstGeom>
          </p:spPr>
        </p:pic>
      </p:grpSp>
    </p:spTree>
    <p:extLst>
      <p:ext uri="{BB962C8B-B14F-4D97-AF65-F5344CB8AC3E}">
        <p14:creationId xmlns:p14="http://schemas.microsoft.com/office/powerpoint/2010/main" val="2808185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39314"/>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pic>
        <p:nvPicPr>
          <p:cNvPr id="3" name="Picture 2">
            <a:extLst>
              <a:ext uri="{FF2B5EF4-FFF2-40B4-BE49-F238E27FC236}">
                <a16:creationId xmlns:a16="http://schemas.microsoft.com/office/drawing/2014/main" id="{491FFB7E-5AD5-A0EC-1789-4CAF1AE9ED27}"/>
              </a:ext>
            </a:extLst>
          </p:cNvPr>
          <p:cNvPicPr>
            <a:picLocks noChangeAspect="1"/>
          </p:cNvPicPr>
          <p:nvPr/>
        </p:nvPicPr>
        <p:blipFill>
          <a:blip r:embed="rId3"/>
          <a:stretch>
            <a:fillRect/>
          </a:stretch>
        </p:blipFill>
        <p:spPr>
          <a:xfrm>
            <a:off x="213360" y="1875690"/>
            <a:ext cx="8717280" cy="2352156"/>
          </a:xfrm>
          <a:prstGeom prst="rect">
            <a:avLst/>
          </a:prstGeom>
        </p:spPr>
      </p:pic>
      <p:grpSp>
        <p:nvGrpSpPr>
          <p:cNvPr id="6" name="Group 5">
            <a:extLst>
              <a:ext uri="{FF2B5EF4-FFF2-40B4-BE49-F238E27FC236}">
                <a16:creationId xmlns:a16="http://schemas.microsoft.com/office/drawing/2014/main" id="{5B217F45-EE84-DFD3-E513-F5B447EE2391}"/>
              </a:ext>
            </a:extLst>
          </p:cNvPr>
          <p:cNvGrpSpPr/>
          <p:nvPr/>
        </p:nvGrpSpPr>
        <p:grpSpPr>
          <a:xfrm>
            <a:off x="-9202949" y="1039314"/>
            <a:ext cx="8465109" cy="3796409"/>
            <a:chOff x="513589" y="1347091"/>
            <a:chExt cx="8465109" cy="3796409"/>
          </a:xfrm>
        </p:grpSpPr>
        <p:pic>
          <p:nvPicPr>
            <p:cNvPr id="7" name="Picture 6">
              <a:extLst>
                <a:ext uri="{FF2B5EF4-FFF2-40B4-BE49-F238E27FC236}">
                  <a16:creationId xmlns:a16="http://schemas.microsoft.com/office/drawing/2014/main" id="{ADCF9185-C967-8A3A-9979-89A2E84B1386}"/>
                </a:ext>
              </a:extLst>
            </p:cNvPr>
            <p:cNvPicPr>
              <a:picLocks noChangeAspect="1"/>
            </p:cNvPicPr>
            <p:nvPr/>
          </p:nvPicPr>
          <p:blipFill>
            <a:blip r:embed="rId4"/>
            <a:stretch>
              <a:fillRect/>
            </a:stretch>
          </p:blipFill>
          <p:spPr>
            <a:xfrm>
              <a:off x="513589" y="1347091"/>
              <a:ext cx="5653555" cy="3796409"/>
            </a:xfrm>
            <a:prstGeom prst="rect">
              <a:avLst/>
            </a:prstGeom>
          </p:spPr>
        </p:pic>
        <p:pic>
          <p:nvPicPr>
            <p:cNvPr id="9" name="Picture 8">
              <a:extLst>
                <a:ext uri="{FF2B5EF4-FFF2-40B4-BE49-F238E27FC236}">
                  <a16:creationId xmlns:a16="http://schemas.microsoft.com/office/drawing/2014/main" id="{987F0D91-E71D-48B9-0DA3-61B4C6DE594F}"/>
                </a:ext>
              </a:extLst>
            </p:cNvPr>
            <p:cNvPicPr>
              <a:picLocks noChangeAspect="1"/>
            </p:cNvPicPr>
            <p:nvPr/>
          </p:nvPicPr>
          <p:blipFill rotWithShape="1">
            <a:blip r:embed="rId5"/>
            <a:srcRect r="51187"/>
            <a:stretch/>
          </p:blipFill>
          <p:spPr>
            <a:xfrm>
              <a:off x="6050401" y="1347091"/>
              <a:ext cx="2723110" cy="1841093"/>
            </a:xfrm>
            <a:prstGeom prst="rect">
              <a:avLst/>
            </a:prstGeom>
          </p:spPr>
        </p:pic>
        <p:pic>
          <p:nvPicPr>
            <p:cNvPr id="10" name="Picture 9">
              <a:extLst>
                <a:ext uri="{FF2B5EF4-FFF2-40B4-BE49-F238E27FC236}">
                  <a16:creationId xmlns:a16="http://schemas.microsoft.com/office/drawing/2014/main" id="{BC5498F0-BE50-E1AD-9F50-AB16B38880AD}"/>
                </a:ext>
              </a:extLst>
            </p:cNvPr>
            <p:cNvPicPr>
              <a:picLocks noChangeAspect="1"/>
            </p:cNvPicPr>
            <p:nvPr/>
          </p:nvPicPr>
          <p:blipFill rotWithShape="1">
            <a:blip r:embed="rId5"/>
            <a:srcRect l="49602"/>
            <a:stretch/>
          </p:blipFill>
          <p:spPr>
            <a:xfrm>
              <a:off x="6167144" y="3183640"/>
              <a:ext cx="2811554" cy="1841092"/>
            </a:xfrm>
            <a:prstGeom prst="rect">
              <a:avLst/>
            </a:prstGeom>
          </p:spPr>
        </p:pic>
      </p:grpSp>
    </p:spTree>
    <p:extLst>
      <p:ext uri="{BB962C8B-B14F-4D97-AF65-F5344CB8AC3E}">
        <p14:creationId xmlns:p14="http://schemas.microsoft.com/office/powerpoint/2010/main" val="309454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60002" y="748061"/>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MỤC LỤC</a:t>
            </a:r>
            <a:endParaRPr sz="1600"/>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roup 224">
            <a:extLst>
              <a:ext uri="{FF2B5EF4-FFF2-40B4-BE49-F238E27FC236}">
                <a16:creationId xmlns:a16="http://schemas.microsoft.com/office/drawing/2014/main" id="{2FF38D32-3503-AEE9-8361-4D87245B1EF1}"/>
              </a:ext>
            </a:extLst>
          </p:cNvPr>
          <p:cNvGrpSpPr/>
          <p:nvPr/>
        </p:nvGrpSpPr>
        <p:grpSpPr>
          <a:xfrm>
            <a:off x="726051" y="1965486"/>
            <a:ext cx="3804799" cy="666843"/>
            <a:chOff x="428582" y="1723545"/>
            <a:chExt cx="3804799" cy="666843"/>
          </a:xfrm>
        </p:grpSpPr>
        <p:grpSp>
          <p:nvGrpSpPr>
            <p:cNvPr id="186" name="Google Shape;3539;p46">
              <a:extLst>
                <a:ext uri="{FF2B5EF4-FFF2-40B4-BE49-F238E27FC236}">
                  <a16:creationId xmlns:a16="http://schemas.microsoft.com/office/drawing/2014/main" id="{B1592CA4-FDE9-4C8F-A0B0-437D06FF1D72}"/>
                </a:ext>
              </a:extLst>
            </p:cNvPr>
            <p:cNvGrpSpPr/>
            <p:nvPr/>
          </p:nvGrpSpPr>
          <p:grpSpPr>
            <a:xfrm>
              <a:off x="428582" y="1723545"/>
              <a:ext cx="718057" cy="666843"/>
              <a:chOff x="1488474" y="3574133"/>
              <a:chExt cx="706749" cy="656277"/>
            </a:xfrm>
            <a:solidFill>
              <a:srgbClr val="FFE48D"/>
            </a:solidFill>
          </p:grpSpPr>
          <p:sp>
            <p:nvSpPr>
              <p:cNvPr id="187" name="Google Shape;3540;p46">
                <a:extLst>
                  <a:ext uri="{FF2B5EF4-FFF2-40B4-BE49-F238E27FC236}">
                    <a16:creationId xmlns:a16="http://schemas.microsoft.com/office/drawing/2014/main" id="{2E03D95B-F306-5D85-77E1-DE4AE656CBF3}"/>
                  </a:ext>
                </a:extLst>
              </p:cNvPr>
              <p:cNvSpPr/>
              <p:nvPr/>
            </p:nvSpPr>
            <p:spPr>
              <a:xfrm>
                <a:off x="1534550" y="3601725"/>
                <a:ext cx="614100" cy="6141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541;p46">
                <a:extLst>
                  <a:ext uri="{FF2B5EF4-FFF2-40B4-BE49-F238E27FC236}">
                    <a16:creationId xmlns:a16="http://schemas.microsoft.com/office/drawing/2014/main" id="{173DA4D2-287A-2E2A-00A5-216FB672E617}"/>
                  </a:ext>
                </a:extLst>
              </p:cNvPr>
              <p:cNvSpPr/>
              <p:nvPr/>
            </p:nvSpPr>
            <p:spPr>
              <a:xfrm rot="78462" flipH="1">
                <a:off x="1488382" y="3582200"/>
                <a:ext cx="706933" cy="640143"/>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Patrick Hand"/>
                    <a:ea typeface="Tahoma" panose="020B0604030504040204" pitchFamily="34" charset="0"/>
                    <a:cs typeface="Tahoma" panose="020B0604030504040204" pitchFamily="34" charset="0"/>
                    <a:sym typeface="Patrick Hand"/>
                  </a:rPr>
                  <a:t>01</a:t>
                </a:r>
                <a:endParaRPr sz="2400" b="1">
                  <a:solidFill>
                    <a:schemeClr val="dk1"/>
                  </a:solidFill>
                  <a:latin typeface="Patrick Hand"/>
                  <a:ea typeface="Tahoma" panose="020B0604030504040204" pitchFamily="34" charset="0"/>
                  <a:cs typeface="Tahoma" panose="020B0604030504040204" pitchFamily="34" charset="0"/>
                  <a:sym typeface="Patrick Hand"/>
                </a:endParaRPr>
              </a:p>
            </p:txBody>
          </p:sp>
        </p:grpSp>
        <p:sp>
          <p:nvSpPr>
            <p:cNvPr id="189" name="Google Shape;3542;p46">
              <a:extLst>
                <a:ext uri="{FF2B5EF4-FFF2-40B4-BE49-F238E27FC236}">
                  <a16:creationId xmlns:a16="http://schemas.microsoft.com/office/drawing/2014/main" id="{11D41DE7-4950-CC9A-C94C-90A5235E249B}"/>
                </a:ext>
              </a:extLst>
            </p:cNvPr>
            <p:cNvSpPr txBox="1"/>
            <p:nvPr/>
          </p:nvSpPr>
          <p:spPr>
            <a:xfrm>
              <a:off x="1140981" y="1817368"/>
              <a:ext cx="3092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rPr>
                <a:t>BỐI CẢNH &amp; MỤC TIÊU </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endParaRPr>
            </a:p>
          </p:txBody>
        </p:sp>
      </p:grpSp>
      <p:grpSp>
        <p:nvGrpSpPr>
          <p:cNvPr id="190" name="Group 189">
            <a:extLst>
              <a:ext uri="{FF2B5EF4-FFF2-40B4-BE49-F238E27FC236}">
                <a16:creationId xmlns:a16="http://schemas.microsoft.com/office/drawing/2014/main" id="{A7F9D6CC-309F-1019-9CFC-8744B444349F}"/>
              </a:ext>
            </a:extLst>
          </p:cNvPr>
          <p:cNvGrpSpPr/>
          <p:nvPr/>
        </p:nvGrpSpPr>
        <p:grpSpPr>
          <a:xfrm>
            <a:off x="718629" y="3011337"/>
            <a:ext cx="3886658" cy="666843"/>
            <a:chOff x="4617692" y="1501191"/>
            <a:chExt cx="3886658" cy="666843"/>
          </a:xfrm>
        </p:grpSpPr>
        <p:grpSp>
          <p:nvGrpSpPr>
            <p:cNvPr id="191" name="Google Shape;3543;p46">
              <a:extLst>
                <a:ext uri="{FF2B5EF4-FFF2-40B4-BE49-F238E27FC236}">
                  <a16:creationId xmlns:a16="http://schemas.microsoft.com/office/drawing/2014/main" id="{080E0FA4-9CD3-263B-DD32-A2022F6FB19C}"/>
                </a:ext>
              </a:extLst>
            </p:cNvPr>
            <p:cNvGrpSpPr/>
            <p:nvPr/>
          </p:nvGrpSpPr>
          <p:grpSpPr>
            <a:xfrm>
              <a:off x="4617692" y="1501191"/>
              <a:ext cx="718057" cy="666843"/>
              <a:chOff x="1488474" y="3574133"/>
              <a:chExt cx="706749" cy="656277"/>
            </a:xfrm>
          </p:grpSpPr>
          <p:sp>
            <p:nvSpPr>
              <p:cNvPr id="193" name="Google Shape;3544;p46">
                <a:extLst>
                  <a:ext uri="{FF2B5EF4-FFF2-40B4-BE49-F238E27FC236}">
                    <a16:creationId xmlns:a16="http://schemas.microsoft.com/office/drawing/2014/main" id="{62547880-E0AE-9C1E-6C1A-8F7FBE7C6C67}"/>
                  </a:ext>
                </a:extLst>
              </p:cNvPr>
              <p:cNvSpPr/>
              <p:nvPr/>
            </p:nvSpPr>
            <p:spPr>
              <a:xfrm>
                <a:off x="1534550" y="3601725"/>
                <a:ext cx="614100" cy="614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45;p46">
                <a:extLst>
                  <a:ext uri="{FF2B5EF4-FFF2-40B4-BE49-F238E27FC236}">
                    <a16:creationId xmlns:a16="http://schemas.microsoft.com/office/drawing/2014/main" id="{E361AC17-4D60-BA5C-65EC-837A84BC5D67}"/>
                  </a:ext>
                </a:extLst>
              </p:cNvPr>
              <p:cNvSpPr/>
              <p:nvPr/>
            </p:nvSpPr>
            <p:spPr>
              <a:xfrm rot="78462" flipH="1">
                <a:off x="1488382" y="3582200"/>
                <a:ext cx="706933" cy="640143"/>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rgbClr val="9AD7D2">
                  <a:alpha val="358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Patrick Hand"/>
                    <a:ea typeface="Tahoma" panose="020B0604030504040204" pitchFamily="34" charset="0"/>
                    <a:cs typeface="Tahoma" panose="020B0604030504040204" pitchFamily="34" charset="0"/>
                    <a:sym typeface="Patrick Hand"/>
                  </a:rPr>
                  <a:t>02</a:t>
                </a:r>
                <a:endParaRPr sz="2400" b="1">
                  <a:solidFill>
                    <a:schemeClr val="dk1"/>
                  </a:solidFill>
                  <a:latin typeface="Patrick Hand"/>
                  <a:ea typeface="Tahoma" panose="020B0604030504040204" pitchFamily="34" charset="0"/>
                  <a:cs typeface="Tahoma" panose="020B0604030504040204" pitchFamily="34" charset="0"/>
                  <a:sym typeface="Patrick Hand"/>
                </a:endParaRPr>
              </a:p>
            </p:txBody>
          </p:sp>
        </p:grpSp>
        <p:sp>
          <p:nvSpPr>
            <p:cNvPr id="192" name="Google Shape;3546;p46">
              <a:extLst>
                <a:ext uri="{FF2B5EF4-FFF2-40B4-BE49-F238E27FC236}">
                  <a16:creationId xmlns:a16="http://schemas.microsoft.com/office/drawing/2014/main" id="{3E7B3A46-BB5F-0E26-1A79-01E4463F5EE3}"/>
                </a:ext>
              </a:extLst>
            </p:cNvPr>
            <p:cNvSpPr txBox="1"/>
            <p:nvPr/>
          </p:nvSpPr>
          <p:spPr>
            <a:xfrm>
              <a:off x="5411950" y="1593882"/>
              <a:ext cx="3092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rPr>
                <a:t>CHECK DATA &amp; EDA</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endParaRPr>
            </a:p>
          </p:txBody>
        </p:sp>
      </p:grpSp>
      <p:grpSp>
        <p:nvGrpSpPr>
          <p:cNvPr id="2" name="Group 1">
            <a:extLst>
              <a:ext uri="{FF2B5EF4-FFF2-40B4-BE49-F238E27FC236}">
                <a16:creationId xmlns:a16="http://schemas.microsoft.com/office/drawing/2014/main" id="{58E5ECCF-2463-CF4E-D558-FCDB8A5C5326}"/>
              </a:ext>
            </a:extLst>
          </p:cNvPr>
          <p:cNvGrpSpPr/>
          <p:nvPr/>
        </p:nvGrpSpPr>
        <p:grpSpPr>
          <a:xfrm>
            <a:off x="4572000" y="1929247"/>
            <a:ext cx="3864693" cy="666843"/>
            <a:chOff x="4580151" y="1790561"/>
            <a:chExt cx="3864693" cy="666843"/>
          </a:xfrm>
        </p:grpSpPr>
        <p:grpSp>
          <p:nvGrpSpPr>
            <p:cNvPr id="195" name="Google Shape;3547;p46">
              <a:extLst>
                <a:ext uri="{FF2B5EF4-FFF2-40B4-BE49-F238E27FC236}">
                  <a16:creationId xmlns:a16="http://schemas.microsoft.com/office/drawing/2014/main" id="{F3AFEAEA-B1EA-98DE-6727-ECFEADE01993}"/>
                </a:ext>
              </a:extLst>
            </p:cNvPr>
            <p:cNvGrpSpPr/>
            <p:nvPr/>
          </p:nvGrpSpPr>
          <p:grpSpPr>
            <a:xfrm>
              <a:off x="4580151" y="1790561"/>
              <a:ext cx="718057" cy="666843"/>
              <a:chOff x="1488474" y="3574133"/>
              <a:chExt cx="706749" cy="656277"/>
            </a:xfrm>
            <a:solidFill>
              <a:srgbClr val="FFE48D"/>
            </a:solidFill>
          </p:grpSpPr>
          <p:sp>
            <p:nvSpPr>
              <p:cNvPr id="196" name="Google Shape;3548;p46">
                <a:extLst>
                  <a:ext uri="{FF2B5EF4-FFF2-40B4-BE49-F238E27FC236}">
                    <a16:creationId xmlns:a16="http://schemas.microsoft.com/office/drawing/2014/main" id="{D355C509-5B15-08F5-57D6-68B103660F15}"/>
                  </a:ext>
                </a:extLst>
              </p:cNvPr>
              <p:cNvSpPr/>
              <p:nvPr/>
            </p:nvSpPr>
            <p:spPr>
              <a:xfrm>
                <a:off x="1534550" y="3601725"/>
                <a:ext cx="614100" cy="6141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49;p46">
                <a:extLst>
                  <a:ext uri="{FF2B5EF4-FFF2-40B4-BE49-F238E27FC236}">
                    <a16:creationId xmlns:a16="http://schemas.microsoft.com/office/drawing/2014/main" id="{25B66C72-15D0-CEDE-CC05-CBC01DFB66AD}"/>
                  </a:ext>
                </a:extLst>
              </p:cNvPr>
              <p:cNvSpPr/>
              <p:nvPr/>
            </p:nvSpPr>
            <p:spPr>
              <a:xfrm rot="78462" flipH="1">
                <a:off x="1488382" y="3582200"/>
                <a:ext cx="706933" cy="640143"/>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Patrick Hand"/>
                    <a:ea typeface="Patrick Hand"/>
                    <a:cs typeface="Patrick Hand"/>
                    <a:sym typeface="Patrick Hand"/>
                  </a:rPr>
                  <a:t>03</a:t>
                </a:r>
                <a:endParaRPr sz="2400" b="1">
                  <a:solidFill>
                    <a:schemeClr val="dk1"/>
                  </a:solidFill>
                  <a:latin typeface="Patrick Hand"/>
                  <a:ea typeface="Patrick Hand"/>
                  <a:cs typeface="Patrick Hand"/>
                  <a:sym typeface="Patrick Hand"/>
                </a:endParaRPr>
              </a:p>
            </p:txBody>
          </p:sp>
        </p:grpSp>
        <p:sp>
          <p:nvSpPr>
            <p:cNvPr id="198" name="Google Shape;3550;p46">
              <a:extLst>
                <a:ext uri="{FF2B5EF4-FFF2-40B4-BE49-F238E27FC236}">
                  <a16:creationId xmlns:a16="http://schemas.microsoft.com/office/drawing/2014/main" id="{9A547D8E-F099-F44F-0570-74215ECCADFE}"/>
                </a:ext>
              </a:extLst>
            </p:cNvPr>
            <p:cNvSpPr txBox="1"/>
            <p:nvPr/>
          </p:nvSpPr>
          <p:spPr>
            <a:xfrm>
              <a:off x="5352444" y="1896873"/>
              <a:ext cx="3092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rPr>
                <a:t>HUẤN LUYỆN MÔ HÌNH</a:t>
              </a:r>
              <a:endParaRPr sz="2000" dirty="0">
                <a:solidFill>
                  <a:schemeClr val="dk1"/>
                </a:solidFill>
                <a:latin typeface="Tahoma" panose="020B0604030504040204" pitchFamily="34" charset="0"/>
                <a:ea typeface="Tahoma" panose="020B0604030504040204" pitchFamily="34" charset="0"/>
                <a:cs typeface="Tahoma" panose="020B0604030504040204" pitchFamily="34" charset="0"/>
                <a:sym typeface="Quicksand"/>
              </a:endParaRPr>
            </a:p>
          </p:txBody>
        </p:sp>
      </p:grpSp>
      <p:grpSp>
        <p:nvGrpSpPr>
          <p:cNvPr id="199" name="Group 198">
            <a:extLst>
              <a:ext uri="{FF2B5EF4-FFF2-40B4-BE49-F238E27FC236}">
                <a16:creationId xmlns:a16="http://schemas.microsoft.com/office/drawing/2014/main" id="{1C6CC3A8-4B6D-FA37-7C80-8D2920FB9AE2}"/>
              </a:ext>
            </a:extLst>
          </p:cNvPr>
          <p:cNvGrpSpPr/>
          <p:nvPr/>
        </p:nvGrpSpPr>
        <p:grpSpPr>
          <a:xfrm>
            <a:off x="4618813" y="3047576"/>
            <a:ext cx="3790256" cy="666843"/>
            <a:chOff x="4617692" y="2510391"/>
            <a:chExt cx="3790256" cy="666843"/>
          </a:xfrm>
        </p:grpSpPr>
        <p:grpSp>
          <p:nvGrpSpPr>
            <p:cNvPr id="200" name="Google Shape;3551;p46">
              <a:extLst>
                <a:ext uri="{FF2B5EF4-FFF2-40B4-BE49-F238E27FC236}">
                  <a16:creationId xmlns:a16="http://schemas.microsoft.com/office/drawing/2014/main" id="{E7F34F84-A31A-2374-F2FB-9B335443ED75}"/>
                </a:ext>
              </a:extLst>
            </p:cNvPr>
            <p:cNvGrpSpPr/>
            <p:nvPr/>
          </p:nvGrpSpPr>
          <p:grpSpPr>
            <a:xfrm>
              <a:off x="4617692" y="2510391"/>
              <a:ext cx="718057" cy="666843"/>
              <a:chOff x="1488474" y="3574133"/>
              <a:chExt cx="706749" cy="656277"/>
            </a:xfrm>
          </p:grpSpPr>
          <p:sp>
            <p:nvSpPr>
              <p:cNvPr id="202" name="Google Shape;3552;p46">
                <a:extLst>
                  <a:ext uri="{FF2B5EF4-FFF2-40B4-BE49-F238E27FC236}">
                    <a16:creationId xmlns:a16="http://schemas.microsoft.com/office/drawing/2014/main" id="{BC2373A8-A794-0D99-0222-EC63699ED3F2}"/>
                  </a:ext>
                </a:extLst>
              </p:cNvPr>
              <p:cNvSpPr/>
              <p:nvPr/>
            </p:nvSpPr>
            <p:spPr>
              <a:xfrm>
                <a:off x="1534550" y="3601725"/>
                <a:ext cx="614100" cy="614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53;p46">
                <a:extLst>
                  <a:ext uri="{FF2B5EF4-FFF2-40B4-BE49-F238E27FC236}">
                    <a16:creationId xmlns:a16="http://schemas.microsoft.com/office/drawing/2014/main" id="{432EEB67-185D-9AF1-B8A4-796F2A9AD591}"/>
                  </a:ext>
                </a:extLst>
              </p:cNvPr>
              <p:cNvSpPr/>
              <p:nvPr/>
            </p:nvSpPr>
            <p:spPr>
              <a:xfrm rot="78462" flipH="1">
                <a:off x="1488382" y="3582200"/>
                <a:ext cx="706933" cy="640143"/>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rgbClr val="9AD7D2">
                  <a:alpha val="358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Patrick Hand"/>
                    <a:ea typeface="Tahoma" panose="020B0604030504040204" pitchFamily="34" charset="0"/>
                    <a:cs typeface="Tahoma" panose="020B0604030504040204" pitchFamily="34" charset="0"/>
                    <a:sym typeface="Patrick Hand"/>
                  </a:rPr>
                  <a:t>04</a:t>
                </a:r>
                <a:endParaRPr sz="2400" b="1">
                  <a:solidFill>
                    <a:schemeClr val="dk1"/>
                  </a:solidFill>
                  <a:latin typeface="Patrick Hand"/>
                  <a:ea typeface="Tahoma" panose="020B0604030504040204" pitchFamily="34" charset="0"/>
                  <a:cs typeface="Tahoma" panose="020B0604030504040204" pitchFamily="34" charset="0"/>
                  <a:sym typeface="Patrick Hand"/>
                </a:endParaRPr>
              </a:p>
            </p:txBody>
          </p:sp>
        </p:grpSp>
        <p:sp>
          <p:nvSpPr>
            <p:cNvPr id="201" name="Google Shape;3554;p46">
              <a:extLst>
                <a:ext uri="{FF2B5EF4-FFF2-40B4-BE49-F238E27FC236}">
                  <a16:creationId xmlns:a16="http://schemas.microsoft.com/office/drawing/2014/main" id="{2A80F9F3-953D-80A5-89A9-608682C1C986}"/>
                </a:ext>
              </a:extLst>
            </p:cNvPr>
            <p:cNvSpPr txBox="1"/>
            <p:nvPr/>
          </p:nvSpPr>
          <p:spPr>
            <a:xfrm>
              <a:off x="5315548" y="2633763"/>
              <a:ext cx="3092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rPr>
                <a:t>KẾT LUẬN</a:t>
              </a:r>
              <a:endParaRPr sz="2000">
                <a:solidFill>
                  <a:schemeClr val="dk1"/>
                </a:solidFill>
                <a:latin typeface="Tahoma" panose="020B0604030504040204" pitchFamily="34" charset="0"/>
                <a:ea typeface="Tahoma" panose="020B0604030504040204" pitchFamily="34" charset="0"/>
                <a:cs typeface="Tahoma" panose="020B0604030504040204" pitchFamily="34" charset="0"/>
                <a:sym typeface="Quicksan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pic>
        <p:nvPicPr>
          <p:cNvPr id="11" name="Picture 10">
            <a:extLst>
              <a:ext uri="{FF2B5EF4-FFF2-40B4-BE49-F238E27FC236}">
                <a16:creationId xmlns:a16="http://schemas.microsoft.com/office/drawing/2014/main" id="{63C2547B-0808-7276-6774-1F58B25F14C0}"/>
              </a:ext>
            </a:extLst>
          </p:cNvPr>
          <p:cNvPicPr>
            <a:picLocks noChangeAspect="1"/>
          </p:cNvPicPr>
          <p:nvPr/>
        </p:nvPicPr>
        <p:blipFill rotWithShape="1">
          <a:blip r:embed="rId3"/>
          <a:srcRect l="2555"/>
          <a:stretch/>
        </p:blipFill>
        <p:spPr>
          <a:xfrm>
            <a:off x="60960" y="1868499"/>
            <a:ext cx="4455188" cy="2660754"/>
          </a:xfrm>
          <a:prstGeom prst="rect">
            <a:avLst/>
          </a:prstGeom>
        </p:spPr>
      </p:pic>
      <p:sp>
        <p:nvSpPr>
          <p:cNvPr id="4" name="TextBox 3">
            <a:extLst>
              <a:ext uri="{FF2B5EF4-FFF2-40B4-BE49-F238E27FC236}">
                <a16:creationId xmlns:a16="http://schemas.microsoft.com/office/drawing/2014/main" id="{0DA7C79B-9D4F-7C99-8060-13224ED12AC0}"/>
              </a:ext>
            </a:extLst>
          </p:cNvPr>
          <p:cNvSpPr txBox="1"/>
          <p:nvPr/>
        </p:nvSpPr>
        <p:spPr>
          <a:xfrm>
            <a:off x="4627854" y="2204624"/>
            <a:ext cx="4455186" cy="1398140"/>
          </a:xfrm>
          <a:prstGeom prst="rect">
            <a:avLst/>
          </a:prstGeom>
          <a:noFill/>
        </p:spPr>
        <p:txBody>
          <a:bodyPr wrap="square">
            <a:spAutoFit/>
          </a:bodyPr>
          <a:lstStyle/>
          <a:p>
            <a:pPr algn="just">
              <a:lnSpc>
                <a:spcPct val="120000"/>
              </a:lnSpc>
            </a:pPr>
            <a:r>
              <a:rPr lang="vi-VN" sz="1200" dirty="0">
                <a:latin typeface="Tahoma" panose="020B0604030504040204" pitchFamily="34" charset="0"/>
                <a:ea typeface="Tahoma" panose="020B0604030504040204" pitchFamily="34" charset="0"/>
                <a:cs typeface="Tahoma" panose="020B0604030504040204" pitchFamily="34" charset="0"/>
              </a:rPr>
              <a:t>25</a:t>
            </a:r>
            <a:r>
              <a:rPr lang="en-US" sz="1200" dirty="0">
                <a:latin typeface="Tahoma" panose="020B0604030504040204" pitchFamily="34" charset="0"/>
                <a:ea typeface="Tahoma" panose="020B0604030504040204" pitchFamily="34" charset="0"/>
                <a:cs typeface="Tahoma" panose="020B0604030504040204" pitchFamily="34" charset="0"/>
              </a:rPr>
              <a:t>2</a:t>
            </a:r>
            <a:r>
              <a:rPr lang="vi-VN" sz="1200" dirty="0">
                <a:latin typeface="Tahoma" panose="020B0604030504040204" pitchFamily="34" charset="0"/>
                <a:ea typeface="Tahoma" panose="020B0604030504040204" pitchFamily="34" charset="0"/>
                <a:cs typeface="Tahoma" panose="020B0604030504040204" pitchFamily="34" charset="0"/>
              </a:rPr>
              <a:t>0 M</a:t>
            </a:r>
            <a:r>
              <a:rPr lang="en-US" sz="1200" dirty="0" err="1">
                <a:latin typeface="Tahoma" panose="020B0604030504040204" pitchFamily="34" charset="0"/>
                <a:ea typeface="Tahoma" panose="020B0604030504040204" pitchFamily="34" charset="0"/>
                <a:cs typeface="Tahoma" panose="020B0604030504040204" pitchFamily="34" charset="0"/>
              </a:rPr>
              <a:t>ulberry</a:t>
            </a:r>
            <a:r>
              <a:rPr lang="vi-VN" sz="1200" dirty="0">
                <a:latin typeface="Tahoma" panose="020B0604030504040204" pitchFamily="34" charset="0"/>
                <a:ea typeface="Tahoma" panose="020B0604030504040204" pitchFamily="34" charset="0"/>
                <a:cs typeface="Tahoma" panose="020B0604030504040204" pitchFamily="34" charset="0"/>
              </a:rPr>
              <a:t> Walk NE: Địa chỉ này có số lượng lớn nhất</a:t>
            </a:r>
            <a:endParaRPr lang="en-US" sz="12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0000"/>
              </a:lnSpc>
              <a:buFont typeface="Wingdings 3" panose="05040102010807070707" pitchFamily="18" charset="2"/>
              <a:buChar char="g"/>
            </a:pP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Người</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mua</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thường</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ưu</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tiên</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các</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ngôi</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nhà</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ở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đường</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này</a:t>
            </a:r>
            <a:r>
              <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 </a:t>
            </a:r>
            <a:r>
              <a:rPr lang="en-US" sz="1200" dirty="0" err="1">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nhất</a:t>
            </a:r>
            <a:endParaRPr lang="en-US" sz="1200" dirty="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endParaRPr>
          </a:p>
          <a:p>
            <a:pPr algn="just">
              <a:lnSpc>
                <a:spcPct val="12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200" dirty="0">
                <a:latin typeface="Tahoma" panose="020B0604030504040204" pitchFamily="34" charset="0"/>
                <a:ea typeface="Tahoma" panose="020B0604030504040204" pitchFamily="34" charset="0"/>
                <a:cs typeface="Tahoma" panose="020B0604030504040204" pitchFamily="34" charset="0"/>
              </a:rPr>
              <a:t>843</a:t>
            </a:r>
            <a:r>
              <a:rPr lang="en-US" sz="1200" dirty="0">
                <a:latin typeface="Tahoma" panose="020B0604030504040204" pitchFamily="34" charset="0"/>
                <a:ea typeface="Tahoma" panose="020B0604030504040204" pitchFamily="34" charset="0"/>
                <a:cs typeface="Tahoma" panose="020B0604030504040204" pitchFamily="34" charset="0"/>
              </a:rPr>
              <a:t>0</a:t>
            </a:r>
            <a:r>
              <a:rPr lang="vi-VN" sz="1200" dirty="0">
                <a:latin typeface="Tahoma" panose="020B0604030504040204" pitchFamily="34" charset="0"/>
                <a:ea typeface="Tahoma" panose="020B0604030504040204" pitchFamily="34" charset="0"/>
                <a:cs typeface="Tahoma" panose="020B0604030504040204" pitchFamily="34" charset="0"/>
              </a:rPr>
              <a:t> 8th Ave SW, 5010 Greenwood Ave N, </a:t>
            </a:r>
            <a:r>
              <a:rPr lang="en-US" sz="1200" dirty="0">
                <a:latin typeface="Tahoma" panose="020B0604030504040204" pitchFamily="34" charset="0"/>
                <a:ea typeface="Tahoma" panose="020B0604030504040204" pitchFamily="34" charset="0"/>
                <a:cs typeface="Tahoma" panose="020B0604030504040204" pitchFamily="34" charset="0"/>
              </a:rPr>
              <a:t>2</a:t>
            </a:r>
            <a:r>
              <a:rPr lang="vi-VN" sz="1200" dirty="0">
                <a:latin typeface="Tahoma" panose="020B0604030504040204" pitchFamily="34" charset="0"/>
                <a:ea typeface="Tahoma" panose="020B0604030504040204" pitchFamily="34" charset="0"/>
                <a:cs typeface="Tahoma" panose="020B0604030504040204" pitchFamily="34" charset="0"/>
              </a:rPr>
              <a:t>28</a:t>
            </a:r>
            <a:r>
              <a:rPr lang="en-US" sz="1200" dirty="0">
                <a:latin typeface="Tahoma" panose="020B0604030504040204" pitchFamily="34" charset="0"/>
                <a:ea typeface="Tahoma" panose="020B0604030504040204" pitchFamily="34" charset="0"/>
                <a:cs typeface="Tahoma" panose="020B0604030504040204" pitchFamily="34" charset="0"/>
              </a:rPr>
              <a:t>4</a:t>
            </a:r>
            <a:r>
              <a:rPr lang="vi-VN" sz="1200" dirty="0">
                <a:latin typeface="Tahoma" panose="020B0604030504040204" pitchFamily="34" charset="0"/>
                <a:ea typeface="Tahoma" panose="020B0604030504040204" pitchFamily="34" charset="0"/>
                <a:cs typeface="Tahoma" panose="020B0604030504040204" pitchFamily="34" charset="0"/>
              </a:rPr>
              <a:t>0 SE </a:t>
            </a:r>
            <a:r>
              <a:rPr lang="en-US" sz="1200" dirty="0">
                <a:latin typeface="Tahoma" panose="020B0604030504040204" pitchFamily="34" charset="0"/>
                <a:ea typeface="Tahoma" panose="020B0604030504040204" pitchFamily="34" charset="0"/>
                <a:cs typeface="Tahoma" panose="020B0604030504040204" pitchFamily="34" charset="0"/>
              </a:rPr>
              <a:t>269</a:t>
            </a:r>
            <a:r>
              <a:rPr lang="vi-VN" sz="1200" dirty="0">
                <a:latin typeface="Tahoma" panose="020B0604030504040204" pitchFamily="34" charset="0"/>
                <a:ea typeface="Tahoma" panose="020B0604030504040204" pitchFamily="34" charset="0"/>
                <a:cs typeface="Tahoma" panose="020B0604030504040204" pitchFamily="34" charset="0"/>
              </a:rPr>
              <a:t>th St, và 3</a:t>
            </a:r>
            <a:r>
              <a:rPr lang="en-US" sz="1200" dirty="0">
                <a:latin typeface="Tahoma" panose="020B0604030504040204" pitchFamily="34" charset="0"/>
                <a:ea typeface="Tahoma" panose="020B0604030504040204" pitchFamily="34" charset="0"/>
                <a:cs typeface="Tahoma" panose="020B0604030504040204" pitchFamily="34" charset="0"/>
              </a:rPr>
              <a:t>510</a:t>
            </a:r>
            <a:r>
              <a:rPr lang="vi-VN" sz="1200" dirty="0">
                <a:latin typeface="Tahoma" panose="020B0604030504040204" pitchFamily="34" charset="0"/>
                <a:ea typeface="Tahoma" panose="020B0604030504040204" pitchFamily="34" charset="0"/>
                <a:cs typeface="Tahoma" panose="020B0604030504040204" pitchFamily="34" charset="0"/>
              </a:rPr>
              <a:t> S Holly St: Các địa chỉ này có số lượng xuất hiện ít nhất trong dữ liệu</a:t>
            </a:r>
          </a:p>
        </p:txBody>
      </p:sp>
      <p:sp>
        <p:nvSpPr>
          <p:cNvPr id="6" name="Oval 5">
            <a:extLst>
              <a:ext uri="{FF2B5EF4-FFF2-40B4-BE49-F238E27FC236}">
                <a16:creationId xmlns:a16="http://schemas.microsoft.com/office/drawing/2014/main" id="{AA7F3E76-E40C-AF10-97BA-BD33AA239DCB}"/>
              </a:ext>
            </a:extLst>
          </p:cNvPr>
          <p:cNvSpPr/>
          <p:nvPr/>
        </p:nvSpPr>
        <p:spPr>
          <a:xfrm>
            <a:off x="4489473" y="2388361"/>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E3EEF35-F07F-FCE2-81B4-65BA0F1DFBB9}"/>
              </a:ext>
            </a:extLst>
          </p:cNvPr>
          <p:cNvSpPr/>
          <p:nvPr/>
        </p:nvSpPr>
        <p:spPr>
          <a:xfrm>
            <a:off x="4484373" y="3175954"/>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023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Univariate Analysis</a:t>
            </a:r>
          </a:p>
        </p:txBody>
      </p:sp>
      <p:grpSp>
        <p:nvGrpSpPr>
          <p:cNvPr id="9" name="Group 8">
            <a:extLst>
              <a:ext uri="{FF2B5EF4-FFF2-40B4-BE49-F238E27FC236}">
                <a16:creationId xmlns:a16="http://schemas.microsoft.com/office/drawing/2014/main" id="{C0E3FCF2-695F-E5A8-E21A-D0B106A54A48}"/>
              </a:ext>
            </a:extLst>
          </p:cNvPr>
          <p:cNvGrpSpPr/>
          <p:nvPr/>
        </p:nvGrpSpPr>
        <p:grpSpPr>
          <a:xfrm>
            <a:off x="4572000" y="2090511"/>
            <a:ext cx="4620239" cy="1506951"/>
            <a:chOff x="4462801" y="2204624"/>
            <a:chExt cx="4620239" cy="1506951"/>
          </a:xfrm>
        </p:grpSpPr>
        <p:sp>
          <p:nvSpPr>
            <p:cNvPr id="4" name="TextBox 3">
              <a:extLst>
                <a:ext uri="{FF2B5EF4-FFF2-40B4-BE49-F238E27FC236}">
                  <a16:creationId xmlns:a16="http://schemas.microsoft.com/office/drawing/2014/main" id="{0DA7C79B-9D4F-7C99-8060-13224ED12AC0}"/>
                </a:ext>
              </a:extLst>
            </p:cNvPr>
            <p:cNvSpPr txBox="1"/>
            <p:nvPr/>
          </p:nvSpPr>
          <p:spPr>
            <a:xfrm>
              <a:off x="4627854" y="2204624"/>
              <a:ext cx="4455186" cy="1506951"/>
            </a:xfrm>
            <a:prstGeom prst="rect">
              <a:avLst/>
            </a:prstGeom>
            <a:noFill/>
          </p:spPr>
          <p:txBody>
            <a:bodyPr wrap="square">
              <a:spAutoFit/>
            </a:bodyPr>
            <a:lstStyle/>
            <a:p>
              <a:pPr algn="l">
                <a:lnSpc>
                  <a:spcPct val="120000"/>
                </a:lnSpc>
              </a:pPr>
              <a:r>
                <a:rPr lang="en-US" sz="1300">
                  <a:latin typeface="Tahoma" panose="020B0604030504040204" pitchFamily="34" charset="0"/>
                  <a:ea typeface="Tahoma" panose="020B0604030504040204" pitchFamily="34" charset="0"/>
                  <a:cs typeface="Tahoma" panose="020B0604030504040204" pitchFamily="34" charset="0"/>
                </a:rPr>
                <a:t>Thành phố Seattle chiếm tỉ số cao nhất so với các thành phố khác</a:t>
              </a:r>
            </a:p>
            <a:p>
              <a:pPr marL="285750" indent="-285750" algn="l">
                <a:lnSpc>
                  <a:spcPct val="120000"/>
                </a:lnSpc>
                <a:buFont typeface="Wingdings 3" panose="05040102010807070707" pitchFamily="18" charset="2"/>
                <a:buChar char="g"/>
              </a:pPr>
              <a:r>
                <a:rPr lang="en-US" sz="1300">
                  <a:latin typeface="Tahoma" panose="020B0604030504040204" pitchFamily="34" charset="0"/>
                  <a:ea typeface="Tahoma" panose="020B0604030504040204" pitchFamily="34" charset="0"/>
                  <a:cs typeface="Tahoma" panose="020B0604030504040204" pitchFamily="34" charset="0"/>
                  <a:sym typeface="Wingdings 3" panose="05040102010807070707" pitchFamily="18" charset="2"/>
                </a:rPr>
                <a:t>Có lẽ thì thành phố này nằm ở vị trí đắc địa và được biết đến là một thành phố đáng sống nhất nước Mỹ</a:t>
              </a:r>
              <a:endParaRPr lang="en-US" sz="1300">
                <a:latin typeface="Tahoma" panose="020B0604030504040204" pitchFamily="34" charset="0"/>
                <a:ea typeface="Tahoma" panose="020B0604030504040204" pitchFamily="34" charset="0"/>
                <a:cs typeface="Tahoma" panose="020B0604030504040204" pitchFamily="34" charset="0"/>
              </a:endParaRPr>
            </a:p>
            <a:p>
              <a:pPr>
                <a:lnSpc>
                  <a:spcPct val="120000"/>
                </a:lnSpc>
              </a:pPr>
              <a:r>
                <a:rPr lang="en-US" sz="1300">
                  <a:latin typeface="Tahoma" panose="020B0604030504040204" pitchFamily="34" charset="0"/>
                  <a:ea typeface="Tahoma" panose="020B0604030504040204" pitchFamily="34" charset="0"/>
                  <a:cs typeface="Tahoma" panose="020B0604030504040204" pitchFamily="34" charset="0"/>
                </a:rPr>
                <a:t>Các thành phố còn lại như Renton, Bellevue, Redmond.. có tỉ số gần bằng nhau</a:t>
              </a:r>
              <a:endParaRPr lang="vi-VN" sz="1300">
                <a:latin typeface="Tahoma" panose="020B0604030504040204" pitchFamily="34" charset="0"/>
                <a:ea typeface="Tahoma" panose="020B0604030504040204" pitchFamily="34" charset="0"/>
                <a:cs typeface="Tahoma" panose="020B0604030504040204" pitchFamily="34" charset="0"/>
              </a:endParaRPr>
            </a:p>
          </p:txBody>
        </p:sp>
        <p:sp>
          <p:nvSpPr>
            <p:cNvPr id="6" name="Oval 5">
              <a:extLst>
                <a:ext uri="{FF2B5EF4-FFF2-40B4-BE49-F238E27FC236}">
                  <a16:creationId xmlns:a16="http://schemas.microsoft.com/office/drawing/2014/main" id="{AA7F3E76-E40C-AF10-97BA-BD33AA239DCB}"/>
                </a:ext>
              </a:extLst>
            </p:cNvPr>
            <p:cNvSpPr/>
            <p:nvPr/>
          </p:nvSpPr>
          <p:spPr>
            <a:xfrm>
              <a:off x="4489473" y="2388361"/>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7" name="Oval 6">
              <a:extLst>
                <a:ext uri="{FF2B5EF4-FFF2-40B4-BE49-F238E27FC236}">
                  <a16:creationId xmlns:a16="http://schemas.microsoft.com/office/drawing/2014/main" id="{4E3EEF35-F07F-FCE2-81B4-65BA0F1DFBB9}"/>
                </a:ext>
              </a:extLst>
            </p:cNvPr>
            <p:cNvSpPr/>
            <p:nvPr/>
          </p:nvSpPr>
          <p:spPr>
            <a:xfrm>
              <a:off x="4462801" y="3363422"/>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a:p>
          </p:txBody>
        </p:sp>
      </p:grpSp>
      <p:pic>
        <p:nvPicPr>
          <p:cNvPr id="3" name="Picture 2">
            <a:extLst>
              <a:ext uri="{FF2B5EF4-FFF2-40B4-BE49-F238E27FC236}">
                <a16:creationId xmlns:a16="http://schemas.microsoft.com/office/drawing/2014/main" id="{1EF26E22-22CE-E334-C8F3-E81D0D36450A}"/>
              </a:ext>
            </a:extLst>
          </p:cNvPr>
          <p:cNvPicPr>
            <a:picLocks noChangeAspect="1"/>
          </p:cNvPicPr>
          <p:nvPr/>
        </p:nvPicPr>
        <p:blipFill rotWithShape="1">
          <a:blip r:embed="rId3"/>
          <a:srcRect r="2185"/>
          <a:stretch/>
        </p:blipFill>
        <p:spPr>
          <a:xfrm>
            <a:off x="5107" y="1860514"/>
            <a:ext cx="4511040" cy="2302226"/>
          </a:xfrm>
          <a:prstGeom prst="rect">
            <a:avLst/>
          </a:prstGeom>
        </p:spPr>
      </p:pic>
    </p:spTree>
    <p:extLst>
      <p:ext uri="{BB962C8B-B14F-4D97-AF65-F5344CB8AC3E}">
        <p14:creationId xmlns:p14="http://schemas.microsoft.com/office/powerpoint/2010/main" val="415119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14043" y="1071228"/>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Bivariate Analysis</a:t>
            </a:r>
          </a:p>
        </p:txBody>
      </p:sp>
      <p:grpSp>
        <p:nvGrpSpPr>
          <p:cNvPr id="15" name="Group 14">
            <a:extLst>
              <a:ext uri="{FF2B5EF4-FFF2-40B4-BE49-F238E27FC236}">
                <a16:creationId xmlns:a16="http://schemas.microsoft.com/office/drawing/2014/main" id="{EBC2ACFF-A162-DC3C-DF87-5BB94A1B7690}"/>
              </a:ext>
            </a:extLst>
          </p:cNvPr>
          <p:cNvGrpSpPr/>
          <p:nvPr/>
        </p:nvGrpSpPr>
        <p:grpSpPr>
          <a:xfrm>
            <a:off x="3515373" y="1812405"/>
            <a:ext cx="5478329" cy="2701722"/>
            <a:chOff x="685988" y="1485312"/>
            <a:chExt cx="7772024" cy="3352638"/>
          </a:xfrm>
        </p:grpSpPr>
        <p:pic>
          <p:nvPicPr>
            <p:cNvPr id="3" name="Picture 2">
              <a:extLst>
                <a:ext uri="{FF2B5EF4-FFF2-40B4-BE49-F238E27FC236}">
                  <a16:creationId xmlns:a16="http://schemas.microsoft.com/office/drawing/2014/main" id="{E7659B88-C139-1409-E51E-4F75EEC15A12}"/>
                </a:ext>
              </a:extLst>
            </p:cNvPr>
            <p:cNvPicPr>
              <a:picLocks noChangeAspect="1"/>
            </p:cNvPicPr>
            <p:nvPr/>
          </p:nvPicPr>
          <p:blipFill>
            <a:blip r:embed="rId3"/>
            <a:stretch>
              <a:fillRect/>
            </a:stretch>
          </p:blipFill>
          <p:spPr>
            <a:xfrm>
              <a:off x="685988" y="1485312"/>
              <a:ext cx="7772024" cy="3352638"/>
            </a:xfrm>
            <a:prstGeom prst="rect">
              <a:avLst/>
            </a:prstGeom>
          </p:spPr>
        </p:pic>
        <p:cxnSp>
          <p:nvCxnSpPr>
            <p:cNvPr id="12" name="Straight Connector 11">
              <a:extLst>
                <a:ext uri="{FF2B5EF4-FFF2-40B4-BE49-F238E27FC236}">
                  <a16:creationId xmlns:a16="http://schemas.microsoft.com/office/drawing/2014/main" id="{D1486624-5D68-C16E-8430-8A93FF83CD55}"/>
                </a:ext>
              </a:extLst>
            </p:cNvPr>
            <p:cNvCxnSpPr>
              <a:cxnSpLocks/>
            </p:cNvCxnSpPr>
            <p:nvPr/>
          </p:nvCxnSpPr>
          <p:spPr>
            <a:xfrm flipH="1">
              <a:off x="1024128" y="1842516"/>
              <a:ext cx="62407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3416BDC-9656-2394-4CB4-08F86A0C08CF}"/>
              </a:ext>
            </a:extLst>
          </p:cNvPr>
          <p:cNvSpPr txBox="1"/>
          <p:nvPr/>
        </p:nvSpPr>
        <p:spPr>
          <a:xfrm>
            <a:off x="714043" y="1372444"/>
            <a:ext cx="6724982" cy="461665"/>
          </a:xfrm>
          <a:prstGeom prst="rect">
            <a:avLst/>
          </a:prstGeom>
          <a:noFill/>
        </p:spPr>
        <p:txBody>
          <a:bodyPr wrap="square" rtlCol="0">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G</a:t>
            </a:r>
            <a:r>
              <a:rPr lang="vi-VN" sz="1200" dirty="0">
                <a:latin typeface="Tahoma" panose="020B0604030504040204" pitchFamily="34" charset="0"/>
                <a:ea typeface="Tahoma" panose="020B0604030504040204" pitchFamily="34" charset="0"/>
                <a:cs typeface="Tahoma" panose="020B0604030504040204" pitchFamily="34" charset="0"/>
              </a:rPr>
              <a:t>iá nhà trong các tháng 5, 6 và nửa đầu tháng 7, có vẻ như có sự biến động lớn trong giá nhà, đặc biệt là vào đầu tháng 7</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7C80893B-560E-9980-519F-E4B58C6DC205}"/>
              </a:ext>
            </a:extLst>
          </p:cNvPr>
          <p:cNvSpPr txBox="1"/>
          <p:nvPr/>
        </p:nvSpPr>
        <p:spPr>
          <a:xfrm>
            <a:off x="750237" y="1911251"/>
            <a:ext cx="2765135" cy="1398140"/>
          </a:xfrm>
          <a:prstGeom prst="rect">
            <a:avLst/>
          </a:prstGeom>
          <a:noFill/>
        </p:spPr>
        <p:txBody>
          <a:bodyPr wrap="square">
            <a:spAutoFit/>
          </a:bodyPr>
          <a:lstStyle/>
          <a:p>
            <a:pPr marL="171450" indent="-171450" algn="just">
              <a:lnSpc>
                <a:spcPct val="120000"/>
              </a:lnSpc>
              <a:buFont typeface="Courier New" panose="02070309020205020404" pitchFamily="49" charset="0"/>
              <a:buChar char="o"/>
            </a:pPr>
            <a:r>
              <a:rPr lang="vi-VN" sz="1200" dirty="0">
                <a:latin typeface="Tahoma" panose="020B0604030504040204" pitchFamily="34" charset="0"/>
                <a:ea typeface="Tahoma" panose="020B0604030504040204" pitchFamily="34" charset="0"/>
                <a:cs typeface="Tahoma" panose="020B0604030504040204" pitchFamily="34" charset="0"/>
              </a:rPr>
              <a:t>Biến động lớn :</a:t>
            </a: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200" dirty="0">
                <a:latin typeface="Tahoma" panose="020B0604030504040204" pitchFamily="34" charset="0"/>
                <a:ea typeface="Tahoma" panose="020B0604030504040204" pitchFamily="34" charset="0"/>
                <a:cs typeface="Tahoma" panose="020B0604030504040204" pitchFamily="34" charset="0"/>
              </a:rPr>
              <a:t>Giá nhà có sự biến động đáng kể trong giai đoạn này. Đặc biệt, có một điểm cao nổi bật vào khoảng giữa tháng 6 và một sự sụt giảm đáng kể vào cuối </a:t>
            </a:r>
            <a:r>
              <a:rPr lang="vi-VN" sz="1200">
                <a:latin typeface="Tahoma" panose="020B0604030504040204" pitchFamily="34" charset="0"/>
                <a:ea typeface="Tahoma" panose="020B0604030504040204" pitchFamily="34" charset="0"/>
                <a:cs typeface="Tahoma" panose="020B0604030504040204" pitchFamily="34" charset="0"/>
              </a:rPr>
              <a:t>tháng 6</a:t>
            </a:r>
            <a:endParaRPr lang="vi-VN" sz="12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1CF7E5A0-C296-651B-49DE-C2ECAB9765E4}"/>
              </a:ext>
            </a:extLst>
          </p:cNvPr>
          <p:cNvSpPr txBox="1"/>
          <p:nvPr/>
        </p:nvSpPr>
        <p:spPr>
          <a:xfrm>
            <a:off x="714043" y="3438079"/>
            <a:ext cx="2880360" cy="954941"/>
          </a:xfrm>
          <a:prstGeom prst="rect">
            <a:avLst/>
          </a:prstGeom>
          <a:noFill/>
        </p:spPr>
        <p:txBody>
          <a:bodyPr wrap="square">
            <a:spAutoFit/>
          </a:bodyPr>
          <a:lstStyle/>
          <a:p>
            <a:pPr marL="171450" indent="-171450" algn="just">
              <a:lnSpc>
                <a:spcPct val="120000"/>
              </a:lnSpc>
              <a:buFont typeface="Courier New" panose="02070309020205020404" pitchFamily="49" charset="0"/>
              <a:buChar char="o"/>
            </a:pPr>
            <a:r>
              <a:rPr lang="vi-VN" sz="1200" dirty="0">
                <a:latin typeface="Tahoma" panose="020B0604030504040204" pitchFamily="34" charset="0"/>
                <a:ea typeface="Tahoma" panose="020B0604030504040204" pitchFamily="34" charset="0"/>
                <a:cs typeface="Tahoma" panose="020B0604030504040204" pitchFamily="34" charset="0"/>
              </a:rPr>
              <a:t>Tăng giảm không đều :</a:t>
            </a:r>
            <a:endParaRPr lang="en-US" sz="1200" dirty="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200" dirty="0">
                <a:latin typeface="Tahoma" panose="020B0604030504040204" pitchFamily="34" charset="0"/>
                <a:ea typeface="Tahoma" panose="020B0604030504040204" pitchFamily="34" charset="0"/>
                <a:cs typeface="Tahoma" panose="020B0604030504040204" pitchFamily="34" charset="0"/>
              </a:rPr>
              <a:t>Trong khoảng thời gian này, giá nhà không tăng hoặc giảm đều mà có những biến động không </a:t>
            </a:r>
            <a:r>
              <a:rPr lang="vi-VN" sz="1200">
                <a:latin typeface="Tahoma" panose="020B0604030504040204" pitchFamily="34" charset="0"/>
                <a:ea typeface="Tahoma" panose="020B0604030504040204" pitchFamily="34" charset="0"/>
                <a:cs typeface="Tahoma" panose="020B0604030504040204" pitchFamily="34" charset="0"/>
              </a:rPr>
              <a:t>thường xuyên</a:t>
            </a:r>
            <a:endParaRPr lang="vi-V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28939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Bivariate Analysis</a:t>
            </a:r>
          </a:p>
        </p:txBody>
      </p:sp>
      <p:grpSp>
        <p:nvGrpSpPr>
          <p:cNvPr id="15" name="Group 14">
            <a:extLst>
              <a:ext uri="{FF2B5EF4-FFF2-40B4-BE49-F238E27FC236}">
                <a16:creationId xmlns:a16="http://schemas.microsoft.com/office/drawing/2014/main" id="{EBC2ACFF-A162-DC3C-DF87-5BB94A1B7690}"/>
              </a:ext>
            </a:extLst>
          </p:cNvPr>
          <p:cNvGrpSpPr/>
          <p:nvPr/>
        </p:nvGrpSpPr>
        <p:grpSpPr>
          <a:xfrm>
            <a:off x="3515373" y="1812405"/>
            <a:ext cx="5478329" cy="2701722"/>
            <a:chOff x="685988" y="1485312"/>
            <a:chExt cx="7772024" cy="3352638"/>
          </a:xfrm>
        </p:grpSpPr>
        <p:pic>
          <p:nvPicPr>
            <p:cNvPr id="3" name="Picture 2">
              <a:extLst>
                <a:ext uri="{FF2B5EF4-FFF2-40B4-BE49-F238E27FC236}">
                  <a16:creationId xmlns:a16="http://schemas.microsoft.com/office/drawing/2014/main" id="{E7659B88-C139-1409-E51E-4F75EEC15A12}"/>
                </a:ext>
              </a:extLst>
            </p:cNvPr>
            <p:cNvPicPr>
              <a:picLocks noChangeAspect="1"/>
            </p:cNvPicPr>
            <p:nvPr/>
          </p:nvPicPr>
          <p:blipFill>
            <a:blip r:embed="rId3"/>
            <a:stretch>
              <a:fillRect/>
            </a:stretch>
          </p:blipFill>
          <p:spPr>
            <a:xfrm>
              <a:off x="685988" y="1485312"/>
              <a:ext cx="7772024" cy="3352638"/>
            </a:xfrm>
            <a:prstGeom prst="rect">
              <a:avLst/>
            </a:prstGeom>
          </p:spPr>
        </p:pic>
        <p:cxnSp>
          <p:nvCxnSpPr>
            <p:cNvPr id="12" name="Straight Connector 11">
              <a:extLst>
                <a:ext uri="{FF2B5EF4-FFF2-40B4-BE49-F238E27FC236}">
                  <a16:creationId xmlns:a16="http://schemas.microsoft.com/office/drawing/2014/main" id="{D1486624-5D68-C16E-8430-8A93FF83CD55}"/>
                </a:ext>
              </a:extLst>
            </p:cNvPr>
            <p:cNvCxnSpPr>
              <a:cxnSpLocks/>
            </p:cNvCxnSpPr>
            <p:nvPr/>
          </p:nvCxnSpPr>
          <p:spPr>
            <a:xfrm flipH="1">
              <a:off x="1024128" y="1842516"/>
              <a:ext cx="624078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3416BDC-9656-2394-4CB4-08F86A0C08CF}"/>
              </a:ext>
            </a:extLst>
          </p:cNvPr>
          <p:cNvSpPr txBox="1"/>
          <p:nvPr/>
        </p:nvSpPr>
        <p:spPr>
          <a:xfrm>
            <a:off x="750238" y="1372445"/>
            <a:ext cx="6724982" cy="461665"/>
          </a:xfrm>
          <a:prstGeom prst="rect">
            <a:avLst/>
          </a:prstGeom>
          <a:noFill/>
        </p:spPr>
        <p:txBody>
          <a:bodyPr wrap="square" rtlCol="0">
            <a:spAutoFit/>
          </a:bodyPr>
          <a:lstStyle/>
          <a:p>
            <a:r>
              <a:rPr lang="en-US" sz="1200">
                <a:latin typeface="Tahoma" panose="020B0604030504040204" pitchFamily="34" charset="0"/>
                <a:ea typeface="Tahoma" panose="020B0604030504040204" pitchFamily="34" charset="0"/>
                <a:cs typeface="Tahoma" panose="020B0604030504040204" pitchFamily="34" charset="0"/>
              </a:rPr>
              <a:t>G</a:t>
            </a:r>
            <a:r>
              <a:rPr lang="vi-VN" sz="1200">
                <a:latin typeface="Tahoma" panose="020B0604030504040204" pitchFamily="34" charset="0"/>
                <a:ea typeface="Tahoma" panose="020B0604030504040204" pitchFamily="34" charset="0"/>
                <a:cs typeface="Tahoma" panose="020B0604030504040204" pitchFamily="34" charset="0"/>
              </a:rPr>
              <a:t>iá nhà trong các tháng 5, 6 và nửa đầu tháng 7, có vẻ như có sự biến động lớn trong giá nhà, đặc biệt là vào đầu tháng 5 và đầu tháng 7</a:t>
            </a:r>
            <a:endParaRPr lang="en-US" sz="120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7C80893B-560E-9980-519F-E4B58C6DC205}"/>
              </a:ext>
            </a:extLst>
          </p:cNvPr>
          <p:cNvSpPr txBox="1"/>
          <p:nvPr/>
        </p:nvSpPr>
        <p:spPr>
          <a:xfrm>
            <a:off x="750238" y="2377228"/>
            <a:ext cx="2694002" cy="1176541"/>
          </a:xfrm>
          <a:prstGeom prst="rect">
            <a:avLst/>
          </a:prstGeom>
          <a:noFill/>
        </p:spPr>
        <p:txBody>
          <a:bodyPr wrap="square">
            <a:spAutoFit/>
          </a:bodyPr>
          <a:lstStyle/>
          <a:p>
            <a:pPr marL="171450" indent="-171450" algn="just">
              <a:lnSpc>
                <a:spcPct val="120000"/>
              </a:lnSpc>
              <a:buFont typeface="Courier New" panose="02070309020205020404" pitchFamily="49" charset="0"/>
              <a:buChar char="o"/>
            </a:pPr>
            <a:r>
              <a:rPr lang="en-US" sz="1200">
                <a:latin typeface="Tahoma" panose="020B0604030504040204" pitchFamily="34" charset="0"/>
                <a:ea typeface="Tahoma" panose="020B0604030504040204" pitchFamily="34" charset="0"/>
                <a:cs typeface="Tahoma" panose="020B0604030504040204" pitchFamily="34" charset="0"/>
              </a:rPr>
              <a:t>Nửa đầu t</a:t>
            </a:r>
            <a:r>
              <a:rPr lang="vi-VN" sz="1200">
                <a:latin typeface="Tahoma" panose="020B0604030504040204" pitchFamily="34" charset="0"/>
                <a:ea typeface="Tahoma" panose="020B0604030504040204" pitchFamily="34" charset="0"/>
                <a:cs typeface="Tahoma" panose="020B0604030504040204" pitchFamily="34" charset="0"/>
              </a:rPr>
              <a:t>háng </a:t>
            </a:r>
            <a:r>
              <a:rPr lang="en-US" sz="1200">
                <a:latin typeface="Tahoma" panose="020B0604030504040204" pitchFamily="34" charset="0"/>
                <a:ea typeface="Tahoma" panose="020B0604030504040204" pitchFamily="34" charset="0"/>
                <a:cs typeface="Tahoma" panose="020B0604030504040204" pitchFamily="34" charset="0"/>
              </a:rPr>
              <a:t>7</a:t>
            </a:r>
            <a:r>
              <a:rPr lang="vi-VN" sz="1200">
                <a:latin typeface="Tahoma" panose="020B0604030504040204" pitchFamily="34" charset="0"/>
                <a:ea typeface="Tahoma" panose="020B0604030504040204" pitchFamily="34" charset="0"/>
                <a:cs typeface="Tahoma" panose="020B0604030504040204" pitchFamily="34" charset="0"/>
              </a:rPr>
              <a:t>:</a:t>
            </a:r>
            <a:endParaRPr lang="en-US" sz="1200">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200">
                <a:latin typeface="Tahoma" panose="020B0604030504040204" pitchFamily="34" charset="0"/>
                <a:ea typeface="Tahoma" panose="020B0604030504040204" pitchFamily="34" charset="0"/>
                <a:cs typeface="Tahoma" panose="020B0604030504040204" pitchFamily="34" charset="0"/>
              </a:rPr>
              <a:t>Từ ngày 1 đến ngày 15 tháng 7, giá nhà đạt</a:t>
            </a:r>
            <a:r>
              <a:rPr lang="en-US" sz="1200">
                <a:latin typeface="Tahoma" panose="020B0604030504040204" pitchFamily="34" charset="0"/>
                <a:ea typeface="Tahoma" panose="020B0604030504040204" pitchFamily="34" charset="0"/>
                <a:cs typeface="Tahoma" panose="020B0604030504040204" pitchFamily="34" charset="0"/>
              </a:rPr>
              <a:t> </a:t>
            </a:r>
            <a:r>
              <a:rPr lang="vi-VN" sz="1200">
                <a:latin typeface="Tahoma" panose="020B0604030504040204" pitchFamily="34" charset="0"/>
                <a:ea typeface="Tahoma" panose="020B0604030504040204" pitchFamily="34" charset="0"/>
                <a:cs typeface="Tahoma" panose="020B0604030504040204" pitchFamily="34" charset="0"/>
              </a:rPr>
              <a:t>mức cao nhất so với hai tháng trước</a:t>
            </a:r>
            <a:r>
              <a:rPr lang="en-US" sz="1200">
                <a:latin typeface="Tahoma" panose="020B0604030504040204" pitchFamily="34" charset="0"/>
                <a:ea typeface="Tahoma" panose="020B0604030504040204" pitchFamily="34" charset="0"/>
                <a:cs typeface="Tahoma" panose="020B0604030504040204" pitchFamily="34" charset="0"/>
              </a:rPr>
              <a:t>. </a:t>
            </a:r>
            <a:r>
              <a:rPr lang="vi-VN" sz="1200">
                <a:latin typeface="Tahoma" panose="020B0604030504040204" pitchFamily="34" charset="0"/>
                <a:ea typeface="Tahoma" panose="020B0604030504040204" pitchFamily="34" charset="0"/>
                <a:cs typeface="Tahoma" panose="020B0604030504040204" pitchFamily="34" charset="0"/>
              </a:rPr>
              <a:t>Sau đó, giá nhà giảm và đi vào ổn định</a:t>
            </a:r>
          </a:p>
        </p:txBody>
      </p:sp>
    </p:spTree>
    <p:extLst>
      <p:ext uri="{BB962C8B-B14F-4D97-AF65-F5344CB8AC3E}">
        <p14:creationId xmlns:p14="http://schemas.microsoft.com/office/powerpoint/2010/main" val="293486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Bivariate Analysis</a:t>
            </a:r>
          </a:p>
        </p:txBody>
      </p:sp>
      <p:sp>
        <p:nvSpPr>
          <p:cNvPr id="2" name="TextBox 1">
            <a:extLst>
              <a:ext uri="{FF2B5EF4-FFF2-40B4-BE49-F238E27FC236}">
                <a16:creationId xmlns:a16="http://schemas.microsoft.com/office/drawing/2014/main" id="{4482E632-4081-B193-B41A-8B2061C55E7C}"/>
              </a:ext>
            </a:extLst>
          </p:cNvPr>
          <p:cNvSpPr txBox="1"/>
          <p:nvPr/>
        </p:nvSpPr>
        <p:spPr>
          <a:xfrm>
            <a:off x="750238" y="1324186"/>
            <a:ext cx="7768922" cy="307777"/>
          </a:xfrm>
          <a:prstGeom prst="rect">
            <a:avLst/>
          </a:prstGeom>
          <a:noFill/>
        </p:spPr>
        <p:txBody>
          <a:bodyPr wrap="square" rtlCol="0">
            <a:spAutoFit/>
          </a:bodyPr>
          <a:lstStyle/>
          <a:p>
            <a:pPr algn="just"/>
            <a:r>
              <a:rPr lang="en-US">
                <a:latin typeface="Tahoma" panose="020B0604030504040204" pitchFamily="34" charset="0"/>
                <a:ea typeface="Tahoma" panose="020B0604030504040204" pitchFamily="34" charset="0"/>
                <a:cs typeface="Tahoma" panose="020B0604030504040204" pitchFamily="34" charset="0"/>
              </a:rPr>
              <a:t>Trực quan hoá mối quan hệ giữa price và các thuộc tính khác bằng Scatter plot </a:t>
            </a:r>
          </a:p>
        </p:txBody>
      </p:sp>
      <p:pic>
        <p:nvPicPr>
          <p:cNvPr id="6" name="Picture 5">
            <a:extLst>
              <a:ext uri="{FF2B5EF4-FFF2-40B4-BE49-F238E27FC236}">
                <a16:creationId xmlns:a16="http://schemas.microsoft.com/office/drawing/2014/main" id="{61835355-0725-D03D-DA5D-BA589822B56A}"/>
              </a:ext>
            </a:extLst>
          </p:cNvPr>
          <p:cNvPicPr>
            <a:picLocks noChangeAspect="1"/>
          </p:cNvPicPr>
          <p:nvPr/>
        </p:nvPicPr>
        <p:blipFill>
          <a:blip r:embed="rId3"/>
          <a:stretch>
            <a:fillRect/>
          </a:stretch>
        </p:blipFill>
        <p:spPr>
          <a:xfrm>
            <a:off x="198120" y="1686457"/>
            <a:ext cx="8747760" cy="3317041"/>
          </a:xfrm>
          <a:prstGeom prst="rect">
            <a:avLst/>
          </a:prstGeom>
        </p:spPr>
      </p:pic>
      <p:pic>
        <p:nvPicPr>
          <p:cNvPr id="10" name="Picture 9">
            <a:extLst>
              <a:ext uri="{FF2B5EF4-FFF2-40B4-BE49-F238E27FC236}">
                <a16:creationId xmlns:a16="http://schemas.microsoft.com/office/drawing/2014/main" id="{C5440405-37BC-AB00-B8DB-5A064EA7DC8A}"/>
              </a:ext>
            </a:extLst>
          </p:cNvPr>
          <p:cNvPicPr>
            <a:picLocks noChangeAspect="1"/>
          </p:cNvPicPr>
          <p:nvPr/>
        </p:nvPicPr>
        <p:blipFill>
          <a:blip r:embed="rId4"/>
          <a:stretch>
            <a:fillRect/>
          </a:stretch>
        </p:blipFill>
        <p:spPr>
          <a:xfrm>
            <a:off x="9520780" y="1686457"/>
            <a:ext cx="8976360" cy="3371702"/>
          </a:xfrm>
          <a:prstGeom prst="rect">
            <a:avLst/>
          </a:prstGeom>
        </p:spPr>
      </p:pic>
    </p:spTree>
    <p:extLst>
      <p:ext uri="{BB962C8B-B14F-4D97-AF65-F5344CB8AC3E}">
        <p14:creationId xmlns:p14="http://schemas.microsoft.com/office/powerpoint/2010/main" val="3428291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EDA</a:t>
            </a:r>
          </a:p>
        </p:txBody>
      </p:sp>
      <p:sp>
        <p:nvSpPr>
          <p:cNvPr id="5" name="TextBox 4">
            <a:extLst>
              <a:ext uri="{FF2B5EF4-FFF2-40B4-BE49-F238E27FC236}">
                <a16:creationId xmlns:a16="http://schemas.microsoft.com/office/drawing/2014/main" id="{38405782-03BE-FD44-4F41-3FB2D089C6B7}"/>
              </a:ext>
            </a:extLst>
          </p:cNvPr>
          <p:cNvSpPr txBox="1"/>
          <p:nvPr/>
        </p:nvSpPr>
        <p:spPr>
          <a:xfrm>
            <a:off x="750238" y="1064580"/>
            <a:ext cx="5688330" cy="307777"/>
          </a:xfrm>
          <a:prstGeom prst="rect">
            <a:avLst/>
          </a:prstGeom>
          <a:noFill/>
        </p:spPr>
        <p:txBody>
          <a:bodyPr wrap="square">
            <a:spAutoFit/>
          </a:bodyPr>
          <a:lstStyle/>
          <a:p>
            <a:r>
              <a:rPr lang="en-US" sz="1400" b="1">
                <a:latin typeface="Tahoma" panose="020B0604030504040204" pitchFamily="34" charset="0"/>
                <a:ea typeface="Tahoma" panose="020B0604030504040204" pitchFamily="34" charset="0"/>
                <a:cs typeface="Tahoma" panose="020B0604030504040204" pitchFamily="34" charset="0"/>
              </a:rPr>
              <a:t>Bivariate Analysis</a:t>
            </a:r>
          </a:p>
        </p:txBody>
      </p:sp>
      <p:sp>
        <p:nvSpPr>
          <p:cNvPr id="2" name="TextBox 1">
            <a:extLst>
              <a:ext uri="{FF2B5EF4-FFF2-40B4-BE49-F238E27FC236}">
                <a16:creationId xmlns:a16="http://schemas.microsoft.com/office/drawing/2014/main" id="{4482E632-4081-B193-B41A-8B2061C55E7C}"/>
              </a:ext>
            </a:extLst>
          </p:cNvPr>
          <p:cNvSpPr txBox="1"/>
          <p:nvPr/>
        </p:nvSpPr>
        <p:spPr>
          <a:xfrm>
            <a:off x="750238" y="1324186"/>
            <a:ext cx="7768922" cy="307777"/>
          </a:xfrm>
          <a:prstGeom prst="rect">
            <a:avLst/>
          </a:prstGeom>
          <a:noFill/>
        </p:spPr>
        <p:txBody>
          <a:bodyPr wrap="square" rtlCol="0">
            <a:spAutoFit/>
          </a:bodyPr>
          <a:lstStyle/>
          <a:p>
            <a:pPr algn="just"/>
            <a:r>
              <a:rPr lang="en-US">
                <a:latin typeface="Tahoma" panose="020B0604030504040204" pitchFamily="34" charset="0"/>
                <a:ea typeface="Tahoma" panose="020B0604030504040204" pitchFamily="34" charset="0"/>
                <a:cs typeface="Tahoma" panose="020B0604030504040204" pitchFamily="34" charset="0"/>
              </a:rPr>
              <a:t>Trực quan hoá mối quan hệ giữa price và các thuộc tính khác bằng Scatter plot </a:t>
            </a:r>
          </a:p>
        </p:txBody>
      </p:sp>
      <p:pic>
        <p:nvPicPr>
          <p:cNvPr id="6" name="Picture 5">
            <a:extLst>
              <a:ext uri="{FF2B5EF4-FFF2-40B4-BE49-F238E27FC236}">
                <a16:creationId xmlns:a16="http://schemas.microsoft.com/office/drawing/2014/main" id="{61835355-0725-D03D-DA5D-BA589822B56A}"/>
              </a:ext>
            </a:extLst>
          </p:cNvPr>
          <p:cNvPicPr>
            <a:picLocks noChangeAspect="1"/>
          </p:cNvPicPr>
          <p:nvPr/>
        </p:nvPicPr>
        <p:blipFill>
          <a:blip r:embed="rId3"/>
          <a:stretch>
            <a:fillRect/>
          </a:stretch>
        </p:blipFill>
        <p:spPr>
          <a:xfrm>
            <a:off x="-9246460" y="1686624"/>
            <a:ext cx="8747760" cy="3317041"/>
          </a:xfrm>
          <a:prstGeom prst="rect">
            <a:avLst/>
          </a:prstGeom>
        </p:spPr>
      </p:pic>
      <p:pic>
        <p:nvPicPr>
          <p:cNvPr id="10" name="Picture 9">
            <a:extLst>
              <a:ext uri="{FF2B5EF4-FFF2-40B4-BE49-F238E27FC236}">
                <a16:creationId xmlns:a16="http://schemas.microsoft.com/office/drawing/2014/main" id="{C5440405-37BC-AB00-B8DB-5A064EA7DC8A}"/>
              </a:ext>
            </a:extLst>
          </p:cNvPr>
          <p:cNvPicPr>
            <a:picLocks noChangeAspect="1"/>
          </p:cNvPicPr>
          <p:nvPr/>
        </p:nvPicPr>
        <p:blipFill>
          <a:blip r:embed="rId4"/>
          <a:stretch>
            <a:fillRect/>
          </a:stretch>
        </p:blipFill>
        <p:spPr>
          <a:xfrm>
            <a:off x="0" y="1631963"/>
            <a:ext cx="8976360" cy="3371702"/>
          </a:xfrm>
          <a:prstGeom prst="rect">
            <a:avLst/>
          </a:prstGeom>
        </p:spPr>
      </p:pic>
    </p:spTree>
    <p:extLst>
      <p:ext uri="{BB962C8B-B14F-4D97-AF65-F5344CB8AC3E}">
        <p14:creationId xmlns:p14="http://schemas.microsoft.com/office/powerpoint/2010/main" val="379198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4;p16">
            <a:extLst>
              <a:ext uri="{FF2B5EF4-FFF2-40B4-BE49-F238E27FC236}">
                <a16:creationId xmlns:a16="http://schemas.microsoft.com/office/drawing/2014/main" id="{A3580C67-FEE0-FE7F-47A4-C2701C01C372}"/>
              </a:ext>
            </a:extLst>
          </p:cNvPr>
          <p:cNvSpPr txBox="1">
            <a:spLocks/>
          </p:cNvSpPr>
          <p:nvPr/>
        </p:nvSpPr>
        <p:spPr>
          <a:xfrm>
            <a:off x="685060" y="64308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sz="5400"/>
              <a:t>03</a:t>
            </a:r>
          </a:p>
        </p:txBody>
      </p:sp>
      <p:sp>
        <p:nvSpPr>
          <p:cNvPr id="7" name="Google Shape;166;p16">
            <a:extLst>
              <a:ext uri="{FF2B5EF4-FFF2-40B4-BE49-F238E27FC236}">
                <a16:creationId xmlns:a16="http://schemas.microsoft.com/office/drawing/2014/main" id="{1CCD051D-72B7-6C28-5D47-C3275A0F2AB7}"/>
              </a:ext>
            </a:extLst>
          </p:cNvPr>
          <p:cNvSpPr txBox="1">
            <a:spLocks/>
          </p:cNvSpPr>
          <p:nvPr/>
        </p:nvSpPr>
        <p:spPr>
          <a:xfrm>
            <a:off x="546042" y="1234731"/>
            <a:ext cx="2867255" cy="119978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r>
              <a:rPr lang="en-US" sz="2800"/>
              <a:t>HUẤN LUYỆN MÔ HÌNH</a:t>
            </a:r>
          </a:p>
        </p:txBody>
      </p:sp>
    </p:spTree>
    <p:extLst>
      <p:ext uri="{BB962C8B-B14F-4D97-AF65-F5344CB8AC3E}">
        <p14:creationId xmlns:p14="http://schemas.microsoft.com/office/powerpoint/2010/main" val="1511673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grpSp>
        <p:nvGrpSpPr>
          <p:cNvPr id="48" name="Group 47">
            <a:extLst>
              <a:ext uri="{FF2B5EF4-FFF2-40B4-BE49-F238E27FC236}">
                <a16:creationId xmlns:a16="http://schemas.microsoft.com/office/drawing/2014/main" id="{3A646161-370F-3384-54D6-87C51AFF8D1B}"/>
              </a:ext>
            </a:extLst>
          </p:cNvPr>
          <p:cNvGrpSpPr/>
          <p:nvPr/>
        </p:nvGrpSpPr>
        <p:grpSpPr>
          <a:xfrm>
            <a:off x="370241" y="1213945"/>
            <a:ext cx="8403518" cy="3563063"/>
            <a:chOff x="44228" y="1206062"/>
            <a:chExt cx="8403518" cy="3563063"/>
          </a:xfrm>
        </p:grpSpPr>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sp>
          <p:nvSpPr>
            <p:cNvPr id="23" name="Google Shape;1105;p28">
              <a:extLst>
                <a:ext uri="{FF2B5EF4-FFF2-40B4-BE49-F238E27FC236}">
                  <a16:creationId xmlns:a16="http://schemas.microsoft.com/office/drawing/2014/main" id="{658FE1B1-11BD-FE91-B21C-77B8C5A1BE07}"/>
                </a:ext>
              </a:extLst>
            </p:cNvPr>
            <p:cNvSpPr txBox="1"/>
            <p:nvPr/>
          </p:nvSpPr>
          <p:spPr>
            <a:xfrm>
              <a:off x="2219325" y="1660225"/>
              <a:ext cx="13143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STRENGTHS</a:t>
              </a:r>
              <a:endParaRPr sz="1100">
                <a:solidFill>
                  <a:srgbClr val="FFFFFF"/>
                </a:solidFill>
                <a:latin typeface="Montserrat ExtraBold"/>
                <a:ea typeface="Montserrat ExtraBold"/>
                <a:cs typeface="Montserrat ExtraBold"/>
                <a:sym typeface="Montserrat ExtraBold"/>
              </a:endParaRPr>
            </a:p>
          </p:txBody>
        </p:sp>
        <p:cxnSp>
          <p:nvCxnSpPr>
            <p:cNvPr id="26" name="Google Shape;1108;p28">
              <a:extLst>
                <a:ext uri="{FF2B5EF4-FFF2-40B4-BE49-F238E27FC236}">
                  <a16:creationId xmlns:a16="http://schemas.microsoft.com/office/drawing/2014/main" id="{8A0D276B-9AA6-CF85-1A70-E4A1A89247C7}"/>
                </a:ext>
              </a:extLst>
            </p:cNvPr>
            <p:cNvCxnSpPr>
              <a:cxnSpLocks/>
            </p:cNvCxnSpPr>
            <p:nvPr/>
          </p:nvCxnSpPr>
          <p:spPr>
            <a:xfrm>
              <a:off x="3590597" y="1661126"/>
              <a:ext cx="981403" cy="0"/>
            </a:xfrm>
            <a:prstGeom prst="straightConnector1">
              <a:avLst/>
            </a:prstGeom>
            <a:noFill/>
            <a:ln w="38100" cap="flat" cmpd="sng">
              <a:solidFill>
                <a:srgbClr val="FFCB64"/>
              </a:solidFill>
              <a:prstDash val="solid"/>
              <a:round/>
              <a:headEnd type="none" w="med" len="med"/>
              <a:tailEnd type="none" w="med" len="med"/>
            </a:ln>
          </p:spPr>
        </p:cxnSp>
        <p:cxnSp>
          <p:nvCxnSpPr>
            <p:cNvPr id="27" name="Google Shape;1109;p28">
              <a:extLst>
                <a:ext uri="{FF2B5EF4-FFF2-40B4-BE49-F238E27FC236}">
                  <a16:creationId xmlns:a16="http://schemas.microsoft.com/office/drawing/2014/main" id="{52D147A7-56DD-75FB-4843-832E01052FD8}"/>
                </a:ext>
              </a:extLst>
            </p:cNvPr>
            <p:cNvCxnSpPr>
              <a:cxnSpLocks/>
            </p:cNvCxnSpPr>
            <p:nvPr/>
          </p:nvCxnSpPr>
          <p:spPr>
            <a:xfrm>
              <a:off x="4562475" y="1206062"/>
              <a:ext cx="0" cy="3563063"/>
            </a:xfrm>
            <a:prstGeom prst="straightConnector1">
              <a:avLst/>
            </a:prstGeom>
            <a:noFill/>
            <a:ln w="38100" cap="flat" cmpd="sng">
              <a:solidFill>
                <a:srgbClr val="FFCB64"/>
              </a:solidFill>
              <a:prstDash val="solid"/>
              <a:round/>
              <a:headEnd type="none" w="med" len="med"/>
              <a:tailEnd type="none" w="med" len="med"/>
            </a:ln>
          </p:spPr>
        </p:cxnSp>
        <p:sp>
          <p:nvSpPr>
            <p:cNvPr id="32" name="TextBox 31">
              <a:extLst>
                <a:ext uri="{FF2B5EF4-FFF2-40B4-BE49-F238E27FC236}">
                  <a16:creationId xmlns:a16="http://schemas.microsoft.com/office/drawing/2014/main" id="{8627460D-EB8F-355E-3BD9-B5E91A3D5BA1}"/>
                </a:ext>
              </a:extLst>
            </p:cNvPr>
            <p:cNvSpPr txBox="1"/>
            <p:nvPr/>
          </p:nvSpPr>
          <p:spPr>
            <a:xfrm>
              <a:off x="1133804" y="1495010"/>
              <a:ext cx="2895271"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Import các thư viện cần thiết</a:t>
              </a:r>
            </a:p>
          </p:txBody>
        </p:sp>
        <p:cxnSp>
          <p:nvCxnSpPr>
            <p:cNvPr id="35" name="Google Shape;1108;p28">
              <a:extLst>
                <a:ext uri="{FF2B5EF4-FFF2-40B4-BE49-F238E27FC236}">
                  <a16:creationId xmlns:a16="http://schemas.microsoft.com/office/drawing/2014/main" id="{15CA5C8A-297D-EE3F-D098-6312ECA00791}"/>
                </a:ext>
              </a:extLst>
            </p:cNvPr>
            <p:cNvCxnSpPr>
              <a:cxnSpLocks/>
            </p:cNvCxnSpPr>
            <p:nvPr/>
          </p:nvCxnSpPr>
          <p:spPr>
            <a:xfrm>
              <a:off x="4572000" y="2528890"/>
              <a:ext cx="981403" cy="0"/>
            </a:xfrm>
            <a:prstGeom prst="straightConnector1">
              <a:avLst/>
            </a:prstGeom>
            <a:noFill/>
            <a:ln w="38100" cap="flat" cmpd="sng">
              <a:solidFill>
                <a:srgbClr val="FFCB64"/>
              </a:solidFill>
              <a:prstDash val="solid"/>
              <a:round/>
              <a:headEnd type="none" w="med" len="med"/>
              <a:tailEnd type="none" w="med" len="med"/>
            </a:ln>
          </p:spPr>
        </p:cxnSp>
        <p:sp>
          <p:nvSpPr>
            <p:cNvPr id="36" name="TextBox 35">
              <a:extLst>
                <a:ext uri="{FF2B5EF4-FFF2-40B4-BE49-F238E27FC236}">
                  <a16:creationId xmlns:a16="http://schemas.microsoft.com/office/drawing/2014/main" id="{29ABC811-C992-5C7E-A61D-6133E56BF85B}"/>
                </a:ext>
              </a:extLst>
            </p:cNvPr>
            <p:cNvSpPr txBox="1"/>
            <p:nvPr/>
          </p:nvSpPr>
          <p:spPr>
            <a:xfrm>
              <a:off x="5552475" y="2374672"/>
              <a:ext cx="2895271"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Mã hoá cột Object</a:t>
              </a:r>
            </a:p>
          </p:txBody>
        </p:sp>
        <p:cxnSp>
          <p:nvCxnSpPr>
            <p:cNvPr id="39" name="Google Shape;1108;p28">
              <a:extLst>
                <a:ext uri="{FF2B5EF4-FFF2-40B4-BE49-F238E27FC236}">
                  <a16:creationId xmlns:a16="http://schemas.microsoft.com/office/drawing/2014/main" id="{70EEE4BE-7B23-7498-5173-06F262ACEAC7}"/>
                </a:ext>
              </a:extLst>
            </p:cNvPr>
            <p:cNvCxnSpPr>
              <a:cxnSpLocks/>
            </p:cNvCxnSpPr>
            <p:nvPr/>
          </p:nvCxnSpPr>
          <p:spPr>
            <a:xfrm>
              <a:off x="3581072" y="3595690"/>
              <a:ext cx="981403" cy="0"/>
            </a:xfrm>
            <a:prstGeom prst="straightConnector1">
              <a:avLst/>
            </a:prstGeom>
            <a:noFill/>
            <a:ln w="38100" cap="flat" cmpd="sng">
              <a:solidFill>
                <a:srgbClr val="FFCB64"/>
              </a:solidFill>
              <a:prstDash val="solid"/>
              <a:round/>
              <a:headEnd type="none" w="med" len="med"/>
              <a:tailEnd type="none" w="med" len="med"/>
            </a:ln>
          </p:spPr>
        </p:cxnSp>
        <p:sp>
          <p:nvSpPr>
            <p:cNvPr id="40" name="TextBox 39">
              <a:extLst>
                <a:ext uri="{FF2B5EF4-FFF2-40B4-BE49-F238E27FC236}">
                  <a16:creationId xmlns:a16="http://schemas.microsoft.com/office/drawing/2014/main" id="{C84ED607-E545-4205-6ABC-D7421DDC70A1}"/>
                </a:ext>
              </a:extLst>
            </p:cNvPr>
            <p:cNvSpPr txBox="1"/>
            <p:nvPr/>
          </p:nvSpPr>
          <p:spPr>
            <a:xfrm>
              <a:off x="69855" y="3425535"/>
              <a:ext cx="419221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Thêm cột ngày, tháng và năm vào df_train</a:t>
              </a:r>
            </a:p>
          </p:txBody>
        </p:sp>
        <p:pic>
          <p:nvPicPr>
            <p:cNvPr id="42" name="Picture 41">
              <a:extLst>
                <a:ext uri="{FF2B5EF4-FFF2-40B4-BE49-F238E27FC236}">
                  <a16:creationId xmlns:a16="http://schemas.microsoft.com/office/drawing/2014/main" id="{5334DFDB-0AF6-E831-D390-FCD85A5F655D}"/>
                </a:ext>
              </a:extLst>
            </p:cNvPr>
            <p:cNvPicPr>
              <a:picLocks noChangeAspect="1"/>
            </p:cNvPicPr>
            <p:nvPr/>
          </p:nvPicPr>
          <p:blipFill>
            <a:blip r:embed="rId2"/>
            <a:stretch>
              <a:fillRect/>
            </a:stretch>
          </p:blipFill>
          <p:spPr>
            <a:xfrm>
              <a:off x="291961" y="3750853"/>
              <a:ext cx="4182059" cy="724001"/>
            </a:xfrm>
            <a:prstGeom prst="rect">
              <a:avLst/>
            </a:prstGeom>
          </p:spPr>
        </p:pic>
        <p:pic>
          <p:nvPicPr>
            <p:cNvPr id="45" name="Picture 44">
              <a:extLst>
                <a:ext uri="{FF2B5EF4-FFF2-40B4-BE49-F238E27FC236}">
                  <a16:creationId xmlns:a16="http://schemas.microsoft.com/office/drawing/2014/main" id="{FC653F51-661A-2064-F77E-F5696B8F770B}"/>
                </a:ext>
              </a:extLst>
            </p:cNvPr>
            <p:cNvPicPr>
              <a:picLocks noChangeAspect="1"/>
            </p:cNvPicPr>
            <p:nvPr/>
          </p:nvPicPr>
          <p:blipFill>
            <a:blip r:embed="rId3"/>
            <a:stretch>
              <a:fillRect/>
            </a:stretch>
          </p:blipFill>
          <p:spPr>
            <a:xfrm>
              <a:off x="4676176" y="2629803"/>
              <a:ext cx="3715268" cy="743054"/>
            </a:xfrm>
            <a:prstGeom prst="rect">
              <a:avLst/>
            </a:prstGeom>
          </p:spPr>
        </p:pic>
        <p:pic>
          <p:nvPicPr>
            <p:cNvPr id="47" name="Picture 46">
              <a:extLst>
                <a:ext uri="{FF2B5EF4-FFF2-40B4-BE49-F238E27FC236}">
                  <a16:creationId xmlns:a16="http://schemas.microsoft.com/office/drawing/2014/main" id="{E85AC221-1682-37DC-E62F-71AAEFF1F063}"/>
                </a:ext>
              </a:extLst>
            </p:cNvPr>
            <p:cNvPicPr>
              <a:picLocks noChangeAspect="1"/>
            </p:cNvPicPr>
            <p:nvPr/>
          </p:nvPicPr>
          <p:blipFill>
            <a:blip r:embed="rId4"/>
            <a:stretch>
              <a:fillRect/>
            </a:stretch>
          </p:blipFill>
          <p:spPr>
            <a:xfrm>
              <a:off x="44228" y="1777599"/>
              <a:ext cx="4474020" cy="739242"/>
            </a:xfrm>
            <a:prstGeom prst="rect">
              <a:avLst/>
            </a:prstGeom>
          </p:spPr>
        </p:pic>
      </p:grpSp>
    </p:spTree>
    <p:extLst>
      <p:ext uri="{BB962C8B-B14F-4D97-AF65-F5344CB8AC3E}">
        <p14:creationId xmlns:p14="http://schemas.microsoft.com/office/powerpoint/2010/main" val="2181312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sp>
        <p:nvSpPr>
          <p:cNvPr id="23" name="Google Shape;1105;p28">
            <a:extLst>
              <a:ext uri="{FF2B5EF4-FFF2-40B4-BE49-F238E27FC236}">
                <a16:creationId xmlns:a16="http://schemas.microsoft.com/office/drawing/2014/main" id="{658FE1B1-11BD-FE91-B21C-77B8C5A1BE07}"/>
              </a:ext>
            </a:extLst>
          </p:cNvPr>
          <p:cNvSpPr txBox="1"/>
          <p:nvPr/>
        </p:nvSpPr>
        <p:spPr>
          <a:xfrm>
            <a:off x="2219325" y="1660225"/>
            <a:ext cx="13143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STRENGTHS</a:t>
            </a:r>
            <a:endParaRPr sz="1100">
              <a:solidFill>
                <a:srgbClr val="FFFFFF"/>
              </a:solidFill>
              <a:latin typeface="Montserrat ExtraBold"/>
              <a:ea typeface="Montserrat ExtraBold"/>
              <a:cs typeface="Montserrat ExtraBold"/>
              <a:sym typeface="Montserrat ExtraBold"/>
            </a:endParaRPr>
          </a:p>
        </p:txBody>
      </p:sp>
      <p:grpSp>
        <p:nvGrpSpPr>
          <p:cNvPr id="9" name="Group 8">
            <a:extLst>
              <a:ext uri="{FF2B5EF4-FFF2-40B4-BE49-F238E27FC236}">
                <a16:creationId xmlns:a16="http://schemas.microsoft.com/office/drawing/2014/main" id="{CBC3854C-D28F-BAF1-9BEF-BDC442693CC1}"/>
              </a:ext>
            </a:extLst>
          </p:cNvPr>
          <p:cNvGrpSpPr/>
          <p:nvPr/>
        </p:nvGrpSpPr>
        <p:grpSpPr>
          <a:xfrm>
            <a:off x="653142" y="1260985"/>
            <a:ext cx="4008665" cy="3228956"/>
            <a:chOff x="677635" y="1163013"/>
            <a:chExt cx="4008665" cy="3228956"/>
          </a:xfrm>
        </p:grpSpPr>
        <p:grpSp>
          <p:nvGrpSpPr>
            <p:cNvPr id="7" name="Group 6">
              <a:extLst>
                <a:ext uri="{FF2B5EF4-FFF2-40B4-BE49-F238E27FC236}">
                  <a16:creationId xmlns:a16="http://schemas.microsoft.com/office/drawing/2014/main" id="{E37B9D49-666B-DDC3-E05E-96225AF8ACEF}"/>
                </a:ext>
              </a:extLst>
            </p:cNvPr>
            <p:cNvGrpSpPr/>
            <p:nvPr/>
          </p:nvGrpSpPr>
          <p:grpSpPr>
            <a:xfrm>
              <a:off x="798856" y="1623972"/>
              <a:ext cx="3773143" cy="2767997"/>
              <a:chOff x="652131" y="1298224"/>
              <a:chExt cx="4753638" cy="3372052"/>
            </a:xfrm>
          </p:grpSpPr>
          <p:pic>
            <p:nvPicPr>
              <p:cNvPr id="4" name="Picture 3">
                <a:extLst>
                  <a:ext uri="{FF2B5EF4-FFF2-40B4-BE49-F238E27FC236}">
                    <a16:creationId xmlns:a16="http://schemas.microsoft.com/office/drawing/2014/main" id="{2FDC799D-1926-4DED-FFA6-8815BBBEBAE2}"/>
                  </a:ext>
                </a:extLst>
              </p:cNvPr>
              <p:cNvPicPr>
                <a:picLocks noChangeAspect="1"/>
              </p:cNvPicPr>
              <p:nvPr/>
            </p:nvPicPr>
            <p:blipFill>
              <a:blip r:embed="rId2"/>
              <a:stretch>
                <a:fillRect/>
              </a:stretch>
            </p:blipFill>
            <p:spPr>
              <a:xfrm>
                <a:off x="652131" y="1298224"/>
                <a:ext cx="4753638" cy="724001"/>
              </a:xfrm>
              <a:prstGeom prst="rect">
                <a:avLst/>
              </a:prstGeom>
            </p:spPr>
          </p:pic>
          <p:pic>
            <p:nvPicPr>
              <p:cNvPr id="6" name="Picture 5">
                <a:extLst>
                  <a:ext uri="{FF2B5EF4-FFF2-40B4-BE49-F238E27FC236}">
                    <a16:creationId xmlns:a16="http://schemas.microsoft.com/office/drawing/2014/main" id="{F8CE7818-8EF6-2BE4-32CC-838145D7AC34}"/>
                  </a:ext>
                </a:extLst>
              </p:cNvPr>
              <p:cNvPicPr>
                <a:picLocks noChangeAspect="1"/>
              </p:cNvPicPr>
              <p:nvPr/>
            </p:nvPicPr>
            <p:blipFill rotWithShape="1">
              <a:blip r:embed="rId3"/>
              <a:srcRect t="1776" b="1"/>
              <a:stretch/>
            </p:blipFill>
            <p:spPr>
              <a:xfrm>
                <a:off x="652131" y="2022225"/>
                <a:ext cx="2324424" cy="2648051"/>
              </a:xfrm>
              <a:prstGeom prst="rect">
                <a:avLst/>
              </a:prstGeom>
            </p:spPr>
          </p:pic>
        </p:grpSp>
        <p:sp>
          <p:nvSpPr>
            <p:cNvPr id="8" name="TextBox 7">
              <a:extLst>
                <a:ext uri="{FF2B5EF4-FFF2-40B4-BE49-F238E27FC236}">
                  <a16:creationId xmlns:a16="http://schemas.microsoft.com/office/drawing/2014/main" id="{46602835-7138-F92F-248F-D7CE60AA8244}"/>
                </a:ext>
              </a:extLst>
            </p:cNvPr>
            <p:cNvSpPr txBox="1"/>
            <p:nvPr/>
          </p:nvSpPr>
          <p:spPr>
            <a:xfrm>
              <a:off x="677635" y="1163013"/>
              <a:ext cx="4008665"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Tính ma trận tương quan giữa price với các biến</a:t>
              </a:r>
            </a:p>
          </p:txBody>
        </p:sp>
      </p:grpSp>
      <p:grpSp>
        <p:nvGrpSpPr>
          <p:cNvPr id="10" name="Google Shape;2168;p37">
            <a:extLst>
              <a:ext uri="{FF2B5EF4-FFF2-40B4-BE49-F238E27FC236}">
                <a16:creationId xmlns:a16="http://schemas.microsoft.com/office/drawing/2014/main" id="{BE29B846-81BB-DD30-D881-0BDD59D650A9}"/>
              </a:ext>
            </a:extLst>
          </p:cNvPr>
          <p:cNvGrpSpPr/>
          <p:nvPr/>
        </p:nvGrpSpPr>
        <p:grpSpPr>
          <a:xfrm>
            <a:off x="4909725" y="1459508"/>
            <a:ext cx="3773142" cy="2921180"/>
            <a:chOff x="829400" y="238125"/>
            <a:chExt cx="5960425" cy="3710090"/>
          </a:xfrm>
        </p:grpSpPr>
        <p:sp>
          <p:nvSpPr>
            <p:cNvPr id="11" name="Google Shape;2169;p37">
              <a:extLst>
                <a:ext uri="{FF2B5EF4-FFF2-40B4-BE49-F238E27FC236}">
                  <a16:creationId xmlns:a16="http://schemas.microsoft.com/office/drawing/2014/main" id="{AFA44FA7-55D1-D320-4B4C-9430AAEEDD6A}"/>
                </a:ext>
              </a:extLst>
            </p:cNvPr>
            <p:cNvSpPr/>
            <p:nvPr/>
          </p:nvSpPr>
          <p:spPr>
            <a:xfrm>
              <a:off x="4757200" y="1494400"/>
              <a:ext cx="913150" cy="1510450"/>
            </a:xfrm>
            <a:custGeom>
              <a:avLst/>
              <a:gdLst/>
              <a:ahLst/>
              <a:cxnLst/>
              <a:rect l="l" t="t" r="r" b="b"/>
              <a:pathLst>
                <a:path w="36526" h="60418" extrusionOk="0">
                  <a:moveTo>
                    <a:pt x="0" y="0"/>
                  </a:moveTo>
                  <a:lnTo>
                    <a:pt x="0" y="30209"/>
                  </a:lnTo>
                  <a:lnTo>
                    <a:pt x="0" y="60418"/>
                  </a:lnTo>
                  <a:lnTo>
                    <a:pt x="36526" y="60418"/>
                  </a:lnTo>
                  <a:lnTo>
                    <a:pt x="36526" y="30209"/>
                  </a:lnTo>
                  <a:lnTo>
                    <a:pt x="365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70;p37">
              <a:extLst>
                <a:ext uri="{FF2B5EF4-FFF2-40B4-BE49-F238E27FC236}">
                  <a16:creationId xmlns:a16="http://schemas.microsoft.com/office/drawing/2014/main" id="{B1BCB608-6611-8DD3-8F06-F58284903904}"/>
                </a:ext>
              </a:extLst>
            </p:cNvPr>
            <p:cNvSpPr/>
            <p:nvPr/>
          </p:nvSpPr>
          <p:spPr>
            <a:xfrm>
              <a:off x="2706225" y="2836925"/>
              <a:ext cx="3129100" cy="167925"/>
            </a:xfrm>
            <a:custGeom>
              <a:avLst/>
              <a:gdLst/>
              <a:ahLst/>
              <a:cxnLst/>
              <a:rect l="l" t="t" r="r" b="b"/>
              <a:pathLst>
                <a:path w="125164" h="6717" extrusionOk="0">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71;p37">
              <a:extLst>
                <a:ext uri="{FF2B5EF4-FFF2-40B4-BE49-F238E27FC236}">
                  <a16:creationId xmlns:a16="http://schemas.microsoft.com/office/drawing/2014/main" id="{830B8EFA-3F26-227B-1398-5742E62200BD}"/>
                </a:ext>
              </a:extLst>
            </p:cNvPr>
            <p:cNvSpPr/>
            <p:nvPr/>
          </p:nvSpPr>
          <p:spPr>
            <a:xfrm>
              <a:off x="3941600" y="312075"/>
              <a:ext cx="385300" cy="488925"/>
            </a:xfrm>
            <a:custGeom>
              <a:avLst/>
              <a:gdLst/>
              <a:ahLst/>
              <a:cxnLst/>
              <a:rect l="l" t="t" r="r" b="b"/>
              <a:pathLst>
                <a:path w="15412" h="19557" extrusionOk="0">
                  <a:moveTo>
                    <a:pt x="1" y="1"/>
                  </a:moveTo>
                  <a:lnTo>
                    <a:pt x="1" y="9778"/>
                  </a:lnTo>
                  <a:lnTo>
                    <a:pt x="1" y="19556"/>
                  </a:lnTo>
                  <a:lnTo>
                    <a:pt x="15411" y="19556"/>
                  </a:lnTo>
                  <a:lnTo>
                    <a:pt x="15411" y="9778"/>
                  </a:lnTo>
                  <a:lnTo>
                    <a:pt x="154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72;p37">
              <a:extLst>
                <a:ext uri="{FF2B5EF4-FFF2-40B4-BE49-F238E27FC236}">
                  <a16:creationId xmlns:a16="http://schemas.microsoft.com/office/drawing/2014/main" id="{3A6D94D8-739E-9F80-ED9C-E22872BACC27}"/>
                </a:ext>
              </a:extLst>
            </p:cNvPr>
            <p:cNvSpPr/>
            <p:nvPr/>
          </p:nvSpPr>
          <p:spPr>
            <a:xfrm>
              <a:off x="3941600" y="386050"/>
              <a:ext cx="385300" cy="152900"/>
            </a:xfrm>
            <a:custGeom>
              <a:avLst/>
              <a:gdLst/>
              <a:ahLst/>
              <a:cxnLst/>
              <a:rect l="l" t="t" r="r" b="b"/>
              <a:pathLst>
                <a:path w="15412" h="6116" extrusionOk="0">
                  <a:moveTo>
                    <a:pt x="1" y="0"/>
                  </a:moveTo>
                  <a:lnTo>
                    <a:pt x="1" y="3058"/>
                  </a:lnTo>
                  <a:lnTo>
                    <a:pt x="1" y="6115"/>
                  </a:lnTo>
                  <a:lnTo>
                    <a:pt x="15411" y="6115"/>
                  </a:lnTo>
                  <a:lnTo>
                    <a:pt x="15411" y="3058"/>
                  </a:lnTo>
                  <a:lnTo>
                    <a:pt x="1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73;p37">
              <a:extLst>
                <a:ext uri="{FF2B5EF4-FFF2-40B4-BE49-F238E27FC236}">
                  <a16:creationId xmlns:a16="http://schemas.microsoft.com/office/drawing/2014/main" id="{8733A3FB-D780-870F-2849-793D52219267}"/>
                </a:ext>
              </a:extLst>
            </p:cNvPr>
            <p:cNvSpPr/>
            <p:nvPr/>
          </p:nvSpPr>
          <p:spPr>
            <a:xfrm>
              <a:off x="4101475" y="952450"/>
              <a:ext cx="1671000" cy="648600"/>
            </a:xfrm>
            <a:custGeom>
              <a:avLst/>
              <a:gdLst/>
              <a:ahLst/>
              <a:cxnLst/>
              <a:rect l="l" t="t" r="r" b="b"/>
              <a:pathLst>
                <a:path w="66840" h="25944" extrusionOk="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74;p37">
              <a:extLst>
                <a:ext uri="{FF2B5EF4-FFF2-40B4-BE49-F238E27FC236}">
                  <a16:creationId xmlns:a16="http://schemas.microsoft.com/office/drawing/2014/main" id="{D841FEE7-B8FA-7628-995F-329FED5F6C8C}"/>
                </a:ext>
              </a:extLst>
            </p:cNvPr>
            <p:cNvSpPr/>
            <p:nvPr/>
          </p:nvSpPr>
          <p:spPr>
            <a:xfrm>
              <a:off x="1852850" y="761150"/>
              <a:ext cx="3038050" cy="1171975"/>
            </a:xfrm>
            <a:custGeom>
              <a:avLst/>
              <a:gdLst/>
              <a:ahLst/>
              <a:cxnLst/>
              <a:rect l="l" t="t" r="r" b="b"/>
              <a:pathLst>
                <a:path w="121522" h="46879" extrusionOk="0">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75;p37">
              <a:extLst>
                <a:ext uri="{FF2B5EF4-FFF2-40B4-BE49-F238E27FC236}">
                  <a16:creationId xmlns:a16="http://schemas.microsoft.com/office/drawing/2014/main" id="{FA6D269B-5370-422B-66A4-EB1AEFA96BCE}"/>
                </a:ext>
              </a:extLst>
            </p:cNvPr>
            <p:cNvSpPr/>
            <p:nvPr/>
          </p:nvSpPr>
          <p:spPr>
            <a:xfrm>
              <a:off x="1972325" y="414100"/>
              <a:ext cx="2799125" cy="2422850"/>
            </a:xfrm>
            <a:custGeom>
              <a:avLst/>
              <a:gdLst/>
              <a:ahLst/>
              <a:cxnLst/>
              <a:rect l="l" t="t" r="r" b="b"/>
              <a:pathLst>
                <a:path w="111965" h="96914" extrusionOk="0">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76;p37">
              <a:extLst>
                <a:ext uri="{FF2B5EF4-FFF2-40B4-BE49-F238E27FC236}">
                  <a16:creationId xmlns:a16="http://schemas.microsoft.com/office/drawing/2014/main" id="{904CB1CE-96AD-F3B7-8206-DA9B03836ACA}"/>
                </a:ext>
              </a:extLst>
            </p:cNvPr>
            <p:cNvSpPr/>
            <p:nvPr/>
          </p:nvSpPr>
          <p:spPr>
            <a:xfrm>
              <a:off x="1972325" y="515875"/>
              <a:ext cx="2799125" cy="1572325"/>
            </a:xfrm>
            <a:custGeom>
              <a:avLst/>
              <a:gdLst/>
              <a:ahLst/>
              <a:cxnLst/>
              <a:rect l="l" t="t" r="r" b="b"/>
              <a:pathLst>
                <a:path w="111965" h="62893" extrusionOk="0">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77;p37">
              <a:extLst>
                <a:ext uri="{FF2B5EF4-FFF2-40B4-BE49-F238E27FC236}">
                  <a16:creationId xmlns:a16="http://schemas.microsoft.com/office/drawing/2014/main" id="{C5E99A6F-7BAD-B0F3-5170-597F0C04C2E4}"/>
                </a:ext>
              </a:extLst>
            </p:cNvPr>
            <p:cNvSpPr/>
            <p:nvPr/>
          </p:nvSpPr>
          <p:spPr>
            <a:xfrm>
              <a:off x="1776775" y="388600"/>
              <a:ext cx="3190225" cy="1662550"/>
            </a:xfrm>
            <a:custGeom>
              <a:avLst/>
              <a:gdLst/>
              <a:ahLst/>
              <a:cxnLst/>
              <a:rect l="l" t="t" r="r" b="b"/>
              <a:pathLst>
                <a:path w="127609" h="66502" extrusionOk="0">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78;p37">
              <a:extLst>
                <a:ext uri="{FF2B5EF4-FFF2-40B4-BE49-F238E27FC236}">
                  <a16:creationId xmlns:a16="http://schemas.microsoft.com/office/drawing/2014/main" id="{B54F9B8E-6FF9-FCB4-6185-0CDF11D35387}"/>
                </a:ext>
              </a:extLst>
            </p:cNvPr>
            <p:cNvSpPr/>
            <p:nvPr/>
          </p:nvSpPr>
          <p:spPr>
            <a:xfrm>
              <a:off x="1807350" y="2836925"/>
              <a:ext cx="3129075" cy="167925"/>
            </a:xfrm>
            <a:custGeom>
              <a:avLst/>
              <a:gdLst/>
              <a:ahLst/>
              <a:cxnLst/>
              <a:rect l="l" t="t" r="r" b="b"/>
              <a:pathLst>
                <a:path w="125163" h="6717" extrusionOk="0">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79;p37">
              <a:extLst>
                <a:ext uri="{FF2B5EF4-FFF2-40B4-BE49-F238E27FC236}">
                  <a16:creationId xmlns:a16="http://schemas.microsoft.com/office/drawing/2014/main" id="{9C9AD717-1F35-146A-C341-7922B740BEA9}"/>
                </a:ext>
              </a:extLst>
            </p:cNvPr>
            <p:cNvSpPr/>
            <p:nvPr/>
          </p:nvSpPr>
          <p:spPr>
            <a:xfrm>
              <a:off x="3158525" y="1859250"/>
              <a:ext cx="426750" cy="1145600"/>
            </a:xfrm>
            <a:custGeom>
              <a:avLst/>
              <a:gdLst/>
              <a:ahLst/>
              <a:cxnLst/>
              <a:rect l="l" t="t" r="r" b="b"/>
              <a:pathLst>
                <a:path w="17070" h="45824" extrusionOk="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80;p37">
              <a:extLst>
                <a:ext uri="{FF2B5EF4-FFF2-40B4-BE49-F238E27FC236}">
                  <a16:creationId xmlns:a16="http://schemas.microsoft.com/office/drawing/2014/main" id="{FB3B7178-252C-8DFF-94E8-49D67625A9D6}"/>
                </a:ext>
              </a:extLst>
            </p:cNvPr>
            <p:cNvSpPr/>
            <p:nvPr/>
          </p:nvSpPr>
          <p:spPr>
            <a:xfrm>
              <a:off x="2335025" y="1859225"/>
              <a:ext cx="432400" cy="787225"/>
            </a:xfrm>
            <a:custGeom>
              <a:avLst/>
              <a:gdLst/>
              <a:ahLst/>
              <a:cxnLst/>
              <a:rect l="l" t="t" r="r" b="b"/>
              <a:pathLst>
                <a:path w="17296" h="31489" extrusionOk="0">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1;p37">
              <a:extLst>
                <a:ext uri="{FF2B5EF4-FFF2-40B4-BE49-F238E27FC236}">
                  <a16:creationId xmlns:a16="http://schemas.microsoft.com/office/drawing/2014/main" id="{863F279C-20F7-1632-609E-19D6546190ED}"/>
                </a:ext>
              </a:extLst>
            </p:cNvPr>
            <p:cNvSpPr/>
            <p:nvPr/>
          </p:nvSpPr>
          <p:spPr>
            <a:xfrm>
              <a:off x="3976350" y="1859225"/>
              <a:ext cx="432425" cy="787225"/>
            </a:xfrm>
            <a:custGeom>
              <a:avLst/>
              <a:gdLst/>
              <a:ahLst/>
              <a:cxnLst/>
              <a:rect l="l" t="t" r="r" b="b"/>
              <a:pathLst>
                <a:path w="17297" h="31489" extrusionOk="0">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82;p37">
              <a:extLst>
                <a:ext uri="{FF2B5EF4-FFF2-40B4-BE49-F238E27FC236}">
                  <a16:creationId xmlns:a16="http://schemas.microsoft.com/office/drawing/2014/main" id="{6B3ADAC5-87F7-134E-6D46-DCFA88DE4906}"/>
                </a:ext>
              </a:extLst>
            </p:cNvPr>
            <p:cNvSpPr/>
            <p:nvPr/>
          </p:nvSpPr>
          <p:spPr>
            <a:xfrm>
              <a:off x="3135875" y="1063400"/>
              <a:ext cx="449425" cy="426725"/>
            </a:xfrm>
            <a:custGeom>
              <a:avLst/>
              <a:gdLst/>
              <a:ahLst/>
              <a:cxnLst/>
              <a:rect l="l" t="t" r="r" b="b"/>
              <a:pathLst>
                <a:path w="17977" h="17069" extrusionOk="0">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83;p37">
              <a:extLst>
                <a:ext uri="{FF2B5EF4-FFF2-40B4-BE49-F238E27FC236}">
                  <a16:creationId xmlns:a16="http://schemas.microsoft.com/office/drawing/2014/main" id="{DF487F74-2C6F-CA1A-2BC5-E1486C450737}"/>
                </a:ext>
              </a:extLst>
            </p:cNvPr>
            <p:cNvSpPr/>
            <p:nvPr/>
          </p:nvSpPr>
          <p:spPr>
            <a:xfrm>
              <a:off x="4989025" y="1859225"/>
              <a:ext cx="432425" cy="787225"/>
            </a:xfrm>
            <a:custGeom>
              <a:avLst/>
              <a:gdLst/>
              <a:ahLst/>
              <a:cxnLst/>
              <a:rect l="l" t="t" r="r" b="b"/>
              <a:pathLst>
                <a:path w="17297" h="31489" extrusionOk="0">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84;p37">
              <a:extLst>
                <a:ext uri="{FF2B5EF4-FFF2-40B4-BE49-F238E27FC236}">
                  <a16:creationId xmlns:a16="http://schemas.microsoft.com/office/drawing/2014/main" id="{D08445BA-92F6-3B38-0913-349A21C5C9A3}"/>
                </a:ext>
              </a:extLst>
            </p:cNvPr>
            <p:cNvSpPr/>
            <p:nvPr/>
          </p:nvSpPr>
          <p:spPr>
            <a:xfrm>
              <a:off x="1275450" y="3004825"/>
              <a:ext cx="5180325" cy="892350"/>
            </a:xfrm>
            <a:custGeom>
              <a:avLst/>
              <a:gdLst/>
              <a:ahLst/>
              <a:cxnLst/>
              <a:rect l="l" t="t" r="r" b="b"/>
              <a:pathLst>
                <a:path w="207213" h="35694" extrusionOk="0">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85;p37">
              <a:extLst>
                <a:ext uri="{FF2B5EF4-FFF2-40B4-BE49-F238E27FC236}">
                  <a16:creationId xmlns:a16="http://schemas.microsoft.com/office/drawing/2014/main" id="{494CEF1F-EB89-1791-5297-3167502BDE8D}"/>
                </a:ext>
              </a:extLst>
            </p:cNvPr>
            <p:cNvSpPr/>
            <p:nvPr/>
          </p:nvSpPr>
          <p:spPr>
            <a:xfrm>
              <a:off x="5176925"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86;p37">
              <a:extLst>
                <a:ext uri="{FF2B5EF4-FFF2-40B4-BE49-F238E27FC236}">
                  <a16:creationId xmlns:a16="http://schemas.microsoft.com/office/drawing/2014/main" id="{EA0FEDD0-DA17-93D7-34E5-D976BD4180B2}"/>
                </a:ext>
              </a:extLst>
            </p:cNvPr>
            <p:cNvSpPr/>
            <p:nvPr/>
          </p:nvSpPr>
          <p:spPr>
            <a:xfrm>
              <a:off x="4989025" y="2224525"/>
              <a:ext cx="473600" cy="56625"/>
            </a:xfrm>
            <a:custGeom>
              <a:avLst/>
              <a:gdLst/>
              <a:ahLst/>
              <a:cxnLst/>
              <a:rect l="l" t="t" r="r" b="b"/>
              <a:pathLst>
                <a:path w="18944" h="2265" extrusionOk="0">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87;p37">
              <a:extLst>
                <a:ext uri="{FF2B5EF4-FFF2-40B4-BE49-F238E27FC236}">
                  <a16:creationId xmlns:a16="http://schemas.microsoft.com/office/drawing/2014/main" id="{F2A2B892-748C-022B-7CEF-F6F223031C56}"/>
                </a:ext>
              </a:extLst>
            </p:cNvPr>
            <p:cNvSpPr/>
            <p:nvPr/>
          </p:nvSpPr>
          <p:spPr>
            <a:xfrm>
              <a:off x="4164250" y="1859250"/>
              <a:ext cx="56625" cy="787175"/>
            </a:xfrm>
            <a:custGeom>
              <a:avLst/>
              <a:gdLst/>
              <a:ahLst/>
              <a:cxnLst/>
              <a:rect l="l" t="t" r="r" b="b"/>
              <a:pathLst>
                <a:path w="2265"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88;p37">
              <a:extLst>
                <a:ext uri="{FF2B5EF4-FFF2-40B4-BE49-F238E27FC236}">
                  <a16:creationId xmlns:a16="http://schemas.microsoft.com/office/drawing/2014/main" id="{B792D738-4078-D164-A1C1-0AB46FC6C490}"/>
                </a:ext>
              </a:extLst>
            </p:cNvPr>
            <p:cNvSpPr/>
            <p:nvPr/>
          </p:nvSpPr>
          <p:spPr>
            <a:xfrm>
              <a:off x="3976350" y="2224525"/>
              <a:ext cx="432425" cy="56625"/>
            </a:xfrm>
            <a:custGeom>
              <a:avLst/>
              <a:gdLst/>
              <a:ahLst/>
              <a:cxnLst/>
              <a:rect l="l" t="t" r="r" b="b"/>
              <a:pathLst>
                <a:path w="17297" h="2265" extrusionOk="0">
                  <a:moveTo>
                    <a:pt x="1" y="0"/>
                  </a:moveTo>
                  <a:lnTo>
                    <a:pt x="1" y="2265"/>
                  </a:lnTo>
                  <a:lnTo>
                    <a:pt x="17297" y="2265"/>
                  </a:lnTo>
                  <a:lnTo>
                    <a:pt x="17297"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89;p37">
              <a:extLst>
                <a:ext uri="{FF2B5EF4-FFF2-40B4-BE49-F238E27FC236}">
                  <a16:creationId xmlns:a16="http://schemas.microsoft.com/office/drawing/2014/main" id="{B694E749-F5F0-5055-C1C4-E04438C6EBF5}"/>
                </a:ext>
              </a:extLst>
            </p:cNvPr>
            <p:cNvSpPr/>
            <p:nvPr/>
          </p:nvSpPr>
          <p:spPr>
            <a:xfrm>
              <a:off x="2522900" y="1859250"/>
              <a:ext cx="56650" cy="787175"/>
            </a:xfrm>
            <a:custGeom>
              <a:avLst/>
              <a:gdLst/>
              <a:ahLst/>
              <a:cxnLst/>
              <a:rect l="l" t="t" r="r" b="b"/>
              <a:pathLst>
                <a:path w="2266" h="31487" extrusionOk="0">
                  <a:moveTo>
                    <a:pt x="1" y="1"/>
                  </a:moveTo>
                  <a:lnTo>
                    <a:pt x="1" y="31486"/>
                  </a:lnTo>
                  <a:lnTo>
                    <a:pt x="2265" y="31486"/>
                  </a:lnTo>
                  <a:lnTo>
                    <a:pt x="2265"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0;p37">
              <a:extLst>
                <a:ext uri="{FF2B5EF4-FFF2-40B4-BE49-F238E27FC236}">
                  <a16:creationId xmlns:a16="http://schemas.microsoft.com/office/drawing/2014/main" id="{69691F63-D686-2512-E0B2-73D7A9CB8924}"/>
                </a:ext>
              </a:extLst>
            </p:cNvPr>
            <p:cNvSpPr/>
            <p:nvPr/>
          </p:nvSpPr>
          <p:spPr>
            <a:xfrm>
              <a:off x="2335025" y="2224525"/>
              <a:ext cx="432400" cy="56625"/>
            </a:xfrm>
            <a:custGeom>
              <a:avLst/>
              <a:gdLst/>
              <a:ahLst/>
              <a:cxnLst/>
              <a:rect l="l" t="t" r="r" b="b"/>
              <a:pathLst>
                <a:path w="17296" h="2265" extrusionOk="0">
                  <a:moveTo>
                    <a:pt x="0" y="0"/>
                  </a:moveTo>
                  <a:lnTo>
                    <a:pt x="0" y="2265"/>
                  </a:lnTo>
                  <a:lnTo>
                    <a:pt x="17296" y="2265"/>
                  </a:lnTo>
                  <a:lnTo>
                    <a:pt x="17296"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91;p37">
              <a:extLst>
                <a:ext uri="{FF2B5EF4-FFF2-40B4-BE49-F238E27FC236}">
                  <a16:creationId xmlns:a16="http://schemas.microsoft.com/office/drawing/2014/main" id="{4F558699-38E7-4D6A-46A6-172B9510A631}"/>
                </a:ext>
              </a:extLst>
            </p:cNvPr>
            <p:cNvSpPr/>
            <p:nvPr/>
          </p:nvSpPr>
          <p:spPr>
            <a:xfrm>
              <a:off x="3846925" y="238125"/>
              <a:ext cx="574625" cy="147950"/>
            </a:xfrm>
            <a:custGeom>
              <a:avLst/>
              <a:gdLst/>
              <a:ahLst/>
              <a:cxnLst/>
              <a:rect l="l" t="t" r="r" b="b"/>
              <a:pathLst>
                <a:path w="22985" h="5918" extrusionOk="0">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92;p37">
              <a:extLst>
                <a:ext uri="{FF2B5EF4-FFF2-40B4-BE49-F238E27FC236}">
                  <a16:creationId xmlns:a16="http://schemas.microsoft.com/office/drawing/2014/main" id="{CCDB18EB-5E14-403C-DBB5-9C31758E9F12}"/>
                </a:ext>
              </a:extLst>
            </p:cNvPr>
            <p:cNvSpPr/>
            <p:nvPr/>
          </p:nvSpPr>
          <p:spPr>
            <a:xfrm>
              <a:off x="5907850" y="2281138"/>
              <a:ext cx="175825" cy="1385250"/>
            </a:xfrm>
            <a:custGeom>
              <a:avLst/>
              <a:gdLst/>
              <a:ahLst/>
              <a:cxnLst/>
              <a:rect l="l" t="t" r="r" b="b"/>
              <a:pathLst>
                <a:path w="7033" h="55410" extrusionOk="0">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93;p37">
              <a:extLst>
                <a:ext uri="{FF2B5EF4-FFF2-40B4-BE49-F238E27FC236}">
                  <a16:creationId xmlns:a16="http://schemas.microsoft.com/office/drawing/2014/main" id="{616FB51C-9D5A-07C0-28EE-B028AC6ABF9E}"/>
                </a:ext>
              </a:extLst>
            </p:cNvPr>
            <p:cNvSpPr/>
            <p:nvPr/>
          </p:nvSpPr>
          <p:spPr>
            <a:xfrm>
              <a:off x="5907850" y="3515500"/>
              <a:ext cx="457825" cy="250375"/>
            </a:xfrm>
            <a:custGeom>
              <a:avLst/>
              <a:gdLst/>
              <a:ahLst/>
              <a:cxnLst/>
              <a:rect l="l" t="t" r="r" b="b"/>
              <a:pathLst>
                <a:path w="18313" h="10015" extrusionOk="0">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94;p37">
              <a:extLst>
                <a:ext uri="{FF2B5EF4-FFF2-40B4-BE49-F238E27FC236}">
                  <a16:creationId xmlns:a16="http://schemas.microsoft.com/office/drawing/2014/main" id="{237D6815-73DA-33C1-A084-C026BB964BAC}"/>
                </a:ext>
              </a:extLst>
            </p:cNvPr>
            <p:cNvSpPr/>
            <p:nvPr/>
          </p:nvSpPr>
          <p:spPr>
            <a:xfrm>
              <a:off x="5128075" y="3375325"/>
              <a:ext cx="865750" cy="390550"/>
            </a:xfrm>
            <a:custGeom>
              <a:avLst/>
              <a:gdLst/>
              <a:ahLst/>
              <a:cxnLst/>
              <a:rect l="l" t="t" r="r" b="b"/>
              <a:pathLst>
                <a:path w="34630" h="15622" extrusionOk="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95;p37">
              <a:extLst>
                <a:ext uri="{FF2B5EF4-FFF2-40B4-BE49-F238E27FC236}">
                  <a16:creationId xmlns:a16="http://schemas.microsoft.com/office/drawing/2014/main" id="{49BD6E05-5776-DE6C-B79E-B62C54A92E27}"/>
                </a:ext>
              </a:extLst>
            </p:cNvPr>
            <p:cNvSpPr/>
            <p:nvPr/>
          </p:nvSpPr>
          <p:spPr>
            <a:xfrm>
              <a:off x="2247375" y="3535788"/>
              <a:ext cx="458850" cy="250375"/>
            </a:xfrm>
            <a:custGeom>
              <a:avLst/>
              <a:gdLst/>
              <a:ahLst/>
              <a:cxnLst/>
              <a:rect l="l" t="t" r="r" b="b"/>
              <a:pathLst>
                <a:path w="18354" h="10015" extrusionOk="0">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96;p37">
              <a:extLst>
                <a:ext uri="{FF2B5EF4-FFF2-40B4-BE49-F238E27FC236}">
                  <a16:creationId xmlns:a16="http://schemas.microsoft.com/office/drawing/2014/main" id="{0927D849-1CB0-9491-B1D9-618A39343184}"/>
                </a:ext>
              </a:extLst>
            </p:cNvPr>
            <p:cNvSpPr/>
            <p:nvPr/>
          </p:nvSpPr>
          <p:spPr>
            <a:xfrm>
              <a:off x="2579550" y="3535788"/>
              <a:ext cx="457825" cy="250375"/>
            </a:xfrm>
            <a:custGeom>
              <a:avLst/>
              <a:gdLst/>
              <a:ahLst/>
              <a:cxnLst/>
              <a:rect l="l" t="t" r="r" b="b"/>
              <a:pathLst>
                <a:path w="18313" h="10015" extrusionOk="0">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97;p37">
              <a:extLst>
                <a:ext uri="{FF2B5EF4-FFF2-40B4-BE49-F238E27FC236}">
                  <a16:creationId xmlns:a16="http://schemas.microsoft.com/office/drawing/2014/main" id="{4E3D9BF7-9BFE-0ADA-7D60-B692366AEBA7}"/>
                </a:ext>
              </a:extLst>
            </p:cNvPr>
            <p:cNvSpPr/>
            <p:nvPr/>
          </p:nvSpPr>
          <p:spPr>
            <a:xfrm>
              <a:off x="1545700" y="3375325"/>
              <a:ext cx="865800" cy="390550"/>
            </a:xfrm>
            <a:custGeom>
              <a:avLst/>
              <a:gdLst/>
              <a:ahLst/>
              <a:cxnLst/>
              <a:rect l="l" t="t" r="r" b="b"/>
              <a:pathLst>
                <a:path w="34632" h="15622" extrusionOk="0">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98;p37">
              <a:extLst>
                <a:ext uri="{FF2B5EF4-FFF2-40B4-BE49-F238E27FC236}">
                  <a16:creationId xmlns:a16="http://schemas.microsoft.com/office/drawing/2014/main" id="{A35FEEA0-16C8-BBE1-8BF1-6B290778D970}"/>
                </a:ext>
              </a:extLst>
            </p:cNvPr>
            <p:cNvSpPr/>
            <p:nvPr/>
          </p:nvSpPr>
          <p:spPr>
            <a:xfrm>
              <a:off x="829400" y="3645325"/>
              <a:ext cx="5960425" cy="302890"/>
            </a:xfrm>
            <a:custGeom>
              <a:avLst/>
              <a:gdLst/>
              <a:ahLst/>
              <a:cxnLst/>
              <a:rect l="l" t="t" r="r" b="b"/>
              <a:pathLst>
                <a:path w="238417" h="7853" extrusionOk="0">
                  <a:moveTo>
                    <a:pt x="0" y="0"/>
                  </a:moveTo>
                  <a:lnTo>
                    <a:pt x="0" y="7852"/>
                  </a:lnTo>
                  <a:lnTo>
                    <a:pt x="238416" y="7852"/>
                  </a:lnTo>
                  <a:lnTo>
                    <a:pt x="238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99;p37">
              <a:extLst>
                <a:ext uri="{FF2B5EF4-FFF2-40B4-BE49-F238E27FC236}">
                  <a16:creationId xmlns:a16="http://schemas.microsoft.com/office/drawing/2014/main" id="{469B53DB-0B51-9DC7-7BD2-44344AE85B73}"/>
                </a:ext>
              </a:extLst>
            </p:cNvPr>
            <p:cNvSpPr/>
            <p:nvPr/>
          </p:nvSpPr>
          <p:spPr>
            <a:xfrm>
              <a:off x="5421450" y="2376663"/>
              <a:ext cx="1148625" cy="629475"/>
            </a:xfrm>
            <a:custGeom>
              <a:avLst/>
              <a:gdLst/>
              <a:ahLst/>
              <a:cxnLst/>
              <a:rect l="l" t="t" r="r" b="b"/>
              <a:pathLst>
                <a:path w="45945" h="25179" extrusionOk="0">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200;p37">
              <a:extLst>
                <a:ext uri="{FF2B5EF4-FFF2-40B4-BE49-F238E27FC236}">
                  <a16:creationId xmlns:a16="http://schemas.microsoft.com/office/drawing/2014/main" id="{EB9D983A-5CF0-F426-9694-D9397D57FFB7}"/>
                </a:ext>
              </a:extLst>
            </p:cNvPr>
            <p:cNvSpPr/>
            <p:nvPr/>
          </p:nvSpPr>
          <p:spPr>
            <a:xfrm>
              <a:off x="5479725" y="2434963"/>
              <a:ext cx="1032050" cy="512875"/>
            </a:xfrm>
            <a:custGeom>
              <a:avLst/>
              <a:gdLst/>
              <a:ahLst/>
              <a:cxnLst/>
              <a:rect l="l" t="t" r="r" b="b"/>
              <a:pathLst>
                <a:path w="41282" h="20515" extrusionOk="0">
                  <a:moveTo>
                    <a:pt x="1" y="0"/>
                  </a:moveTo>
                  <a:lnTo>
                    <a:pt x="1" y="20514"/>
                  </a:lnTo>
                  <a:lnTo>
                    <a:pt x="41282" y="20514"/>
                  </a:lnTo>
                  <a:lnTo>
                    <a:pt x="412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201;p37">
              <a:extLst>
                <a:ext uri="{FF2B5EF4-FFF2-40B4-BE49-F238E27FC236}">
                  <a16:creationId xmlns:a16="http://schemas.microsoft.com/office/drawing/2014/main" id="{0F53D2AD-89D6-B2BA-5F36-61555916C557}"/>
                </a:ext>
              </a:extLst>
            </p:cNvPr>
            <p:cNvSpPr/>
            <p:nvPr/>
          </p:nvSpPr>
          <p:spPr>
            <a:xfrm>
              <a:off x="5593850" y="2519288"/>
              <a:ext cx="56750" cy="90775"/>
            </a:xfrm>
            <a:custGeom>
              <a:avLst/>
              <a:gdLst/>
              <a:ahLst/>
              <a:cxnLst/>
              <a:rect l="l" t="t" r="r" b="b"/>
              <a:pathLst>
                <a:path w="2270" h="3631" extrusionOk="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202;p37">
              <a:extLst>
                <a:ext uri="{FF2B5EF4-FFF2-40B4-BE49-F238E27FC236}">
                  <a16:creationId xmlns:a16="http://schemas.microsoft.com/office/drawing/2014/main" id="{D6263E91-8DF4-DAE2-4237-F3AF3835C59D}"/>
                </a:ext>
              </a:extLst>
            </p:cNvPr>
            <p:cNvSpPr/>
            <p:nvPr/>
          </p:nvSpPr>
          <p:spPr>
            <a:xfrm>
              <a:off x="5665650" y="2516688"/>
              <a:ext cx="93125" cy="93400"/>
            </a:xfrm>
            <a:custGeom>
              <a:avLst/>
              <a:gdLst/>
              <a:ahLst/>
              <a:cxnLst/>
              <a:rect l="l" t="t" r="r" b="b"/>
              <a:pathLst>
                <a:path w="3725" h="3736" extrusionOk="0">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03;p37">
              <a:extLst>
                <a:ext uri="{FF2B5EF4-FFF2-40B4-BE49-F238E27FC236}">
                  <a16:creationId xmlns:a16="http://schemas.microsoft.com/office/drawing/2014/main" id="{B2B3562D-62E8-6881-3B3C-5157481B47C0}"/>
                </a:ext>
              </a:extLst>
            </p:cNvPr>
            <p:cNvSpPr/>
            <p:nvPr/>
          </p:nvSpPr>
          <p:spPr>
            <a:xfrm>
              <a:off x="5778150" y="2519288"/>
              <a:ext cx="63150" cy="90775"/>
            </a:xfrm>
            <a:custGeom>
              <a:avLst/>
              <a:gdLst/>
              <a:ahLst/>
              <a:cxnLst/>
              <a:rect l="l" t="t" r="r" b="b"/>
              <a:pathLst>
                <a:path w="2526" h="3631" extrusionOk="0">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204;p37">
              <a:extLst>
                <a:ext uri="{FF2B5EF4-FFF2-40B4-BE49-F238E27FC236}">
                  <a16:creationId xmlns:a16="http://schemas.microsoft.com/office/drawing/2014/main" id="{FD2B0B22-6A5D-873E-1EDF-D78644F4CC51}"/>
                </a:ext>
              </a:extLst>
            </p:cNvPr>
            <p:cNvSpPr/>
            <p:nvPr/>
          </p:nvSpPr>
          <p:spPr>
            <a:xfrm>
              <a:off x="5593750" y="2638813"/>
              <a:ext cx="158275" cy="227275"/>
            </a:xfrm>
            <a:custGeom>
              <a:avLst/>
              <a:gdLst/>
              <a:ahLst/>
              <a:cxnLst/>
              <a:rect l="l" t="t" r="r" b="b"/>
              <a:pathLst>
                <a:path w="6331" h="9091" extrusionOk="0">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205;p37">
              <a:extLst>
                <a:ext uri="{FF2B5EF4-FFF2-40B4-BE49-F238E27FC236}">
                  <a16:creationId xmlns:a16="http://schemas.microsoft.com/office/drawing/2014/main" id="{4E77B2EA-24F0-33D1-5914-54BF35D98526}"/>
                </a:ext>
              </a:extLst>
            </p:cNvPr>
            <p:cNvSpPr/>
            <p:nvPr/>
          </p:nvSpPr>
          <p:spPr>
            <a:xfrm>
              <a:off x="5801175" y="2638813"/>
              <a:ext cx="142000" cy="227275"/>
            </a:xfrm>
            <a:custGeom>
              <a:avLst/>
              <a:gdLst/>
              <a:ahLst/>
              <a:cxnLst/>
              <a:rect l="l" t="t" r="r" b="b"/>
              <a:pathLst>
                <a:path w="5680" h="9091" extrusionOk="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206;p37">
              <a:extLst>
                <a:ext uri="{FF2B5EF4-FFF2-40B4-BE49-F238E27FC236}">
                  <a16:creationId xmlns:a16="http://schemas.microsoft.com/office/drawing/2014/main" id="{4B6AF298-78F8-ABB0-AB23-3F72DC828152}"/>
                </a:ext>
              </a:extLst>
            </p:cNvPr>
            <p:cNvSpPr/>
            <p:nvPr/>
          </p:nvSpPr>
          <p:spPr>
            <a:xfrm>
              <a:off x="5993825" y="2641063"/>
              <a:ext cx="172400" cy="225025"/>
            </a:xfrm>
            <a:custGeom>
              <a:avLst/>
              <a:gdLst/>
              <a:ahLst/>
              <a:cxnLst/>
              <a:rect l="l" t="t" r="r" b="b"/>
              <a:pathLst>
                <a:path w="6896" h="9001" extrusionOk="0">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207;p37">
              <a:extLst>
                <a:ext uri="{FF2B5EF4-FFF2-40B4-BE49-F238E27FC236}">
                  <a16:creationId xmlns:a16="http://schemas.microsoft.com/office/drawing/2014/main" id="{70C8C86B-C1D0-897F-B63B-604AA5B0B030}"/>
                </a:ext>
              </a:extLst>
            </p:cNvPr>
            <p:cNvSpPr/>
            <p:nvPr/>
          </p:nvSpPr>
          <p:spPr>
            <a:xfrm>
              <a:off x="6223125" y="2638813"/>
              <a:ext cx="174550" cy="227275"/>
            </a:xfrm>
            <a:custGeom>
              <a:avLst/>
              <a:gdLst/>
              <a:ahLst/>
              <a:cxnLst/>
              <a:rect l="l" t="t" r="r" b="b"/>
              <a:pathLst>
                <a:path w="6982" h="9091" extrusionOk="0">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866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sp>
        <p:nvSpPr>
          <p:cNvPr id="23" name="Google Shape;1105;p28">
            <a:extLst>
              <a:ext uri="{FF2B5EF4-FFF2-40B4-BE49-F238E27FC236}">
                <a16:creationId xmlns:a16="http://schemas.microsoft.com/office/drawing/2014/main" id="{658FE1B1-11BD-FE91-B21C-77B8C5A1BE07}"/>
              </a:ext>
            </a:extLst>
          </p:cNvPr>
          <p:cNvSpPr txBox="1"/>
          <p:nvPr/>
        </p:nvSpPr>
        <p:spPr>
          <a:xfrm>
            <a:off x="2219325" y="1660225"/>
            <a:ext cx="1314300" cy="31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STRENGTHS</a:t>
            </a:r>
            <a:endParaRPr sz="1100">
              <a:solidFill>
                <a:srgbClr val="FFFFFF"/>
              </a:solidFill>
              <a:latin typeface="Montserrat ExtraBold"/>
              <a:ea typeface="Montserrat ExtraBold"/>
              <a:cs typeface="Montserrat ExtraBold"/>
              <a:sym typeface="Montserrat ExtraBold"/>
            </a:endParaRPr>
          </a:p>
        </p:txBody>
      </p:sp>
      <p:grpSp>
        <p:nvGrpSpPr>
          <p:cNvPr id="66" name="Group 65">
            <a:extLst>
              <a:ext uri="{FF2B5EF4-FFF2-40B4-BE49-F238E27FC236}">
                <a16:creationId xmlns:a16="http://schemas.microsoft.com/office/drawing/2014/main" id="{F9C63981-F4CB-E2E1-B6B1-7C923D099503}"/>
              </a:ext>
            </a:extLst>
          </p:cNvPr>
          <p:cNvGrpSpPr/>
          <p:nvPr/>
        </p:nvGrpSpPr>
        <p:grpSpPr>
          <a:xfrm>
            <a:off x="338831" y="1289005"/>
            <a:ext cx="8466337" cy="3520436"/>
            <a:chOff x="338830" y="1296380"/>
            <a:chExt cx="8466337" cy="3520436"/>
          </a:xfrm>
        </p:grpSpPr>
        <p:grpSp>
          <p:nvGrpSpPr>
            <p:cNvPr id="65" name="Group 64">
              <a:extLst>
                <a:ext uri="{FF2B5EF4-FFF2-40B4-BE49-F238E27FC236}">
                  <a16:creationId xmlns:a16="http://schemas.microsoft.com/office/drawing/2014/main" id="{CA230017-CAF8-E89C-1D0A-AF83129C3837}"/>
                </a:ext>
              </a:extLst>
            </p:cNvPr>
            <p:cNvGrpSpPr/>
            <p:nvPr/>
          </p:nvGrpSpPr>
          <p:grpSpPr>
            <a:xfrm>
              <a:off x="6061484" y="1296380"/>
              <a:ext cx="2743681" cy="1539393"/>
              <a:chOff x="6227378" y="1135117"/>
              <a:chExt cx="2743681" cy="1539393"/>
            </a:xfrm>
          </p:grpSpPr>
          <p:pic>
            <p:nvPicPr>
              <p:cNvPr id="40" name="Picture 39">
                <a:extLst>
                  <a:ext uri="{FF2B5EF4-FFF2-40B4-BE49-F238E27FC236}">
                    <a16:creationId xmlns:a16="http://schemas.microsoft.com/office/drawing/2014/main" id="{63DAE16A-AEFC-BEFB-4DAC-49563BD71696}"/>
                  </a:ext>
                </a:extLst>
              </p:cNvPr>
              <p:cNvPicPr>
                <a:picLocks noChangeAspect="1"/>
              </p:cNvPicPr>
              <p:nvPr/>
            </p:nvPicPr>
            <p:blipFill>
              <a:blip r:embed="rId2"/>
              <a:stretch>
                <a:fillRect/>
              </a:stretch>
            </p:blipFill>
            <p:spPr>
              <a:xfrm>
                <a:off x="6227378" y="1135117"/>
                <a:ext cx="2743681" cy="1539393"/>
              </a:xfrm>
              <a:prstGeom prst="rect">
                <a:avLst/>
              </a:prstGeom>
            </p:spPr>
          </p:pic>
          <p:sp>
            <p:nvSpPr>
              <p:cNvPr id="45" name="Rectangle 44">
                <a:extLst>
                  <a:ext uri="{FF2B5EF4-FFF2-40B4-BE49-F238E27FC236}">
                    <a16:creationId xmlns:a16="http://schemas.microsoft.com/office/drawing/2014/main" id="{BF5CC43D-2358-A354-C518-0FD155977DC8}"/>
                  </a:ext>
                </a:extLst>
              </p:cNvPr>
              <p:cNvSpPr/>
              <p:nvPr/>
            </p:nvSpPr>
            <p:spPr>
              <a:xfrm>
                <a:off x="6256020" y="1162050"/>
                <a:ext cx="2715039" cy="151246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4D2BD02-5A93-E8C8-8FF7-82CE90CA23F8}"/>
                </a:ext>
              </a:extLst>
            </p:cNvPr>
            <p:cNvGrpSpPr/>
            <p:nvPr/>
          </p:nvGrpSpPr>
          <p:grpSpPr>
            <a:xfrm>
              <a:off x="338830" y="1813587"/>
              <a:ext cx="5723009" cy="1182924"/>
              <a:chOff x="338833" y="1636927"/>
              <a:chExt cx="5723009" cy="1182924"/>
            </a:xfrm>
          </p:grpSpPr>
          <p:pic>
            <p:nvPicPr>
              <p:cNvPr id="36" name="Picture 35">
                <a:extLst>
                  <a:ext uri="{FF2B5EF4-FFF2-40B4-BE49-F238E27FC236}">
                    <a16:creationId xmlns:a16="http://schemas.microsoft.com/office/drawing/2014/main" id="{63C32E66-19DB-1A13-1F5D-FFBA0917EF5B}"/>
                  </a:ext>
                </a:extLst>
              </p:cNvPr>
              <p:cNvPicPr>
                <a:picLocks noChangeAspect="1"/>
              </p:cNvPicPr>
              <p:nvPr/>
            </p:nvPicPr>
            <p:blipFill rotWithShape="1">
              <a:blip r:embed="rId3"/>
              <a:srcRect r="32403" b="62046"/>
              <a:stretch/>
            </p:blipFill>
            <p:spPr>
              <a:xfrm>
                <a:off x="338833" y="1636927"/>
                <a:ext cx="5723009" cy="1182924"/>
              </a:xfrm>
              <a:prstGeom prst="rect">
                <a:avLst/>
              </a:prstGeom>
            </p:spPr>
          </p:pic>
          <p:sp>
            <p:nvSpPr>
              <p:cNvPr id="47" name="Rectangle 46">
                <a:extLst>
                  <a:ext uri="{FF2B5EF4-FFF2-40B4-BE49-F238E27FC236}">
                    <a16:creationId xmlns:a16="http://schemas.microsoft.com/office/drawing/2014/main" id="{16D238C3-74F7-31E8-4FEC-F87ED0275740}"/>
                  </a:ext>
                </a:extLst>
              </p:cNvPr>
              <p:cNvSpPr/>
              <p:nvPr/>
            </p:nvSpPr>
            <p:spPr>
              <a:xfrm>
                <a:off x="338833" y="1636927"/>
                <a:ext cx="5723009" cy="1016706"/>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950B4021-D6ED-8BD0-95FA-AD18B3AB8C30}"/>
                </a:ext>
              </a:extLst>
            </p:cNvPr>
            <p:cNvGrpSpPr/>
            <p:nvPr/>
          </p:nvGrpSpPr>
          <p:grpSpPr>
            <a:xfrm>
              <a:off x="338832" y="2843149"/>
              <a:ext cx="8466335" cy="1973667"/>
              <a:chOff x="338832" y="2843149"/>
              <a:chExt cx="8466335" cy="1973667"/>
            </a:xfrm>
          </p:grpSpPr>
          <p:pic>
            <p:nvPicPr>
              <p:cNvPr id="42" name="Picture 41">
                <a:extLst>
                  <a:ext uri="{FF2B5EF4-FFF2-40B4-BE49-F238E27FC236}">
                    <a16:creationId xmlns:a16="http://schemas.microsoft.com/office/drawing/2014/main" id="{6F83086B-2FE8-FE05-6560-2881D06DBD96}"/>
                  </a:ext>
                </a:extLst>
              </p:cNvPr>
              <p:cNvPicPr>
                <a:picLocks noChangeAspect="1"/>
              </p:cNvPicPr>
              <p:nvPr/>
            </p:nvPicPr>
            <p:blipFill rotWithShape="1">
              <a:blip r:embed="rId3"/>
              <a:srcRect t="36675"/>
              <a:stretch/>
            </p:blipFill>
            <p:spPr>
              <a:xfrm>
                <a:off x="338833" y="2843149"/>
                <a:ext cx="8466334" cy="1973667"/>
              </a:xfrm>
              <a:prstGeom prst="rect">
                <a:avLst/>
              </a:prstGeom>
            </p:spPr>
          </p:pic>
          <p:sp>
            <p:nvSpPr>
              <p:cNvPr id="62" name="Rectangle 61">
                <a:extLst>
                  <a:ext uri="{FF2B5EF4-FFF2-40B4-BE49-F238E27FC236}">
                    <a16:creationId xmlns:a16="http://schemas.microsoft.com/office/drawing/2014/main" id="{F083C002-5883-D8C3-F696-DD554401BA8B}"/>
                  </a:ext>
                </a:extLst>
              </p:cNvPr>
              <p:cNvSpPr/>
              <p:nvPr/>
            </p:nvSpPr>
            <p:spPr>
              <a:xfrm>
                <a:off x="338832" y="2932386"/>
                <a:ext cx="8466333" cy="1820916"/>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0116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4;p16">
            <a:extLst>
              <a:ext uri="{FF2B5EF4-FFF2-40B4-BE49-F238E27FC236}">
                <a16:creationId xmlns:a16="http://schemas.microsoft.com/office/drawing/2014/main" id="{A3580C67-FEE0-FE7F-47A4-C2701C01C372}"/>
              </a:ext>
            </a:extLst>
          </p:cNvPr>
          <p:cNvSpPr txBox="1">
            <a:spLocks/>
          </p:cNvSpPr>
          <p:nvPr/>
        </p:nvSpPr>
        <p:spPr>
          <a:xfrm>
            <a:off x="685060" y="64308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sz="5400"/>
              <a:t>01</a:t>
            </a:r>
          </a:p>
        </p:txBody>
      </p:sp>
      <p:sp>
        <p:nvSpPr>
          <p:cNvPr id="7" name="Google Shape;166;p16">
            <a:extLst>
              <a:ext uri="{FF2B5EF4-FFF2-40B4-BE49-F238E27FC236}">
                <a16:creationId xmlns:a16="http://schemas.microsoft.com/office/drawing/2014/main" id="{1CCD051D-72B7-6C28-5D47-C3275A0F2AB7}"/>
              </a:ext>
            </a:extLst>
          </p:cNvPr>
          <p:cNvSpPr txBox="1">
            <a:spLocks/>
          </p:cNvSpPr>
          <p:nvPr/>
        </p:nvSpPr>
        <p:spPr>
          <a:xfrm>
            <a:off x="862931" y="1229783"/>
            <a:ext cx="498397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r>
              <a:rPr lang="en-US" sz="2800"/>
              <a:t>BỐI CẢNH &amp; MỤC TIÊU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sp>
        <p:nvSpPr>
          <p:cNvPr id="22" name="Google Shape;1104;p28">
            <a:extLst>
              <a:ext uri="{FF2B5EF4-FFF2-40B4-BE49-F238E27FC236}">
                <a16:creationId xmlns:a16="http://schemas.microsoft.com/office/drawing/2014/main" id="{C861CAF7-5C02-AA3F-CD20-A5A39B20DBFC}"/>
              </a:ext>
            </a:extLst>
          </p:cNvPr>
          <p:cNvSpPr txBox="1"/>
          <p:nvPr/>
        </p:nvSpPr>
        <p:spPr>
          <a:xfrm>
            <a:off x="5629275" y="1660225"/>
            <a:ext cx="13143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FFFF"/>
                </a:solidFill>
                <a:latin typeface="Montserrat ExtraBold"/>
                <a:ea typeface="Montserrat ExtraBold"/>
                <a:cs typeface="Montserrat ExtraBold"/>
                <a:sym typeface="Montserrat ExtraBold"/>
              </a:rPr>
              <a:t>WEAKNESSES</a:t>
            </a:r>
            <a:endParaRPr sz="1100">
              <a:solidFill>
                <a:srgbClr val="FFFFFF"/>
              </a:solidFill>
              <a:latin typeface="Montserrat ExtraBold"/>
              <a:ea typeface="Montserrat ExtraBold"/>
              <a:cs typeface="Montserrat ExtraBold"/>
              <a:sym typeface="Montserrat ExtraBold"/>
            </a:endParaRPr>
          </a:p>
        </p:txBody>
      </p:sp>
      <p:pic>
        <p:nvPicPr>
          <p:cNvPr id="11" name="Picture 10">
            <a:extLst>
              <a:ext uri="{FF2B5EF4-FFF2-40B4-BE49-F238E27FC236}">
                <a16:creationId xmlns:a16="http://schemas.microsoft.com/office/drawing/2014/main" id="{706BAA53-D73B-5C2A-303A-6C84569D0242}"/>
              </a:ext>
            </a:extLst>
          </p:cNvPr>
          <p:cNvPicPr>
            <a:picLocks noChangeAspect="1"/>
          </p:cNvPicPr>
          <p:nvPr/>
        </p:nvPicPr>
        <p:blipFill>
          <a:blip r:embed="rId2"/>
          <a:stretch>
            <a:fillRect/>
          </a:stretch>
        </p:blipFill>
        <p:spPr>
          <a:xfrm>
            <a:off x="3578772" y="1391608"/>
            <a:ext cx="5462512" cy="3000361"/>
          </a:xfrm>
          <a:prstGeom prst="rect">
            <a:avLst/>
          </a:prstGeom>
        </p:spPr>
      </p:pic>
      <p:sp>
        <p:nvSpPr>
          <p:cNvPr id="12" name="Rectangle 11">
            <a:extLst>
              <a:ext uri="{FF2B5EF4-FFF2-40B4-BE49-F238E27FC236}">
                <a16:creationId xmlns:a16="http://schemas.microsoft.com/office/drawing/2014/main" id="{44246250-1C6F-A4EF-7235-9BFBD2CB490D}"/>
              </a:ext>
            </a:extLst>
          </p:cNvPr>
          <p:cNvSpPr/>
          <p:nvPr/>
        </p:nvSpPr>
        <p:spPr>
          <a:xfrm>
            <a:off x="268803" y="3183349"/>
            <a:ext cx="3341501" cy="526872"/>
          </a:xfrm>
          <a:prstGeom prst="rect">
            <a:avLst/>
          </a:prstGeom>
          <a:solidFill>
            <a:srgbClr val="E8F3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latin typeface="Tahoma" panose="020B0604030504040204" pitchFamily="34" charset="0"/>
                <a:ea typeface="Tahoma" panose="020B0604030504040204" pitchFamily="34" charset="0"/>
                <a:cs typeface="Tahoma" panose="020B0604030504040204" pitchFamily="34" charset="0"/>
              </a:rPr>
              <a:t>Mô hình dự đoán hiệu quả các giá trị của price từ các biến độc lập</a:t>
            </a:r>
          </a:p>
        </p:txBody>
      </p:sp>
      <p:grpSp>
        <p:nvGrpSpPr>
          <p:cNvPr id="13" name="Group 12">
            <a:extLst>
              <a:ext uri="{FF2B5EF4-FFF2-40B4-BE49-F238E27FC236}">
                <a16:creationId xmlns:a16="http://schemas.microsoft.com/office/drawing/2014/main" id="{181EA016-4D91-39DF-D2B6-290CFB9AA5A2}"/>
              </a:ext>
            </a:extLst>
          </p:cNvPr>
          <p:cNvGrpSpPr/>
          <p:nvPr/>
        </p:nvGrpSpPr>
        <p:grpSpPr>
          <a:xfrm>
            <a:off x="252249" y="2058944"/>
            <a:ext cx="3428487" cy="823989"/>
            <a:chOff x="543910" y="3684949"/>
            <a:chExt cx="3949262" cy="823989"/>
          </a:xfrm>
        </p:grpSpPr>
        <p:pic>
          <p:nvPicPr>
            <p:cNvPr id="14" name="Picture 13">
              <a:extLst>
                <a:ext uri="{FF2B5EF4-FFF2-40B4-BE49-F238E27FC236}">
                  <a16:creationId xmlns:a16="http://schemas.microsoft.com/office/drawing/2014/main" id="{E7A8BB0A-27FC-6398-A394-9C8B81CC9A49}"/>
                </a:ext>
              </a:extLst>
            </p:cNvPr>
            <p:cNvPicPr>
              <a:picLocks noChangeAspect="1"/>
            </p:cNvPicPr>
            <p:nvPr/>
          </p:nvPicPr>
          <p:blipFill rotWithShape="1">
            <a:blip r:embed="rId3"/>
            <a:srcRect r="14931"/>
            <a:stretch/>
          </p:blipFill>
          <p:spPr>
            <a:xfrm>
              <a:off x="562978" y="3684949"/>
              <a:ext cx="3776422" cy="800212"/>
            </a:xfrm>
            <a:prstGeom prst="rect">
              <a:avLst/>
            </a:prstGeom>
          </p:spPr>
        </p:pic>
        <p:sp>
          <p:nvSpPr>
            <p:cNvPr id="15" name="Rectangle 14">
              <a:extLst>
                <a:ext uri="{FF2B5EF4-FFF2-40B4-BE49-F238E27FC236}">
                  <a16:creationId xmlns:a16="http://schemas.microsoft.com/office/drawing/2014/main" id="{312475CA-DB16-7BAA-F408-DF14F9B8BF0D}"/>
                </a:ext>
              </a:extLst>
            </p:cNvPr>
            <p:cNvSpPr/>
            <p:nvPr/>
          </p:nvSpPr>
          <p:spPr>
            <a:xfrm>
              <a:off x="543910" y="3684949"/>
              <a:ext cx="3949262" cy="823989"/>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5E4740BA-C510-0068-D5F3-8BE0403C9FC6}"/>
              </a:ext>
            </a:extLst>
          </p:cNvPr>
          <p:cNvSpPr txBox="1"/>
          <p:nvPr/>
        </p:nvSpPr>
        <p:spPr>
          <a:xfrm>
            <a:off x="820201" y="1061951"/>
            <a:ext cx="2238703"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Đánh giá hiệu suất</a:t>
            </a:r>
          </a:p>
        </p:txBody>
      </p:sp>
    </p:spTree>
    <p:extLst>
      <p:ext uri="{BB962C8B-B14F-4D97-AF65-F5344CB8AC3E}">
        <p14:creationId xmlns:p14="http://schemas.microsoft.com/office/powerpoint/2010/main" val="1065439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a:t>03 HUẤN LUYỆN MÔ HÌNH</a:t>
            </a:r>
          </a:p>
        </p:txBody>
      </p:sp>
      <p:sp>
        <p:nvSpPr>
          <p:cNvPr id="12" name="Rectangle 11">
            <a:extLst>
              <a:ext uri="{FF2B5EF4-FFF2-40B4-BE49-F238E27FC236}">
                <a16:creationId xmlns:a16="http://schemas.microsoft.com/office/drawing/2014/main" id="{44246250-1C6F-A4EF-7235-9BFBD2CB490D}"/>
              </a:ext>
            </a:extLst>
          </p:cNvPr>
          <p:cNvSpPr/>
          <p:nvPr/>
        </p:nvSpPr>
        <p:spPr>
          <a:xfrm>
            <a:off x="512380" y="3423397"/>
            <a:ext cx="3594538" cy="1340068"/>
          </a:xfrm>
          <a:prstGeom prst="rect">
            <a:avLst/>
          </a:prstGeom>
          <a:solidFill>
            <a:srgbClr val="E8F3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20000"/>
              </a:lnSpc>
            </a:pPr>
            <a:r>
              <a:rPr lang="vi-VN" sz="1200">
                <a:solidFill>
                  <a:schemeClr val="tx1"/>
                </a:solidFill>
                <a:latin typeface="Tahoma" panose="020B0604030504040204" pitchFamily="34" charset="0"/>
                <a:ea typeface="Tahoma" panose="020B0604030504040204" pitchFamily="34" charset="0"/>
                <a:cs typeface="Tahoma" panose="020B0604030504040204" pitchFamily="34" charset="0"/>
              </a:rPr>
              <a:t>Phân phối của residuals xấp xỉ chuẩn. Residuals biểu thị phương sai của biến kết quả mà model không giải thích được. Phân phối chuẩn quanh số 0 là tốt, vì nó chứng tỏ rằng các sai số của model được phân bổ đồng đều và không bias</a:t>
            </a:r>
          </a:p>
        </p:txBody>
      </p:sp>
      <p:pic>
        <p:nvPicPr>
          <p:cNvPr id="13" name="Picture 12">
            <a:extLst>
              <a:ext uri="{FF2B5EF4-FFF2-40B4-BE49-F238E27FC236}">
                <a16:creationId xmlns:a16="http://schemas.microsoft.com/office/drawing/2014/main" id="{0AEC0E21-83A8-43E9-C459-57879C443E78}"/>
              </a:ext>
            </a:extLst>
          </p:cNvPr>
          <p:cNvPicPr>
            <a:picLocks noChangeAspect="1"/>
          </p:cNvPicPr>
          <p:nvPr/>
        </p:nvPicPr>
        <p:blipFill>
          <a:blip r:embed="rId2"/>
          <a:stretch>
            <a:fillRect/>
          </a:stretch>
        </p:blipFill>
        <p:spPr>
          <a:xfrm>
            <a:off x="147388" y="1065631"/>
            <a:ext cx="4148716" cy="2357766"/>
          </a:xfrm>
          <a:prstGeom prst="rect">
            <a:avLst/>
          </a:prstGeom>
        </p:spPr>
      </p:pic>
      <p:pic>
        <p:nvPicPr>
          <p:cNvPr id="15" name="Picture 14">
            <a:extLst>
              <a:ext uri="{FF2B5EF4-FFF2-40B4-BE49-F238E27FC236}">
                <a16:creationId xmlns:a16="http://schemas.microsoft.com/office/drawing/2014/main" id="{A4A92288-4F78-88CF-2D35-70FD506AD7B2}"/>
              </a:ext>
            </a:extLst>
          </p:cNvPr>
          <p:cNvPicPr>
            <a:picLocks noChangeAspect="1"/>
          </p:cNvPicPr>
          <p:nvPr/>
        </p:nvPicPr>
        <p:blipFill>
          <a:blip r:embed="rId3"/>
          <a:stretch>
            <a:fillRect/>
          </a:stretch>
        </p:blipFill>
        <p:spPr>
          <a:xfrm>
            <a:off x="4749610" y="1150731"/>
            <a:ext cx="3799113" cy="2091053"/>
          </a:xfrm>
          <a:prstGeom prst="rect">
            <a:avLst/>
          </a:prstGeom>
        </p:spPr>
      </p:pic>
      <p:sp>
        <p:nvSpPr>
          <p:cNvPr id="16" name="Rectangle 15">
            <a:extLst>
              <a:ext uri="{FF2B5EF4-FFF2-40B4-BE49-F238E27FC236}">
                <a16:creationId xmlns:a16="http://schemas.microsoft.com/office/drawing/2014/main" id="{B5C308B5-80CD-0CFC-12FC-3B8C16EC8D09}"/>
              </a:ext>
            </a:extLst>
          </p:cNvPr>
          <p:cNvSpPr/>
          <p:nvPr/>
        </p:nvSpPr>
        <p:spPr>
          <a:xfrm>
            <a:off x="5037084" y="3411814"/>
            <a:ext cx="3807373" cy="681617"/>
          </a:xfrm>
          <a:prstGeom prst="rect">
            <a:avLst/>
          </a:prstGeom>
          <a:solidFill>
            <a:srgbClr val="E8F3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1200">
                <a:solidFill>
                  <a:schemeClr val="tx1"/>
                </a:solidFill>
                <a:latin typeface="Tahoma" panose="020B0604030504040204" pitchFamily="34" charset="0"/>
                <a:ea typeface="Tahoma" panose="020B0604030504040204" pitchFamily="34" charset="0"/>
                <a:cs typeface="Tahoma" panose="020B0604030504040204" pitchFamily="34" charset="0"/>
              </a:rPr>
              <a:t>Residuals phân bổ đều trên và dưới 0, </a:t>
            </a:r>
            <a:r>
              <a:rPr lang="en-US" sz="1200">
                <a:solidFill>
                  <a:schemeClr val="tx1"/>
                </a:solidFill>
                <a:latin typeface="Tahoma" panose="020B0604030504040204" pitchFamily="34" charset="0"/>
                <a:ea typeface="Tahoma" panose="020B0604030504040204" pitchFamily="34" charset="0"/>
                <a:cs typeface="Tahoma" panose="020B0604030504040204" pitchFamily="34" charset="0"/>
              </a:rPr>
              <a:t>mô hình</a:t>
            </a:r>
            <a:r>
              <a:rPr lang="vi-VN" sz="1200">
                <a:solidFill>
                  <a:schemeClr val="tx1"/>
                </a:solidFill>
                <a:latin typeface="Tahoma" panose="020B0604030504040204" pitchFamily="34" charset="0"/>
                <a:ea typeface="Tahoma" panose="020B0604030504040204" pitchFamily="34" charset="0"/>
                <a:cs typeface="Tahoma" panose="020B0604030504040204" pitchFamily="34" charset="0"/>
              </a:rPr>
              <a:t> có xu hướng dự đoán gần giá trị thực tế</a:t>
            </a:r>
          </a:p>
        </p:txBody>
      </p:sp>
    </p:spTree>
    <p:extLst>
      <p:ext uri="{BB962C8B-B14F-4D97-AF65-F5344CB8AC3E}">
        <p14:creationId xmlns:p14="http://schemas.microsoft.com/office/powerpoint/2010/main" val="2787283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4;p16">
            <a:extLst>
              <a:ext uri="{FF2B5EF4-FFF2-40B4-BE49-F238E27FC236}">
                <a16:creationId xmlns:a16="http://schemas.microsoft.com/office/drawing/2014/main" id="{A3580C67-FEE0-FE7F-47A4-C2701C01C372}"/>
              </a:ext>
            </a:extLst>
          </p:cNvPr>
          <p:cNvSpPr txBox="1">
            <a:spLocks/>
          </p:cNvSpPr>
          <p:nvPr/>
        </p:nvSpPr>
        <p:spPr>
          <a:xfrm>
            <a:off x="685060" y="643081"/>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sz="5400"/>
              <a:t>04</a:t>
            </a:r>
          </a:p>
        </p:txBody>
      </p:sp>
      <p:sp>
        <p:nvSpPr>
          <p:cNvPr id="7" name="Google Shape;166;p16">
            <a:extLst>
              <a:ext uri="{FF2B5EF4-FFF2-40B4-BE49-F238E27FC236}">
                <a16:creationId xmlns:a16="http://schemas.microsoft.com/office/drawing/2014/main" id="{1CCD051D-72B7-6C28-5D47-C3275A0F2AB7}"/>
              </a:ext>
            </a:extLst>
          </p:cNvPr>
          <p:cNvSpPr txBox="1">
            <a:spLocks/>
          </p:cNvSpPr>
          <p:nvPr/>
        </p:nvSpPr>
        <p:spPr>
          <a:xfrm>
            <a:off x="214736" y="1215033"/>
            <a:ext cx="2867255" cy="6219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r>
              <a:rPr lang="en-US" sz="2800"/>
              <a:t>KẾT LUẬN</a:t>
            </a:r>
          </a:p>
        </p:txBody>
      </p:sp>
    </p:spTree>
    <p:extLst>
      <p:ext uri="{BB962C8B-B14F-4D97-AF65-F5344CB8AC3E}">
        <p14:creationId xmlns:p14="http://schemas.microsoft.com/office/powerpoint/2010/main" val="4155265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1726-0A14-30D0-B971-0EE292347911}"/>
              </a:ext>
            </a:extLst>
          </p:cNvPr>
          <p:cNvSpPr>
            <a:spLocks noGrp="1"/>
          </p:cNvSpPr>
          <p:nvPr>
            <p:ph type="ctrTitle"/>
          </p:nvPr>
        </p:nvSpPr>
        <p:spPr>
          <a:xfrm>
            <a:off x="798857" y="751531"/>
            <a:ext cx="5012400" cy="314100"/>
          </a:xfrm>
        </p:spPr>
        <p:txBody>
          <a:bodyPr/>
          <a:lstStyle/>
          <a:p>
            <a:r>
              <a:rPr lang="en-US" sz="1400" dirty="0"/>
              <a:t>04 KẾT LUẬN</a:t>
            </a:r>
          </a:p>
        </p:txBody>
      </p:sp>
      <p:pic>
        <p:nvPicPr>
          <p:cNvPr id="4" name="Picture 3">
            <a:extLst>
              <a:ext uri="{FF2B5EF4-FFF2-40B4-BE49-F238E27FC236}">
                <a16:creationId xmlns:a16="http://schemas.microsoft.com/office/drawing/2014/main" id="{0798996A-B1A9-40AF-FEB7-727A0A3480B1}"/>
              </a:ext>
            </a:extLst>
          </p:cNvPr>
          <p:cNvPicPr>
            <a:picLocks noChangeAspect="1"/>
          </p:cNvPicPr>
          <p:nvPr/>
        </p:nvPicPr>
        <p:blipFill>
          <a:blip r:embed="rId2"/>
          <a:stretch>
            <a:fillRect/>
          </a:stretch>
        </p:blipFill>
        <p:spPr>
          <a:xfrm>
            <a:off x="6333893" y="1065631"/>
            <a:ext cx="2460214" cy="3885510"/>
          </a:xfrm>
          <a:prstGeom prst="rect">
            <a:avLst/>
          </a:prstGeom>
          <a:effectLst>
            <a:outerShdw blurRad="508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7A6BD7AB-3730-E40D-8481-10C2962C9D21}"/>
              </a:ext>
            </a:extLst>
          </p:cNvPr>
          <p:cNvGrpSpPr/>
          <p:nvPr/>
        </p:nvGrpSpPr>
        <p:grpSpPr>
          <a:xfrm>
            <a:off x="419736" y="1390790"/>
            <a:ext cx="5770642" cy="3684022"/>
            <a:chOff x="422149" y="1267119"/>
            <a:chExt cx="5770642" cy="3684022"/>
          </a:xfrm>
        </p:grpSpPr>
        <p:sp>
          <p:nvSpPr>
            <p:cNvPr id="5" name="Oval 4">
              <a:extLst>
                <a:ext uri="{FF2B5EF4-FFF2-40B4-BE49-F238E27FC236}">
                  <a16:creationId xmlns:a16="http://schemas.microsoft.com/office/drawing/2014/main" id="{3ADEA384-2456-1D10-DE92-96C52F6D4A16}"/>
                </a:ext>
              </a:extLst>
            </p:cNvPr>
            <p:cNvSpPr/>
            <p:nvPr/>
          </p:nvSpPr>
          <p:spPr>
            <a:xfrm>
              <a:off x="422151" y="1485535"/>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F61596-6E28-06E7-2099-68CFD9DB9791}"/>
                </a:ext>
              </a:extLst>
            </p:cNvPr>
            <p:cNvSpPr txBox="1"/>
            <p:nvPr/>
          </p:nvSpPr>
          <p:spPr>
            <a:xfrm>
              <a:off x="657755" y="1267119"/>
              <a:ext cx="5535036" cy="3684022"/>
            </a:xfrm>
            <a:prstGeom prst="rect">
              <a:avLst/>
            </a:prstGeom>
            <a:noFill/>
          </p:spPr>
          <p:txBody>
            <a:bodyPr wrap="square">
              <a:spAutoFit/>
            </a:bodyPr>
            <a:lstStyle/>
            <a:p>
              <a:pPr algn="just">
                <a:lnSpc>
                  <a:spcPct val="120000"/>
                </a:lnSpc>
              </a:pPr>
              <a:r>
                <a:rPr lang="vi-VN" sz="1400">
                  <a:solidFill>
                    <a:schemeClr val="tx1"/>
                  </a:solidFill>
                  <a:latin typeface="Tahoma" panose="020B0604030504040204" pitchFamily="34" charset="0"/>
                  <a:ea typeface="Tahoma" panose="020B0604030504040204" pitchFamily="34" charset="0"/>
                  <a:cs typeface="Tahoma" panose="020B0604030504040204" pitchFamily="34" charset="0"/>
                </a:rPr>
                <a:t>Các biến độc lập ảnh hưởng đến giá nhà:</a:t>
              </a:r>
              <a:r>
                <a:rPr lang="en-US" sz="1400">
                  <a:solidFill>
                    <a:schemeClr val="tx1"/>
                  </a:solidFill>
                  <a:latin typeface="Tahoma" panose="020B0604030504040204" pitchFamily="34" charset="0"/>
                  <a:ea typeface="Tahoma" panose="020B0604030504040204" pitchFamily="34" charset="0"/>
                  <a:cs typeface="Tahoma" panose="020B0604030504040204" pitchFamily="34" charset="0"/>
                </a:rPr>
                <a:t> bedrooms, bathrooms, sqft_living, floors, waterfront, view, condition, yr_built, day, month</a:t>
              </a: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400">
                  <a:solidFill>
                    <a:schemeClr val="tx1"/>
                  </a:solidFill>
                  <a:latin typeface="Tahoma" panose="020B0604030504040204" pitchFamily="34" charset="0"/>
                  <a:ea typeface="Tahoma" panose="020B0604030504040204" pitchFamily="34" charset="0"/>
                  <a:cs typeface="Tahoma" panose="020B0604030504040204" pitchFamily="34" charset="0"/>
                </a:rPr>
                <a:t>Mức độ phù hợp của mô hình: R2 = 0.55 là một giá trị trung bình. Mặc dù nó không đạt đến mức hoàn hảo là 1, nhưng nó cũng không thấp đến mức mô hình không có ý nghĩa. Điều này</a:t>
              </a:r>
              <a:r>
                <a:rPr lang="en-US" sz="1400">
                  <a:solidFill>
                    <a:schemeClr val="tx1"/>
                  </a:solidFill>
                  <a:latin typeface="Tahoma" panose="020B0604030504040204" pitchFamily="34" charset="0"/>
                  <a:ea typeface="Tahoma" panose="020B0604030504040204" pitchFamily="34" charset="0"/>
                  <a:cs typeface="Tahoma" panose="020B0604030504040204" pitchFamily="34" charset="0"/>
                </a:rPr>
                <a:t> cho thấy</a:t>
              </a:r>
              <a:r>
                <a:rPr lang="vi-VN" sz="1400">
                  <a:solidFill>
                    <a:schemeClr val="tx1"/>
                  </a:solidFill>
                  <a:latin typeface="Tahoma" panose="020B0604030504040204" pitchFamily="34" charset="0"/>
                  <a:ea typeface="Tahoma" panose="020B0604030504040204" pitchFamily="34" charset="0"/>
                  <a:cs typeface="Tahoma" panose="020B0604030504040204" pitchFamily="34" charset="0"/>
                </a:rPr>
                <a:t> mô hình có khả năng dự đoán giá nhà một cách đáng tin cậy ở mức trung bình</a:t>
              </a: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r>
                <a:rPr lang="vi-VN" sz="1400">
                  <a:solidFill>
                    <a:schemeClr val="tx1"/>
                  </a:solidFill>
                  <a:latin typeface="Tahoma" panose="020B0604030504040204" pitchFamily="34" charset="0"/>
                  <a:ea typeface="Tahoma" panose="020B0604030504040204" pitchFamily="34" charset="0"/>
                  <a:cs typeface="Tahoma" panose="020B0604030504040204" pitchFamily="34" charset="0"/>
                </a:rPr>
                <a:t>Khả năng dự đoán: mô hình có khả năng dự đoán được khoảng 55% biến thiên của giá nhà, điều này có thể đủ để cung cấp thông tin hữu ích cho các quyết định về bất động sản</a:t>
              </a: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endParaRPr lang="en-US" sz="1400">
                <a:solidFill>
                  <a:schemeClr val="tx1"/>
                </a:solidFill>
                <a:latin typeface="Tahoma" panose="020B0604030504040204" pitchFamily="34" charset="0"/>
                <a:ea typeface="Tahoma" panose="020B0604030504040204" pitchFamily="34" charset="0"/>
                <a:cs typeface="Tahoma" panose="020B0604030504040204" pitchFamily="34" charset="0"/>
              </a:endParaRPr>
            </a:p>
            <a:p>
              <a:pPr algn="just">
                <a:lnSpc>
                  <a:spcPct val="120000"/>
                </a:lnSpc>
              </a:pPr>
              <a:endParaRPr lang="en-US" sz="1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Oval 10">
              <a:extLst>
                <a:ext uri="{FF2B5EF4-FFF2-40B4-BE49-F238E27FC236}">
                  <a16:creationId xmlns:a16="http://schemas.microsoft.com/office/drawing/2014/main" id="{D523A492-CBE7-197B-DA44-3CE5AC2FB61F}"/>
                </a:ext>
              </a:extLst>
            </p:cNvPr>
            <p:cNvSpPr/>
            <p:nvPr/>
          </p:nvSpPr>
          <p:spPr>
            <a:xfrm>
              <a:off x="422149" y="2595212"/>
              <a:ext cx="165053" cy="178534"/>
            </a:xfrm>
            <a:prstGeom prst="ellipse">
              <a:avLst/>
            </a:prstGeom>
            <a:solidFill>
              <a:srgbClr val="9A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3D26A88-3753-8F8D-8299-3689B32F5819}"/>
                </a:ext>
              </a:extLst>
            </p:cNvPr>
            <p:cNvSpPr/>
            <p:nvPr/>
          </p:nvSpPr>
          <p:spPr>
            <a:xfrm>
              <a:off x="422149" y="3883424"/>
              <a:ext cx="165053" cy="178534"/>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9860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616734" y="1473755"/>
            <a:ext cx="4209300" cy="240116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2"/>
                </a:solidFill>
              </a:rPr>
              <a:t>THANK YOU FOR YOUR ATTENTION!</a:t>
            </a:r>
            <a:endParaRPr>
              <a:solidFill>
                <a:schemeClr val="lt2"/>
              </a:solidFill>
            </a:endParaRPr>
          </a:p>
        </p:txBody>
      </p:sp>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18FCF21-9D4D-6962-1162-45FD0AA3AE5F}"/>
              </a:ext>
            </a:extLst>
          </p:cNvPr>
          <p:cNvPicPr>
            <a:picLocks noChangeAspect="1"/>
          </p:cNvPicPr>
          <p:nvPr/>
        </p:nvPicPr>
        <p:blipFill>
          <a:blip r:embed="rId3"/>
          <a:stretch>
            <a:fillRect/>
          </a:stretch>
        </p:blipFill>
        <p:spPr>
          <a:xfrm>
            <a:off x="1589070" y="3960727"/>
            <a:ext cx="3097256" cy="7430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9" name="Google Shape;1119;p2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BỐI CẢNH &amp; MỤC TIÊU</a:t>
            </a:r>
            <a:endParaRPr/>
          </a:p>
        </p:txBody>
      </p:sp>
      <p:grpSp>
        <p:nvGrpSpPr>
          <p:cNvPr id="6" name="Group 5">
            <a:extLst>
              <a:ext uri="{FF2B5EF4-FFF2-40B4-BE49-F238E27FC236}">
                <a16:creationId xmlns:a16="http://schemas.microsoft.com/office/drawing/2014/main" id="{950EA1FC-64BA-56B3-3350-A94118654C8F}"/>
              </a:ext>
            </a:extLst>
          </p:cNvPr>
          <p:cNvGrpSpPr/>
          <p:nvPr/>
        </p:nvGrpSpPr>
        <p:grpSpPr>
          <a:xfrm>
            <a:off x="0" y="1528151"/>
            <a:ext cx="9249653" cy="2665475"/>
            <a:chOff x="149772" y="1039420"/>
            <a:chExt cx="9249653" cy="2665475"/>
          </a:xfrm>
        </p:grpSpPr>
        <p:sp>
          <p:nvSpPr>
            <p:cNvPr id="1115" name="Google Shape;1115;p29"/>
            <p:cNvSpPr txBox="1"/>
            <p:nvPr/>
          </p:nvSpPr>
          <p:spPr>
            <a:xfrm>
              <a:off x="6481716" y="2516552"/>
              <a:ext cx="2605743" cy="489300"/>
            </a:xfrm>
            <a:prstGeom prst="rect">
              <a:avLst/>
            </a:prstGeom>
            <a:noFill/>
            <a:ln>
              <a:noFill/>
            </a:ln>
          </p:spPr>
          <p:txBody>
            <a:bodyPr spcFirstLastPara="1" wrap="square" lIns="0" tIns="6350" rIns="0" bIns="0" anchor="t" anchorCtr="0">
              <a:noAutofit/>
            </a:bodyPr>
            <a:lstStyle/>
            <a:p>
              <a:pPr marL="0" marR="0" lvl="0" indent="0" algn="l" rtl="0">
                <a:lnSpc>
                  <a:spcPct val="100000"/>
                </a:lnSpc>
                <a:spcBef>
                  <a:spcPts val="0"/>
                </a:spcBef>
                <a:spcAft>
                  <a:spcPts val="0"/>
                </a:spcAft>
                <a:buNone/>
              </a:pPr>
              <a:r>
                <a:rPr lang="en-US" sz="1200">
                  <a:solidFill>
                    <a:srgbClr val="434343"/>
                  </a:solidFill>
                  <a:latin typeface="Montserrat ExtraBold"/>
                  <a:ea typeface="Montserrat ExtraBold"/>
                  <a:cs typeface="Montserrat ExtraBold"/>
                  <a:sym typeface="Montserrat ExtraBold"/>
                </a:rPr>
                <a:t>MÔ HÌNH</a:t>
              </a:r>
              <a:endParaRPr sz="1200">
                <a:solidFill>
                  <a:srgbClr val="434343"/>
                </a:solidFill>
                <a:latin typeface="Montserrat ExtraBold"/>
                <a:ea typeface="Montserrat ExtraBold"/>
                <a:cs typeface="Montserrat ExtraBold"/>
                <a:sym typeface="Montserrat ExtraBold"/>
              </a:endParaRPr>
            </a:p>
            <a:p>
              <a:pPr marL="0" marR="0" lvl="0" indent="0" algn="l" rtl="0">
                <a:lnSpc>
                  <a:spcPct val="100000"/>
                </a:lnSpc>
                <a:spcBef>
                  <a:spcPts val="0"/>
                </a:spcBef>
                <a:spcAft>
                  <a:spcPts val="0"/>
                </a:spcAft>
                <a:buNone/>
              </a:pPr>
              <a:r>
                <a:rPr lang="en"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Đánh giá và lựa chọn ra mô hình dự đoán tốt nhất</a:t>
              </a:r>
              <a:endParaRPr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sp>
          <p:nvSpPr>
            <p:cNvPr id="1116" name="Google Shape;1116;p29"/>
            <p:cNvSpPr txBox="1"/>
            <p:nvPr/>
          </p:nvSpPr>
          <p:spPr>
            <a:xfrm>
              <a:off x="149772" y="1534461"/>
              <a:ext cx="2512511" cy="4893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sz="1200">
                  <a:solidFill>
                    <a:srgbClr val="434343"/>
                  </a:solidFill>
                  <a:latin typeface="Montserrat ExtraBold"/>
                  <a:ea typeface="Montserrat ExtraBold"/>
                  <a:cs typeface="Montserrat ExtraBold"/>
                  <a:sym typeface="Montserrat ExtraBold"/>
                </a:rPr>
                <a:t>THỜI ĐẠI CÔNG NGHỆ</a:t>
              </a:r>
              <a:endParaRPr sz="120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r>
                <a:rPr lang="en"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Việc sử dụng các phương pháp học máy để dự đoán giá nhà trở nên phổ biến</a:t>
              </a:r>
              <a:endParaRPr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sp>
          <p:nvSpPr>
            <p:cNvPr id="1117" name="Google Shape;1117;p29"/>
            <p:cNvSpPr txBox="1"/>
            <p:nvPr/>
          </p:nvSpPr>
          <p:spPr>
            <a:xfrm>
              <a:off x="533645" y="2214986"/>
              <a:ext cx="2128637" cy="489300"/>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sz="1200">
                  <a:solidFill>
                    <a:srgbClr val="434343"/>
                  </a:solidFill>
                  <a:latin typeface="Montserrat ExtraBold"/>
                  <a:ea typeface="Montserrat ExtraBold"/>
                  <a:cs typeface="Montserrat ExtraBold"/>
                  <a:sym typeface="Montserrat ExtraBold"/>
                </a:rPr>
                <a:t>THUẬT TOÁN</a:t>
              </a:r>
              <a:endParaRPr sz="1200">
                <a:solidFill>
                  <a:srgbClr val="434343"/>
                </a:solidFill>
                <a:latin typeface="Montserrat ExtraBold"/>
                <a:ea typeface="Montserrat ExtraBold"/>
                <a:cs typeface="Montserrat ExtraBold"/>
                <a:sym typeface="Montserrat ExtraBold"/>
              </a:endParaRPr>
            </a:p>
            <a:p>
              <a:pPr marL="0" marR="0" lvl="0" indent="0" algn="r" rtl="0">
                <a:lnSpc>
                  <a:spcPct val="100000"/>
                </a:lnSpc>
                <a:spcBef>
                  <a:spcPts val="0"/>
                </a:spcBef>
                <a:spcAft>
                  <a:spcPts val="0"/>
                </a:spcAft>
                <a:buNone/>
              </a:pPr>
              <a:r>
                <a:rPr lang="en"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Phương pháp dự đoán chúng tôi sử dụng là Linear Regression</a:t>
              </a:r>
              <a:endParaRPr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sp>
          <p:nvSpPr>
            <p:cNvPr id="1118" name="Google Shape;1118;p29"/>
            <p:cNvSpPr txBox="1"/>
            <p:nvPr/>
          </p:nvSpPr>
          <p:spPr>
            <a:xfrm>
              <a:off x="1051057" y="1039420"/>
              <a:ext cx="1716000" cy="233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lt2"/>
                  </a:solidFill>
                  <a:latin typeface="Montserrat ExtraBold"/>
                  <a:ea typeface="Montserrat ExtraBold"/>
                  <a:cs typeface="Montserrat ExtraBold"/>
                  <a:sym typeface="Montserrat ExtraBold"/>
                </a:rPr>
                <a:t>BỐI CẢNH</a:t>
              </a:r>
              <a:endParaRPr>
                <a:solidFill>
                  <a:schemeClr val="lt2"/>
                </a:solidFill>
                <a:latin typeface="Montserrat ExtraBold"/>
                <a:ea typeface="Montserrat ExtraBold"/>
                <a:cs typeface="Montserrat ExtraBold"/>
                <a:sym typeface="Montserrat ExtraBold"/>
              </a:endParaRPr>
            </a:p>
          </p:txBody>
        </p:sp>
        <p:grpSp>
          <p:nvGrpSpPr>
            <p:cNvPr id="1120" name="Google Shape;1120;p29"/>
            <p:cNvGrpSpPr/>
            <p:nvPr/>
          </p:nvGrpSpPr>
          <p:grpSpPr>
            <a:xfrm>
              <a:off x="3507681" y="1357166"/>
              <a:ext cx="2128637" cy="2128637"/>
              <a:chOff x="1190500" y="238125"/>
              <a:chExt cx="5236500" cy="5236500"/>
            </a:xfrm>
          </p:grpSpPr>
          <p:sp>
            <p:nvSpPr>
              <p:cNvPr id="1121" name="Google Shape;1121;p29"/>
              <p:cNvSpPr/>
              <p:nvPr/>
            </p:nvSpPr>
            <p:spPr>
              <a:xfrm>
                <a:off x="1190500" y="238125"/>
                <a:ext cx="5236500" cy="5236500"/>
              </a:xfrm>
              <a:custGeom>
                <a:avLst/>
                <a:gdLst/>
                <a:ahLst/>
                <a:cxnLst/>
                <a:rect l="l" t="t" r="r" b="b"/>
                <a:pathLst>
                  <a:path w="209460" h="209460" extrusionOk="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2004175" y="1051800"/>
                <a:ext cx="3609125" cy="3609125"/>
              </a:xfrm>
              <a:custGeom>
                <a:avLst/>
                <a:gdLst/>
                <a:ahLst/>
                <a:cxnLst/>
                <a:rect l="l" t="t" r="r" b="b"/>
                <a:pathLst>
                  <a:path w="144365" h="144365" extrusionOk="0">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2771525" y="1819150"/>
                <a:ext cx="2074425" cy="2074425"/>
              </a:xfrm>
              <a:custGeom>
                <a:avLst/>
                <a:gdLst/>
                <a:ahLst/>
                <a:cxnLst/>
                <a:rect l="l" t="t" r="r" b="b"/>
                <a:pathLst>
                  <a:path w="82977" h="82977" extrusionOk="0">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1190500" y="240800"/>
                <a:ext cx="2500200" cy="5231150"/>
              </a:xfrm>
              <a:custGeom>
                <a:avLst/>
                <a:gdLst/>
                <a:ahLst/>
                <a:cxnLst/>
                <a:rect l="l" t="t" r="r" b="b"/>
                <a:pathLst>
                  <a:path w="100008" h="209246" extrusionOk="0">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2004175" y="1055675"/>
                <a:ext cx="1686525" cy="3601400"/>
              </a:xfrm>
              <a:custGeom>
                <a:avLst/>
                <a:gdLst/>
                <a:ahLst/>
                <a:cxnLst/>
                <a:rect l="l" t="t" r="r" b="b"/>
                <a:pathLst>
                  <a:path w="67461" h="144056" extrusionOk="0">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29"/>
            <p:cNvGrpSpPr/>
            <p:nvPr/>
          </p:nvGrpSpPr>
          <p:grpSpPr>
            <a:xfrm>
              <a:off x="4322703" y="2172202"/>
              <a:ext cx="498368" cy="498420"/>
              <a:chOff x="5176875" y="-4638050"/>
              <a:chExt cx="2372050" cy="2372300"/>
            </a:xfrm>
          </p:grpSpPr>
          <p:sp>
            <p:nvSpPr>
              <p:cNvPr id="1127" name="Google Shape;1127;p29"/>
              <p:cNvSpPr/>
              <p:nvPr/>
            </p:nvSpPr>
            <p:spPr>
              <a:xfrm>
                <a:off x="6316425" y="-4638050"/>
                <a:ext cx="92450" cy="231775"/>
              </a:xfrm>
              <a:custGeom>
                <a:avLst/>
                <a:gdLst/>
                <a:ahLst/>
                <a:cxnLst/>
                <a:rect l="l" t="t" r="r" b="b"/>
                <a:pathLst>
                  <a:path w="3698" h="9271" extrusionOk="0">
                    <a:moveTo>
                      <a:pt x="1859" y="0"/>
                    </a:moveTo>
                    <a:cubicBezTo>
                      <a:pt x="831" y="0"/>
                      <a:pt x="1" y="830"/>
                      <a:pt x="1" y="1858"/>
                    </a:cubicBezTo>
                    <a:lnTo>
                      <a:pt x="1" y="7413"/>
                    </a:lnTo>
                    <a:cubicBezTo>
                      <a:pt x="1" y="8440"/>
                      <a:pt x="831" y="9271"/>
                      <a:pt x="1859" y="9271"/>
                    </a:cubicBezTo>
                    <a:cubicBezTo>
                      <a:pt x="2867" y="9271"/>
                      <a:pt x="3697" y="8440"/>
                      <a:pt x="3697" y="7413"/>
                    </a:cubicBezTo>
                    <a:lnTo>
                      <a:pt x="3697" y="1858"/>
                    </a:lnTo>
                    <a:cubicBezTo>
                      <a:pt x="3697" y="830"/>
                      <a:pt x="2867" y="0"/>
                      <a:pt x="18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7289450" y="-3498500"/>
                <a:ext cx="259475" cy="92925"/>
              </a:xfrm>
              <a:custGeom>
                <a:avLst/>
                <a:gdLst/>
                <a:ahLst/>
                <a:cxnLst/>
                <a:rect l="l" t="t" r="r" b="b"/>
                <a:pathLst>
                  <a:path w="10379" h="3717" extrusionOk="0">
                    <a:moveTo>
                      <a:pt x="1839" y="0"/>
                    </a:moveTo>
                    <a:cubicBezTo>
                      <a:pt x="831" y="0"/>
                      <a:pt x="1" y="830"/>
                      <a:pt x="1" y="1858"/>
                    </a:cubicBezTo>
                    <a:cubicBezTo>
                      <a:pt x="1" y="2886"/>
                      <a:pt x="831"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a:off x="5176875" y="-3498500"/>
                <a:ext cx="259450" cy="92925"/>
              </a:xfrm>
              <a:custGeom>
                <a:avLst/>
                <a:gdLst/>
                <a:ahLst/>
                <a:cxnLst/>
                <a:rect l="l" t="t" r="r" b="b"/>
                <a:pathLst>
                  <a:path w="10378" h="3717" extrusionOk="0">
                    <a:moveTo>
                      <a:pt x="1839" y="0"/>
                    </a:moveTo>
                    <a:cubicBezTo>
                      <a:pt x="830" y="0"/>
                      <a:pt x="0" y="830"/>
                      <a:pt x="0" y="1858"/>
                    </a:cubicBezTo>
                    <a:cubicBezTo>
                      <a:pt x="0" y="2886"/>
                      <a:pt x="830"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a:off x="6989575" y="-4313025"/>
                <a:ext cx="211450" cy="189325"/>
              </a:xfrm>
              <a:custGeom>
                <a:avLst/>
                <a:gdLst/>
                <a:ahLst/>
                <a:cxnLst/>
                <a:rect l="l" t="t" r="r" b="b"/>
                <a:pathLst>
                  <a:path w="8458" h="7573" extrusionOk="0">
                    <a:moveTo>
                      <a:pt x="6414" y="1"/>
                    </a:moveTo>
                    <a:cubicBezTo>
                      <a:pt x="5925" y="1"/>
                      <a:pt x="5438" y="188"/>
                      <a:pt x="5077" y="559"/>
                    </a:cubicBezTo>
                    <a:lnTo>
                      <a:pt x="1144" y="4493"/>
                    </a:lnTo>
                    <a:cubicBezTo>
                      <a:pt x="1" y="5851"/>
                      <a:pt x="1162" y="7572"/>
                      <a:pt x="2564" y="7572"/>
                    </a:cubicBezTo>
                    <a:cubicBezTo>
                      <a:pt x="2957" y="7572"/>
                      <a:pt x="3368" y="7437"/>
                      <a:pt x="3753" y="7122"/>
                    </a:cubicBezTo>
                    <a:lnTo>
                      <a:pt x="7706" y="3188"/>
                    </a:lnTo>
                    <a:cubicBezTo>
                      <a:pt x="8438" y="2476"/>
                      <a:pt x="8457" y="1271"/>
                      <a:pt x="7726" y="539"/>
                    </a:cubicBezTo>
                    <a:cubicBezTo>
                      <a:pt x="7365" y="179"/>
                      <a:pt x="6889" y="1"/>
                      <a:pt x="64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5525750" y="-4312400"/>
                <a:ext cx="199675" cy="191150"/>
              </a:xfrm>
              <a:custGeom>
                <a:avLst/>
                <a:gdLst/>
                <a:ahLst/>
                <a:cxnLst/>
                <a:rect l="l" t="t" r="r" b="b"/>
                <a:pathLst>
                  <a:path w="7987" h="7646" extrusionOk="0">
                    <a:moveTo>
                      <a:pt x="2027" y="0"/>
                    </a:moveTo>
                    <a:cubicBezTo>
                      <a:pt x="1552" y="0"/>
                      <a:pt x="1078" y="178"/>
                      <a:pt x="712" y="534"/>
                    </a:cubicBezTo>
                    <a:cubicBezTo>
                      <a:pt x="1" y="1265"/>
                      <a:pt x="1" y="2432"/>
                      <a:pt x="712" y="3163"/>
                    </a:cubicBezTo>
                    <a:lnTo>
                      <a:pt x="4646" y="7097"/>
                    </a:lnTo>
                    <a:cubicBezTo>
                      <a:pt x="5012" y="7462"/>
                      <a:pt x="5486" y="7645"/>
                      <a:pt x="5960" y="7645"/>
                    </a:cubicBezTo>
                    <a:cubicBezTo>
                      <a:pt x="6435" y="7645"/>
                      <a:pt x="6909" y="7462"/>
                      <a:pt x="7275" y="7097"/>
                    </a:cubicBezTo>
                    <a:cubicBezTo>
                      <a:pt x="7986" y="6365"/>
                      <a:pt x="7986" y="5199"/>
                      <a:pt x="7275" y="4468"/>
                    </a:cubicBezTo>
                    <a:lnTo>
                      <a:pt x="3341" y="534"/>
                    </a:lnTo>
                    <a:cubicBezTo>
                      <a:pt x="2976" y="178"/>
                      <a:pt x="2501" y="0"/>
                      <a:pt x="202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6300625" y="-2358450"/>
                <a:ext cx="108250" cy="92700"/>
              </a:xfrm>
              <a:custGeom>
                <a:avLst/>
                <a:gdLst/>
                <a:ahLst/>
                <a:cxnLst/>
                <a:rect l="l" t="t" r="r" b="b"/>
                <a:pathLst>
                  <a:path w="4330" h="3708" extrusionOk="0">
                    <a:moveTo>
                      <a:pt x="2491" y="0"/>
                    </a:moveTo>
                    <a:cubicBezTo>
                      <a:pt x="830" y="0"/>
                      <a:pt x="0" y="1977"/>
                      <a:pt x="1166" y="3163"/>
                    </a:cubicBezTo>
                    <a:cubicBezTo>
                      <a:pt x="1542" y="3539"/>
                      <a:pt x="2005" y="3707"/>
                      <a:pt x="2459" y="3707"/>
                    </a:cubicBezTo>
                    <a:cubicBezTo>
                      <a:pt x="3413" y="3707"/>
                      <a:pt x="4329" y="2963"/>
                      <a:pt x="4329" y="1838"/>
                    </a:cubicBezTo>
                    <a:cubicBezTo>
                      <a:pt x="4329" y="811"/>
                      <a:pt x="3499" y="0"/>
                      <a:pt x="249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5690800" y="-4220975"/>
                <a:ext cx="1343675" cy="1954950"/>
              </a:xfrm>
              <a:custGeom>
                <a:avLst/>
                <a:gdLst/>
                <a:ahLst/>
                <a:cxnLst/>
                <a:rect l="l" t="t" r="r" b="b"/>
                <a:pathLst>
                  <a:path w="53747" h="78198" extrusionOk="0">
                    <a:moveTo>
                      <a:pt x="12968" y="9271"/>
                    </a:moveTo>
                    <a:cubicBezTo>
                      <a:pt x="15024" y="9271"/>
                      <a:pt x="16684" y="10911"/>
                      <a:pt x="16684" y="12967"/>
                    </a:cubicBezTo>
                    <a:lnTo>
                      <a:pt x="16684" y="20558"/>
                    </a:lnTo>
                    <a:lnTo>
                      <a:pt x="9271" y="20558"/>
                    </a:lnTo>
                    <a:lnTo>
                      <a:pt x="9271" y="12967"/>
                    </a:lnTo>
                    <a:cubicBezTo>
                      <a:pt x="9271" y="10911"/>
                      <a:pt x="10932" y="9271"/>
                      <a:pt x="12968" y="9271"/>
                    </a:cubicBezTo>
                    <a:close/>
                    <a:moveTo>
                      <a:pt x="24097" y="3697"/>
                    </a:moveTo>
                    <a:cubicBezTo>
                      <a:pt x="26152" y="3697"/>
                      <a:pt x="27793" y="5357"/>
                      <a:pt x="27793" y="7413"/>
                    </a:cubicBezTo>
                    <a:lnTo>
                      <a:pt x="27793" y="20558"/>
                    </a:lnTo>
                    <a:lnTo>
                      <a:pt x="20380" y="20558"/>
                    </a:lnTo>
                    <a:lnTo>
                      <a:pt x="20380" y="7413"/>
                    </a:lnTo>
                    <a:cubicBezTo>
                      <a:pt x="20380" y="5357"/>
                      <a:pt x="22041" y="3697"/>
                      <a:pt x="24097" y="3697"/>
                    </a:cubicBezTo>
                    <a:close/>
                    <a:moveTo>
                      <a:pt x="35215" y="9271"/>
                    </a:moveTo>
                    <a:cubicBezTo>
                      <a:pt x="37267" y="9276"/>
                      <a:pt x="38922" y="10915"/>
                      <a:pt x="38922" y="12967"/>
                    </a:cubicBezTo>
                    <a:lnTo>
                      <a:pt x="38922" y="25203"/>
                    </a:lnTo>
                    <a:cubicBezTo>
                      <a:pt x="38922" y="25717"/>
                      <a:pt x="38823" y="25875"/>
                      <a:pt x="38803" y="25875"/>
                    </a:cubicBezTo>
                    <a:cubicBezTo>
                      <a:pt x="38598" y="26080"/>
                      <a:pt x="37664" y="26122"/>
                      <a:pt x="36800" y="26122"/>
                    </a:cubicBezTo>
                    <a:cubicBezTo>
                      <a:pt x="36499" y="26122"/>
                      <a:pt x="36207" y="26117"/>
                      <a:pt x="35957" y="26112"/>
                    </a:cubicBezTo>
                    <a:lnTo>
                      <a:pt x="35225" y="26112"/>
                    </a:lnTo>
                    <a:cubicBezTo>
                      <a:pt x="33170" y="26112"/>
                      <a:pt x="31509" y="24452"/>
                      <a:pt x="31509" y="22416"/>
                    </a:cubicBezTo>
                    <a:lnTo>
                      <a:pt x="31509" y="12967"/>
                    </a:lnTo>
                    <a:cubicBezTo>
                      <a:pt x="31509" y="10915"/>
                      <a:pt x="33164" y="9276"/>
                      <a:pt x="35215" y="9271"/>
                    </a:cubicBezTo>
                    <a:close/>
                    <a:moveTo>
                      <a:pt x="46334" y="14825"/>
                    </a:moveTo>
                    <a:cubicBezTo>
                      <a:pt x="48390" y="14825"/>
                      <a:pt x="50031" y="16486"/>
                      <a:pt x="50031" y="18522"/>
                    </a:cubicBezTo>
                    <a:lnTo>
                      <a:pt x="50031" y="27970"/>
                    </a:lnTo>
                    <a:cubicBezTo>
                      <a:pt x="50031" y="30026"/>
                      <a:pt x="48390" y="31686"/>
                      <a:pt x="46334" y="31686"/>
                    </a:cubicBezTo>
                    <a:cubicBezTo>
                      <a:pt x="44279" y="31686"/>
                      <a:pt x="42618" y="30026"/>
                      <a:pt x="42618" y="27970"/>
                    </a:cubicBezTo>
                    <a:lnTo>
                      <a:pt x="42618" y="18522"/>
                    </a:lnTo>
                    <a:cubicBezTo>
                      <a:pt x="42618" y="16486"/>
                      <a:pt x="44279" y="14825"/>
                      <a:pt x="46334" y="14825"/>
                    </a:cubicBezTo>
                    <a:close/>
                    <a:moveTo>
                      <a:pt x="24097" y="0"/>
                    </a:moveTo>
                    <a:cubicBezTo>
                      <a:pt x="20321" y="0"/>
                      <a:pt x="17158" y="2827"/>
                      <a:pt x="16724" y="6583"/>
                    </a:cubicBezTo>
                    <a:cubicBezTo>
                      <a:pt x="15515" y="5872"/>
                      <a:pt x="14230" y="5548"/>
                      <a:pt x="12979" y="5548"/>
                    </a:cubicBezTo>
                    <a:cubicBezTo>
                      <a:pt x="9117" y="5548"/>
                      <a:pt x="5575" y="8637"/>
                      <a:pt x="5575" y="12967"/>
                    </a:cubicBezTo>
                    <a:lnTo>
                      <a:pt x="5575" y="20795"/>
                    </a:lnTo>
                    <a:cubicBezTo>
                      <a:pt x="2294" y="21645"/>
                      <a:pt x="1" y="24590"/>
                      <a:pt x="1" y="27970"/>
                    </a:cubicBezTo>
                    <a:lnTo>
                      <a:pt x="1" y="41886"/>
                    </a:lnTo>
                    <a:cubicBezTo>
                      <a:pt x="1" y="52026"/>
                      <a:pt x="8184" y="57877"/>
                      <a:pt x="11130" y="59637"/>
                    </a:cubicBezTo>
                    <a:lnTo>
                      <a:pt x="11130" y="76339"/>
                    </a:lnTo>
                    <a:cubicBezTo>
                      <a:pt x="11130" y="77367"/>
                      <a:pt x="11960" y="78198"/>
                      <a:pt x="12988" y="78198"/>
                    </a:cubicBezTo>
                    <a:lnTo>
                      <a:pt x="18542" y="78198"/>
                    </a:lnTo>
                    <a:cubicBezTo>
                      <a:pt x="19570" y="78198"/>
                      <a:pt x="20380" y="77367"/>
                      <a:pt x="20380" y="76339"/>
                    </a:cubicBezTo>
                    <a:cubicBezTo>
                      <a:pt x="20380" y="75312"/>
                      <a:pt x="19570" y="74501"/>
                      <a:pt x="18542" y="74501"/>
                    </a:cubicBezTo>
                    <a:lnTo>
                      <a:pt x="14826" y="74501"/>
                    </a:lnTo>
                    <a:lnTo>
                      <a:pt x="14826" y="58549"/>
                    </a:lnTo>
                    <a:cubicBezTo>
                      <a:pt x="14826" y="57858"/>
                      <a:pt x="14431" y="57205"/>
                      <a:pt x="13818" y="56909"/>
                    </a:cubicBezTo>
                    <a:cubicBezTo>
                      <a:pt x="13699" y="56849"/>
                      <a:pt x="3717" y="51690"/>
                      <a:pt x="3717" y="41886"/>
                    </a:cubicBezTo>
                    <a:lnTo>
                      <a:pt x="3717" y="27970"/>
                    </a:lnTo>
                    <a:cubicBezTo>
                      <a:pt x="3717" y="25934"/>
                      <a:pt x="5377" y="24274"/>
                      <a:pt x="7413" y="24274"/>
                    </a:cubicBezTo>
                    <a:lnTo>
                      <a:pt x="27615" y="24274"/>
                    </a:lnTo>
                    <a:cubicBezTo>
                      <a:pt x="26726" y="28583"/>
                      <a:pt x="22930" y="31686"/>
                      <a:pt x="18542" y="31686"/>
                    </a:cubicBezTo>
                    <a:lnTo>
                      <a:pt x="12988" y="31686"/>
                    </a:lnTo>
                    <a:cubicBezTo>
                      <a:pt x="11960" y="31686"/>
                      <a:pt x="11130" y="32517"/>
                      <a:pt x="11130" y="33544"/>
                    </a:cubicBezTo>
                    <a:cubicBezTo>
                      <a:pt x="11130" y="34552"/>
                      <a:pt x="11960" y="35383"/>
                      <a:pt x="12988" y="35383"/>
                    </a:cubicBezTo>
                    <a:cubicBezTo>
                      <a:pt x="21171" y="35402"/>
                      <a:pt x="27793" y="42024"/>
                      <a:pt x="27813" y="50208"/>
                    </a:cubicBezTo>
                    <a:cubicBezTo>
                      <a:pt x="27813" y="51236"/>
                      <a:pt x="28623" y="52066"/>
                      <a:pt x="29651" y="52066"/>
                    </a:cubicBezTo>
                    <a:cubicBezTo>
                      <a:pt x="30679" y="52066"/>
                      <a:pt x="31509" y="51236"/>
                      <a:pt x="31509" y="50208"/>
                    </a:cubicBezTo>
                    <a:cubicBezTo>
                      <a:pt x="31509" y="45108"/>
                      <a:pt x="35660" y="40957"/>
                      <a:pt x="40780" y="40957"/>
                    </a:cubicBezTo>
                    <a:cubicBezTo>
                      <a:pt x="41808" y="40957"/>
                      <a:pt x="42618" y="40127"/>
                      <a:pt x="42618" y="39099"/>
                    </a:cubicBezTo>
                    <a:cubicBezTo>
                      <a:pt x="42618" y="38071"/>
                      <a:pt x="41808" y="37241"/>
                      <a:pt x="40780" y="37241"/>
                    </a:cubicBezTo>
                    <a:cubicBezTo>
                      <a:pt x="36471" y="37241"/>
                      <a:pt x="32438" y="39395"/>
                      <a:pt x="30027" y="42953"/>
                    </a:cubicBezTo>
                    <a:cubicBezTo>
                      <a:pt x="28564" y="39534"/>
                      <a:pt x="26093" y="36628"/>
                      <a:pt x="22970" y="34612"/>
                    </a:cubicBezTo>
                    <a:cubicBezTo>
                      <a:pt x="26192" y="33426"/>
                      <a:pt x="28801" y="31034"/>
                      <a:pt x="30284" y="27950"/>
                    </a:cubicBezTo>
                    <a:cubicBezTo>
                      <a:pt x="31628" y="29156"/>
                      <a:pt x="33387" y="29828"/>
                      <a:pt x="35225" y="29828"/>
                    </a:cubicBezTo>
                    <a:lnTo>
                      <a:pt x="36629" y="29828"/>
                    </a:lnTo>
                    <a:cubicBezTo>
                      <a:pt x="36733" y="29831"/>
                      <a:pt x="36836" y="29832"/>
                      <a:pt x="36940" y="29832"/>
                    </a:cubicBezTo>
                    <a:cubicBezTo>
                      <a:pt x="37667" y="29832"/>
                      <a:pt x="38393" y="29771"/>
                      <a:pt x="39119" y="29650"/>
                    </a:cubicBezTo>
                    <a:cubicBezTo>
                      <a:pt x="39890" y="33011"/>
                      <a:pt x="42895" y="35383"/>
                      <a:pt x="46334" y="35383"/>
                    </a:cubicBezTo>
                    <a:cubicBezTo>
                      <a:pt x="47639" y="35383"/>
                      <a:pt x="48924" y="35047"/>
                      <a:pt x="50051" y="34394"/>
                    </a:cubicBezTo>
                    <a:lnTo>
                      <a:pt x="50051" y="41886"/>
                    </a:lnTo>
                    <a:cubicBezTo>
                      <a:pt x="50051" y="51690"/>
                      <a:pt x="40048" y="56849"/>
                      <a:pt x="39950" y="56889"/>
                    </a:cubicBezTo>
                    <a:cubicBezTo>
                      <a:pt x="39317" y="57205"/>
                      <a:pt x="38922" y="57858"/>
                      <a:pt x="38922" y="58549"/>
                    </a:cubicBezTo>
                    <a:lnTo>
                      <a:pt x="38922" y="74501"/>
                    </a:lnTo>
                    <a:lnTo>
                      <a:pt x="35225" y="74501"/>
                    </a:lnTo>
                    <a:cubicBezTo>
                      <a:pt x="34197" y="74501"/>
                      <a:pt x="33367" y="75312"/>
                      <a:pt x="33367" y="76339"/>
                    </a:cubicBezTo>
                    <a:cubicBezTo>
                      <a:pt x="33367" y="77367"/>
                      <a:pt x="34197" y="78198"/>
                      <a:pt x="35225" y="78198"/>
                    </a:cubicBezTo>
                    <a:lnTo>
                      <a:pt x="40780" y="78198"/>
                    </a:lnTo>
                    <a:cubicBezTo>
                      <a:pt x="41808" y="78198"/>
                      <a:pt x="42638" y="77367"/>
                      <a:pt x="42638" y="76339"/>
                    </a:cubicBezTo>
                    <a:lnTo>
                      <a:pt x="42638" y="59637"/>
                    </a:lnTo>
                    <a:cubicBezTo>
                      <a:pt x="45563" y="57858"/>
                      <a:pt x="53747" y="52026"/>
                      <a:pt x="53747" y="41886"/>
                    </a:cubicBezTo>
                    <a:lnTo>
                      <a:pt x="53747" y="18522"/>
                    </a:lnTo>
                    <a:cubicBezTo>
                      <a:pt x="53747" y="14192"/>
                      <a:pt x="50194" y="11102"/>
                      <a:pt x="46326" y="11102"/>
                    </a:cubicBezTo>
                    <a:cubicBezTo>
                      <a:pt x="45073" y="11102"/>
                      <a:pt x="43788" y="11426"/>
                      <a:pt x="42579" y="12137"/>
                    </a:cubicBezTo>
                    <a:cubicBezTo>
                      <a:pt x="42140" y="8187"/>
                      <a:pt x="38800" y="5548"/>
                      <a:pt x="35218" y="5548"/>
                    </a:cubicBezTo>
                    <a:cubicBezTo>
                      <a:pt x="33960" y="5548"/>
                      <a:pt x="32672" y="5873"/>
                      <a:pt x="31470" y="6583"/>
                    </a:cubicBezTo>
                    <a:cubicBezTo>
                      <a:pt x="31035" y="2827"/>
                      <a:pt x="27872" y="0"/>
                      <a:pt x="240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4" name="Google Shape;1134;p29"/>
            <p:cNvSpPr txBox="1"/>
            <p:nvPr/>
          </p:nvSpPr>
          <p:spPr>
            <a:xfrm>
              <a:off x="6419536" y="1092611"/>
              <a:ext cx="1716000" cy="2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4"/>
                  </a:solidFill>
                  <a:latin typeface="Montserrat ExtraBold"/>
                  <a:ea typeface="Montserrat ExtraBold"/>
                  <a:cs typeface="Montserrat ExtraBold"/>
                  <a:sym typeface="Montserrat ExtraBold"/>
                </a:rPr>
                <a:t>MỤC TIÊU</a:t>
              </a:r>
              <a:endParaRPr>
                <a:solidFill>
                  <a:schemeClr val="accent4"/>
                </a:solidFill>
                <a:latin typeface="Montserrat ExtraBold"/>
                <a:ea typeface="Montserrat ExtraBold"/>
                <a:cs typeface="Montserrat ExtraBold"/>
                <a:sym typeface="Montserrat ExtraBold"/>
              </a:endParaRPr>
            </a:p>
          </p:txBody>
        </p:sp>
        <p:cxnSp>
          <p:nvCxnSpPr>
            <p:cNvPr id="1135" name="Google Shape;1135;p29"/>
            <p:cNvCxnSpPr/>
            <p:nvPr/>
          </p:nvCxnSpPr>
          <p:spPr>
            <a:xfrm>
              <a:off x="2835873" y="1835232"/>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6" name="Google Shape;1136;p29"/>
            <p:cNvCxnSpPr/>
            <p:nvPr/>
          </p:nvCxnSpPr>
          <p:spPr>
            <a:xfrm>
              <a:off x="2835873" y="2459632"/>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7" name="Google Shape;1137;p29"/>
            <p:cNvCxnSpPr/>
            <p:nvPr/>
          </p:nvCxnSpPr>
          <p:spPr>
            <a:xfrm>
              <a:off x="5176027" y="1888423"/>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1138" name="Google Shape;1138;p29"/>
            <p:cNvCxnSpPr/>
            <p:nvPr/>
          </p:nvCxnSpPr>
          <p:spPr>
            <a:xfrm>
              <a:off x="5217625" y="2704286"/>
              <a:ext cx="1171500" cy="0"/>
            </a:xfrm>
            <a:prstGeom prst="straightConnector1">
              <a:avLst/>
            </a:prstGeom>
            <a:noFill/>
            <a:ln w="19050" cap="flat" cmpd="sng">
              <a:solidFill>
                <a:srgbClr val="434343"/>
              </a:solidFill>
              <a:prstDash val="solid"/>
              <a:round/>
              <a:headEnd type="oval" w="med" len="med"/>
              <a:tailEnd type="oval" w="med" len="med"/>
            </a:ln>
          </p:spPr>
        </p:cxnSp>
        <p:cxnSp>
          <p:nvCxnSpPr>
            <p:cNvPr id="2" name="Google Shape;1135;p29">
              <a:extLst>
                <a:ext uri="{FF2B5EF4-FFF2-40B4-BE49-F238E27FC236}">
                  <a16:creationId xmlns:a16="http://schemas.microsoft.com/office/drawing/2014/main" id="{57E4088F-3A6B-4064-1A6E-EDD1B628EA6B}"/>
                </a:ext>
              </a:extLst>
            </p:cNvPr>
            <p:cNvCxnSpPr/>
            <p:nvPr/>
          </p:nvCxnSpPr>
          <p:spPr>
            <a:xfrm>
              <a:off x="2921931" y="3056888"/>
              <a:ext cx="1171500" cy="0"/>
            </a:xfrm>
            <a:prstGeom prst="straightConnector1">
              <a:avLst/>
            </a:prstGeom>
            <a:noFill/>
            <a:ln w="19050" cap="flat" cmpd="sng">
              <a:solidFill>
                <a:srgbClr val="434343"/>
              </a:solidFill>
              <a:prstDash val="solid"/>
              <a:round/>
              <a:headEnd type="oval" w="med" len="med"/>
              <a:tailEnd type="oval" w="med" len="med"/>
            </a:ln>
          </p:spPr>
        </p:cxnSp>
        <p:sp>
          <p:nvSpPr>
            <p:cNvPr id="3" name="Google Shape;1117;p29">
              <a:extLst>
                <a:ext uri="{FF2B5EF4-FFF2-40B4-BE49-F238E27FC236}">
                  <a16:creationId xmlns:a16="http://schemas.microsoft.com/office/drawing/2014/main" id="{D1EAC0F8-D743-6CC2-AE9C-7FB71EFFD9D6}"/>
                </a:ext>
              </a:extLst>
            </p:cNvPr>
            <p:cNvSpPr txBox="1"/>
            <p:nvPr/>
          </p:nvSpPr>
          <p:spPr>
            <a:xfrm>
              <a:off x="291662" y="2908818"/>
              <a:ext cx="2370620" cy="796077"/>
            </a:xfrm>
            <a:prstGeom prst="rect">
              <a:avLst/>
            </a:prstGeom>
            <a:noFill/>
            <a:ln>
              <a:noFill/>
            </a:ln>
          </p:spPr>
          <p:txBody>
            <a:bodyPr spcFirstLastPara="1" wrap="square" lIns="0" tIns="6350" rIns="0" bIns="0" anchor="t" anchorCtr="0">
              <a:noAutofit/>
            </a:bodyPr>
            <a:lstStyle/>
            <a:p>
              <a:pPr marL="0" marR="0" lvl="0" indent="0" algn="r" rtl="0">
                <a:lnSpc>
                  <a:spcPct val="100000"/>
                </a:lnSpc>
                <a:spcBef>
                  <a:spcPts val="0"/>
                </a:spcBef>
                <a:spcAft>
                  <a:spcPts val="0"/>
                </a:spcAft>
                <a:buNone/>
              </a:pPr>
              <a:r>
                <a:rPr lang="en-US" sz="1200">
                  <a:solidFill>
                    <a:srgbClr val="434343"/>
                  </a:solidFill>
                  <a:latin typeface="Montserrat ExtraBold"/>
                  <a:ea typeface="Montserrat ExtraBold"/>
                  <a:cs typeface="Montserrat ExtraBold"/>
                  <a:sym typeface="Montserrat ExtraBold"/>
                </a:rPr>
                <a:t>DATASET</a:t>
              </a:r>
            </a:p>
            <a:p>
              <a:pPr marL="0" marR="0" lvl="0" indent="0" algn="r" rtl="0">
                <a:lnSpc>
                  <a:spcPct val="100000"/>
                </a:lnSpc>
                <a:spcBef>
                  <a:spcPts val="0"/>
                </a:spcBef>
                <a:spcAft>
                  <a:spcPts val="0"/>
                </a:spcAft>
                <a:buNone/>
              </a:pPr>
              <a:r>
                <a:rPr lang="en-US" sz="1200">
                  <a:solidFill>
                    <a:srgbClr val="434343"/>
                  </a:solidFill>
                  <a:latin typeface="Tahoma" panose="020B0604030504040204" pitchFamily="34" charset="0"/>
                  <a:ea typeface="Tahoma" panose="020B0604030504040204" pitchFamily="34" charset="0"/>
                  <a:cs typeface="Tahoma" panose="020B0604030504040204" pitchFamily="34" charset="0"/>
                  <a:sym typeface="Montserrat ExtraBold"/>
                </a:rPr>
                <a:t>Dataset được cung cấp bởi Kaggle chứa các thông tin về các yếu tố ảnh hưởng đến giá nhà</a:t>
              </a:r>
            </a:p>
          </p:txBody>
        </p:sp>
        <p:sp>
          <p:nvSpPr>
            <p:cNvPr id="5" name="TextBox 4">
              <a:extLst>
                <a:ext uri="{FF2B5EF4-FFF2-40B4-BE49-F238E27FC236}">
                  <a16:creationId xmlns:a16="http://schemas.microsoft.com/office/drawing/2014/main" id="{FA5E0360-FB7F-807E-0AE6-443C93D82FAE}"/>
                </a:ext>
              </a:extLst>
            </p:cNvPr>
            <p:cNvSpPr txBox="1"/>
            <p:nvPr/>
          </p:nvSpPr>
          <p:spPr>
            <a:xfrm>
              <a:off x="6419536" y="1547550"/>
              <a:ext cx="2979889" cy="769441"/>
            </a:xfrm>
            <a:prstGeom prst="rect">
              <a:avLst/>
            </a:prstGeom>
            <a:noFill/>
          </p:spPr>
          <p:txBody>
            <a:bodyPr wrap="square">
              <a:spAutoFit/>
            </a:bodyPr>
            <a:lstStyle/>
            <a:p>
              <a:pPr marL="0" marR="0" lvl="0" indent="0" algn="l" rtl="0">
                <a:lnSpc>
                  <a:spcPct val="100000"/>
                </a:lnSpc>
                <a:spcBef>
                  <a:spcPts val="0"/>
                </a:spcBef>
                <a:spcAft>
                  <a:spcPts val="0"/>
                </a:spcAft>
                <a:buNone/>
              </a:pPr>
              <a:r>
                <a:rPr lang="en-US" sz="1100" b="1">
                  <a:solidFill>
                    <a:srgbClr val="434343"/>
                  </a:solidFill>
                  <a:latin typeface="Montserrat ExtraBold" panose="00000900000000000000" pitchFamily="2" charset="0"/>
                  <a:ea typeface="Tahoma" panose="020B0604030504040204" pitchFamily="34" charset="0"/>
                  <a:cs typeface="Tahoma" panose="020B0604030504040204" pitchFamily="34" charset="0"/>
                  <a:sym typeface="EB Garamond"/>
                </a:rPr>
                <a:t>TÌM CÁC YẾU TỐ CÓ ẢNH HƯỞNG</a:t>
              </a:r>
              <a:r>
                <a:rPr lang="en-US" sz="1100">
                  <a:solidFill>
                    <a:srgbClr val="434343"/>
                  </a:solidFill>
                  <a:latin typeface="Montserrat ExtraBold" panose="00000900000000000000" pitchFamily="2" charset="0"/>
                  <a:ea typeface="Tahoma" panose="020B0604030504040204" pitchFamily="34" charset="0"/>
                  <a:cs typeface="Tahoma" panose="020B0604030504040204" pitchFamily="34" charset="0"/>
                  <a:sym typeface="EB Garamond"/>
                </a:rPr>
                <a:t> </a:t>
              </a:r>
            </a:p>
            <a:p>
              <a:pPr marL="0" marR="0" lvl="0" indent="0" algn="l" rtl="0">
                <a:lnSpc>
                  <a:spcPct val="100000"/>
                </a:lnSpc>
                <a:spcBef>
                  <a:spcPts val="0"/>
                </a:spcBef>
                <a:spcAft>
                  <a:spcPts val="0"/>
                </a:spcAft>
                <a:buNone/>
              </a:pPr>
              <a:r>
                <a:rPr lang="en-US" sz="11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Tìm ra mối quan hệ tuyến tính giữa các biến đầu vào và biến mục tiêu, trong trường hợp này là giá nhà</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12B1273-2C63-69CD-EB50-736FF33168E5}"/>
              </a:ext>
            </a:extLst>
          </p:cNvPr>
          <p:cNvGrpSpPr/>
          <p:nvPr/>
        </p:nvGrpSpPr>
        <p:grpSpPr>
          <a:xfrm>
            <a:off x="254525" y="3032760"/>
            <a:ext cx="4072388" cy="2110740"/>
            <a:chOff x="2249581" y="2988863"/>
            <a:chExt cx="4644639" cy="2379547"/>
          </a:xfrm>
        </p:grpSpPr>
        <p:sp>
          <p:nvSpPr>
            <p:cNvPr id="4" name="Google Shape;359;p20">
              <a:extLst>
                <a:ext uri="{FF2B5EF4-FFF2-40B4-BE49-F238E27FC236}">
                  <a16:creationId xmlns:a16="http://schemas.microsoft.com/office/drawing/2014/main" id="{B3574177-C3FF-D3C0-CEDA-267C78052B6E}"/>
                </a:ext>
              </a:extLst>
            </p:cNvPr>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0;p20">
              <a:extLst>
                <a:ext uri="{FF2B5EF4-FFF2-40B4-BE49-F238E27FC236}">
                  <a16:creationId xmlns:a16="http://schemas.microsoft.com/office/drawing/2014/main" id="{AE824E04-E135-F969-6EDE-C45FC380B48D}"/>
                </a:ext>
              </a:extLst>
            </p:cNvPr>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1;p20">
              <a:extLst>
                <a:ext uri="{FF2B5EF4-FFF2-40B4-BE49-F238E27FC236}">
                  <a16:creationId xmlns:a16="http://schemas.microsoft.com/office/drawing/2014/main" id="{836C9D7C-BC63-895B-3C8E-D26E53F6CA58}"/>
                </a:ext>
              </a:extLst>
            </p:cNvPr>
            <p:cNvSpPr/>
            <p:nvPr/>
          </p:nvSpPr>
          <p:spPr>
            <a:xfrm>
              <a:off x="5403382" y="3184684"/>
              <a:ext cx="235059" cy="32328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p20">
              <a:extLst>
                <a:ext uri="{FF2B5EF4-FFF2-40B4-BE49-F238E27FC236}">
                  <a16:creationId xmlns:a16="http://schemas.microsoft.com/office/drawing/2014/main" id="{D9152683-9202-86FD-4178-1853CA74585B}"/>
                </a:ext>
              </a:extLst>
            </p:cNvPr>
            <p:cNvSpPr/>
            <p:nvPr/>
          </p:nvSpPr>
          <p:spPr>
            <a:xfrm>
              <a:off x="5373761" y="3478650"/>
              <a:ext cx="294301" cy="4704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3;p20">
              <a:extLst>
                <a:ext uri="{FF2B5EF4-FFF2-40B4-BE49-F238E27FC236}">
                  <a16:creationId xmlns:a16="http://schemas.microsoft.com/office/drawing/2014/main" id="{A267EBEF-69DD-BFBA-33D6-C231E9F3EF3A}"/>
                </a:ext>
              </a:extLst>
            </p:cNvPr>
            <p:cNvSpPr/>
            <p:nvPr/>
          </p:nvSpPr>
          <p:spPr>
            <a:xfrm>
              <a:off x="5315156" y="3890430"/>
              <a:ext cx="411814" cy="823293"/>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p20">
              <a:extLst>
                <a:ext uri="{FF2B5EF4-FFF2-40B4-BE49-F238E27FC236}">
                  <a16:creationId xmlns:a16="http://schemas.microsoft.com/office/drawing/2014/main" id="{BD06A9CC-1281-4251-F0D4-6328EBD65A49}"/>
                </a:ext>
              </a:extLst>
            </p:cNvPr>
            <p:cNvSpPr/>
            <p:nvPr/>
          </p:nvSpPr>
          <p:spPr>
            <a:xfrm>
              <a:off x="5386676" y="3054155"/>
              <a:ext cx="269712" cy="159848"/>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5;p20">
              <a:extLst>
                <a:ext uri="{FF2B5EF4-FFF2-40B4-BE49-F238E27FC236}">
                  <a16:creationId xmlns:a16="http://schemas.microsoft.com/office/drawing/2014/main" id="{5AB0CF39-393B-BC75-45BD-F20D319A5AD3}"/>
                </a:ext>
              </a:extLst>
            </p:cNvPr>
            <p:cNvSpPr/>
            <p:nvPr/>
          </p:nvSpPr>
          <p:spPr>
            <a:xfrm>
              <a:off x="5402745" y="3977382"/>
              <a:ext cx="59880" cy="1188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p20">
              <a:extLst>
                <a:ext uri="{FF2B5EF4-FFF2-40B4-BE49-F238E27FC236}">
                  <a16:creationId xmlns:a16="http://schemas.microsoft.com/office/drawing/2014/main" id="{CAFED651-68D3-7BBF-9C27-81DBFE9BC27C}"/>
                </a:ext>
              </a:extLst>
            </p:cNvPr>
            <p:cNvSpPr/>
            <p:nvPr/>
          </p:nvSpPr>
          <p:spPr>
            <a:xfrm>
              <a:off x="5491609" y="3684355"/>
              <a:ext cx="58941" cy="117882"/>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7;p20">
              <a:extLst>
                <a:ext uri="{FF2B5EF4-FFF2-40B4-BE49-F238E27FC236}">
                  <a16:creationId xmlns:a16="http://schemas.microsoft.com/office/drawing/2014/main" id="{B5D6EFE7-D5F3-D80C-757E-227BD67DEA42}"/>
                </a:ext>
              </a:extLst>
            </p:cNvPr>
            <p:cNvSpPr/>
            <p:nvPr/>
          </p:nvSpPr>
          <p:spPr>
            <a:xfrm>
              <a:off x="5491609" y="3272910"/>
              <a:ext cx="58941" cy="11754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8;p20">
              <a:extLst>
                <a:ext uri="{FF2B5EF4-FFF2-40B4-BE49-F238E27FC236}">
                  <a16:creationId xmlns:a16="http://schemas.microsoft.com/office/drawing/2014/main" id="{F7291952-4571-E77F-D997-A35BC6444ED3}"/>
                </a:ext>
              </a:extLst>
            </p:cNvPr>
            <p:cNvSpPr/>
            <p:nvPr/>
          </p:nvSpPr>
          <p:spPr>
            <a:xfrm>
              <a:off x="5579165" y="3977382"/>
              <a:ext cx="59914" cy="1188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9;p20">
              <a:extLst>
                <a:ext uri="{FF2B5EF4-FFF2-40B4-BE49-F238E27FC236}">
                  <a16:creationId xmlns:a16="http://schemas.microsoft.com/office/drawing/2014/main" id="{E0449F4E-1675-3728-8C78-551A6EA4EE0D}"/>
                </a:ext>
              </a:extLst>
            </p:cNvPr>
            <p:cNvSpPr/>
            <p:nvPr/>
          </p:nvSpPr>
          <p:spPr>
            <a:xfrm>
              <a:off x="5403382" y="4156016"/>
              <a:ext cx="58639" cy="116607"/>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0;p20">
              <a:extLst>
                <a:ext uri="{FF2B5EF4-FFF2-40B4-BE49-F238E27FC236}">
                  <a16:creationId xmlns:a16="http://schemas.microsoft.com/office/drawing/2014/main" id="{C8FB35A5-B345-EA09-56EA-50175BF57B33}"/>
                </a:ext>
              </a:extLst>
            </p:cNvPr>
            <p:cNvSpPr/>
            <p:nvPr/>
          </p:nvSpPr>
          <p:spPr>
            <a:xfrm>
              <a:off x="5579802" y="4156016"/>
              <a:ext cx="58639" cy="116607"/>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20">
              <a:extLst>
                <a:ext uri="{FF2B5EF4-FFF2-40B4-BE49-F238E27FC236}">
                  <a16:creationId xmlns:a16="http://schemas.microsoft.com/office/drawing/2014/main" id="{A2982CC2-8BDE-23FB-FD2F-27686B35C566}"/>
                </a:ext>
              </a:extLst>
            </p:cNvPr>
            <p:cNvSpPr/>
            <p:nvPr/>
          </p:nvSpPr>
          <p:spPr>
            <a:xfrm>
              <a:off x="5403382" y="4332469"/>
              <a:ext cx="58941" cy="11657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p20">
              <a:extLst>
                <a:ext uri="{FF2B5EF4-FFF2-40B4-BE49-F238E27FC236}">
                  <a16:creationId xmlns:a16="http://schemas.microsoft.com/office/drawing/2014/main" id="{4F3CC869-EA5E-69C3-F6EC-F4158F5FDD34}"/>
                </a:ext>
              </a:extLst>
            </p:cNvPr>
            <p:cNvSpPr/>
            <p:nvPr/>
          </p:nvSpPr>
          <p:spPr>
            <a:xfrm>
              <a:off x="5579802" y="4332469"/>
              <a:ext cx="58639" cy="11657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p20">
              <a:extLst>
                <a:ext uri="{FF2B5EF4-FFF2-40B4-BE49-F238E27FC236}">
                  <a16:creationId xmlns:a16="http://schemas.microsoft.com/office/drawing/2014/main" id="{0E85A75E-4BD3-1983-93A7-783F518C6438}"/>
                </a:ext>
              </a:extLst>
            </p:cNvPr>
            <p:cNvSpPr/>
            <p:nvPr/>
          </p:nvSpPr>
          <p:spPr>
            <a:xfrm>
              <a:off x="5462290" y="4537236"/>
              <a:ext cx="117546" cy="176487"/>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p20">
              <a:extLst>
                <a:ext uri="{FF2B5EF4-FFF2-40B4-BE49-F238E27FC236}">
                  <a16:creationId xmlns:a16="http://schemas.microsoft.com/office/drawing/2014/main" id="{B7CB2BDC-8CB5-6E53-205D-351BC1E10C17}"/>
                </a:ext>
              </a:extLst>
            </p:cNvPr>
            <p:cNvSpPr/>
            <p:nvPr/>
          </p:nvSpPr>
          <p:spPr>
            <a:xfrm>
              <a:off x="5481512" y="3566843"/>
              <a:ext cx="69038" cy="58907"/>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p20">
              <a:extLst>
                <a:ext uri="{FF2B5EF4-FFF2-40B4-BE49-F238E27FC236}">
                  <a16:creationId xmlns:a16="http://schemas.microsoft.com/office/drawing/2014/main" id="{F243E6E4-3973-C86F-174A-AB721D64421A}"/>
                </a:ext>
              </a:extLst>
            </p:cNvPr>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p20">
              <a:extLst>
                <a:ext uri="{FF2B5EF4-FFF2-40B4-BE49-F238E27FC236}">
                  <a16:creationId xmlns:a16="http://schemas.microsoft.com/office/drawing/2014/main" id="{47FFC216-F4AD-250A-A39C-D303B75AD19D}"/>
                </a:ext>
              </a:extLst>
            </p:cNvPr>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7;p20">
              <a:extLst>
                <a:ext uri="{FF2B5EF4-FFF2-40B4-BE49-F238E27FC236}">
                  <a16:creationId xmlns:a16="http://schemas.microsoft.com/office/drawing/2014/main" id="{4C811731-8ACF-BB3E-8F1C-AB2400258B44}"/>
                </a:ext>
              </a:extLst>
            </p:cNvPr>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8;p20">
              <a:extLst>
                <a:ext uri="{FF2B5EF4-FFF2-40B4-BE49-F238E27FC236}">
                  <a16:creationId xmlns:a16="http://schemas.microsoft.com/office/drawing/2014/main" id="{583362E2-1ADD-AFBA-7FB4-8C17C2F8495D}"/>
                </a:ext>
              </a:extLst>
            </p:cNvPr>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9;p20">
              <a:extLst>
                <a:ext uri="{FF2B5EF4-FFF2-40B4-BE49-F238E27FC236}">
                  <a16:creationId xmlns:a16="http://schemas.microsoft.com/office/drawing/2014/main" id="{65905A0A-C886-6C82-3402-6EEF76FFC26D}"/>
                </a:ext>
              </a:extLst>
            </p:cNvPr>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0;p20">
              <a:extLst>
                <a:ext uri="{FF2B5EF4-FFF2-40B4-BE49-F238E27FC236}">
                  <a16:creationId xmlns:a16="http://schemas.microsoft.com/office/drawing/2014/main" id="{C0D696C2-2140-201C-9435-2BD70910182E}"/>
                </a:ext>
              </a:extLst>
            </p:cNvPr>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1;p20">
              <a:extLst>
                <a:ext uri="{FF2B5EF4-FFF2-40B4-BE49-F238E27FC236}">
                  <a16:creationId xmlns:a16="http://schemas.microsoft.com/office/drawing/2014/main" id="{32B8B74D-1A2E-9EE6-8070-FC077372676B}"/>
                </a:ext>
              </a:extLst>
            </p:cNvPr>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2;p20">
              <a:extLst>
                <a:ext uri="{FF2B5EF4-FFF2-40B4-BE49-F238E27FC236}">
                  <a16:creationId xmlns:a16="http://schemas.microsoft.com/office/drawing/2014/main" id="{8C5CED4B-F0F7-15E1-68DA-CCAB32473424}"/>
                </a:ext>
              </a:extLst>
            </p:cNvPr>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3;p20">
              <a:extLst>
                <a:ext uri="{FF2B5EF4-FFF2-40B4-BE49-F238E27FC236}">
                  <a16:creationId xmlns:a16="http://schemas.microsoft.com/office/drawing/2014/main" id="{BAEDE39A-8858-D82F-335D-8E3BC18360D1}"/>
                </a:ext>
              </a:extLst>
            </p:cNvPr>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4;p20">
              <a:extLst>
                <a:ext uri="{FF2B5EF4-FFF2-40B4-BE49-F238E27FC236}">
                  <a16:creationId xmlns:a16="http://schemas.microsoft.com/office/drawing/2014/main" id="{D67DF3DC-FF38-2A98-9296-F8D7D554DC7A}"/>
                </a:ext>
              </a:extLst>
            </p:cNvPr>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p20">
              <a:extLst>
                <a:ext uri="{FF2B5EF4-FFF2-40B4-BE49-F238E27FC236}">
                  <a16:creationId xmlns:a16="http://schemas.microsoft.com/office/drawing/2014/main" id="{EEEE5DF9-F661-35EB-6176-5AD4DD35868D}"/>
                </a:ext>
              </a:extLst>
            </p:cNvPr>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6;p20">
              <a:extLst>
                <a:ext uri="{FF2B5EF4-FFF2-40B4-BE49-F238E27FC236}">
                  <a16:creationId xmlns:a16="http://schemas.microsoft.com/office/drawing/2014/main" id="{E6460DC1-1045-2DE8-EA69-EA88649AB5F5}"/>
                </a:ext>
              </a:extLst>
            </p:cNvPr>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7;p20">
              <a:extLst>
                <a:ext uri="{FF2B5EF4-FFF2-40B4-BE49-F238E27FC236}">
                  <a16:creationId xmlns:a16="http://schemas.microsoft.com/office/drawing/2014/main" id="{2900F2DC-3967-1532-3FE3-A852B1011244}"/>
                </a:ext>
              </a:extLst>
            </p:cNvPr>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8;p20">
              <a:extLst>
                <a:ext uri="{FF2B5EF4-FFF2-40B4-BE49-F238E27FC236}">
                  <a16:creationId xmlns:a16="http://schemas.microsoft.com/office/drawing/2014/main" id="{0EBCDEAE-3542-FC49-393F-0187CDE70574}"/>
                </a:ext>
              </a:extLst>
            </p:cNvPr>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p20">
              <a:extLst>
                <a:ext uri="{FF2B5EF4-FFF2-40B4-BE49-F238E27FC236}">
                  <a16:creationId xmlns:a16="http://schemas.microsoft.com/office/drawing/2014/main" id="{FE21ECA8-E6F9-599C-6531-670665EB8BD6}"/>
                </a:ext>
              </a:extLst>
            </p:cNvPr>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0;p20">
              <a:extLst>
                <a:ext uri="{FF2B5EF4-FFF2-40B4-BE49-F238E27FC236}">
                  <a16:creationId xmlns:a16="http://schemas.microsoft.com/office/drawing/2014/main" id="{10C5D06C-DF2D-5EE7-90B9-FE3041D58EF7}"/>
                </a:ext>
              </a:extLst>
            </p:cNvPr>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1;p20">
              <a:extLst>
                <a:ext uri="{FF2B5EF4-FFF2-40B4-BE49-F238E27FC236}">
                  <a16:creationId xmlns:a16="http://schemas.microsoft.com/office/drawing/2014/main" id="{81FCE79D-D576-CFC6-315A-CB6A6E54EDCB}"/>
                </a:ext>
              </a:extLst>
            </p:cNvPr>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2;p20">
              <a:extLst>
                <a:ext uri="{FF2B5EF4-FFF2-40B4-BE49-F238E27FC236}">
                  <a16:creationId xmlns:a16="http://schemas.microsoft.com/office/drawing/2014/main" id="{026CD251-2494-2905-054D-9F248E84F0C0}"/>
                </a:ext>
              </a:extLst>
            </p:cNvPr>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3;p20">
              <a:extLst>
                <a:ext uri="{FF2B5EF4-FFF2-40B4-BE49-F238E27FC236}">
                  <a16:creationId xmlns:a16="http://schemas.microsoft.com/office/drawing/2014/main" id="{8CD33F4A-6D8A-ADE4-41F6-ABB9B2ECFF83}"/>
                </a:ext>
              </a:extLst>
            </p:cNvPr>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4;p20">
              <a:extLst>
                <a:ext uri="{FF2B5EF4-FFF2-40B4-BE49-F238E27FC236}">
                  <a16:creationId xmlns:a16="http://schemas.microsoft.com/office/drawing/2014/main" id="{DBEBE4DF-4731-E13B-D74B-B9014C09363D}"/>
                </a:ext>
              </a:extLst>
            </p:cNvPr>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5;p20">
              <a:extLst>
                <a:ext uri="{FF2B5EF4-FFF2-40B4-BE49-F238E27FC236}">
                  <a16:creationId xmlns:a16="http://schemas.microsoft.com/office/drawing/2014/main" id="{4C447A22-5C6D-AF80-EECC-4B0211505279}"/>
                </a:ext>
              </a:extLst>
            </p:cNvPr>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6;p20">
              <a:extLst>
                <a:ext uri="{FF2B5EF4-FFF2-40B4-BE49-F238E27FC236}">
                  <a16:creationId xmlns:a16="http://schemas.microsoft.com/office/drawing/2014/main" id="{E375FD66-EE2C-B8ED-CD21-0E20EDAEEB1C}"/>
                </a:ext>
              </a:extLst>
            </p:cNvPr>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7;p20">
              <a:extLst>
                <a:ext uri="{FF2B5EF4-FFF2-40B4-BE49-F238E27FC236}">
                  <a16:creationId xmlns:a16="http://schemas.microsoft.com/office/drawing/2014/main" id="{8B7C21D0-72A1-A04A-0EBB-A3A5CB800B2F}"/>
                </a:ext>
              </a:extLst>
            </p:cNvPr>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8;p20">
              <a:extLst>
                <a:ext uri="{FF2B5EF4-FFF2-40B4-BE49-F238E27FC236}">
                  <a16:creationId xmlns:a16="http://schemas.microsoft.com/office/drawing/2014/main" id="{4ED01397-983F-3338-DF0F-9D9B42DDEBDA}"/>
                </a:ext>
              </a:extLst>
            </p:cNvPr>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9;p20">
              <a:extLst>
                <a:ext uri="{FF2B5EF4-FFF2-40B4-BE49-F238E27FC236}">
                  <a16:creationId xmlns:a16="http://schemas.microsoft.com/office/drawing/2014/main" id="{F3299F0F-B6A7-05E6-AD6C-F77290434EBA}"/>
                </a:ext>
              </a:extLst>
            </p:cNvPr>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0;p20">
              <a:extLst>
                <a:ext uri="{FF2B5EF4-FFF2-40B4-BE49-F238E27FC236}">
                  <a16:creationId xmlns:a16="http://schemas.microsoft.com/office/drawing/2014/main" id="{52E3AB71-12F6-B12E-1F97-D34B9C0893E8}"/>
                </a:ext>
              </a:extLst>
            </p:cNvPr>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p20">
              <a:extLst>
                <a:ext uri="{FF2B5EF4-FFF2-40B4-BE49-F238E27FC236}">
                  <a16:creationId xmlns:a16="http://schemas.microsoft.com/office/drawing/2014/main" id="{9C5B5FD2-BE42-D613-47F3-6D4B4970F191}"/>
                </a:ext>
              </a:extLst>
            </p:cNvPr>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2;p20">
              <a:extLst>
                <a:ext uri="{FF2B5EF4-FFF2-40B4-BE49-F238E27FC236}">
                  <a16:creationId xmlns:a16="http://schemas.microsoft.com/office/drawing/2014/main" id="{60545400-9C19-0B43-E014-82E2966BA0DE}"/>
                </a:ext>
              </a:extLst>
            </p:cNvPr>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3;p20">
              <a:extLst>
                <a:ext uri="{FF2B5EF4-FFF2-40B4-BE49-F238E27FC236}">
                  <a16:creationId xmlns:a16="http://schemas.microsoft.com/office/drawing/2014/main" id="{95151F56-BA37-22F8-5AB7-890C4D89FDD5}"/>
                </a:ext>
              </a:extLst>
            </p:cNvPr>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4;p20">
              <a:extLst>
                <a:ext uri="{FF2B5EF4-FFF2-40B4-BE49-F238E27FC236}">
                  <a16:creationId xmlns:a16="http://schemas.microsoft.com/office/drawing/2014/main" id="{73FE20ED-7DDE-2161-C69D-55EA7F15D8B1}"/>
                </a:ext>
              </a:extLst>
            </p:cNvPr>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p20">
              <a:extLst>
                <a:ext uri="{FF2B5EF4-FFF2-40B4-BE49-F238E27FC236}">
                  <a16:creationId xmlns:a16="http://schemas.microsoft.com/office/drawing/2014/main" id="{1F858762-F691-2571-7E82-3CA1227607F4}"/>
                </a:ext>
              </a:extLst>
            </p:cNvPr>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p20">
              <a:extLst>
                <a:ext uri="{FF2B5EF4-FFF2-40B4-BE49-F238E27FC236}">
                  <a16:creationId xmlns:a16="http://schemas.microsoft.com/office/drawing/2014/main" id="{4A3EE4B6-2039-A7C3-C668-D7AC09694936}"/>
                </a:ext>
              </a:extLst>
            </p:cNvPr>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7;p20">
              <a:extLst>
                <a:ext uri="{FF2B5EF4-FFF2-40B4-BE49-F238E27FC236}">
                  <a16:creationId xmlns:a16="http://schemas.microsoft.com/office/drawing/2014/main" id="{A8228566-1591-DEF2-0744-9119CE542B08}"/>
                </a:ext>
              </a:extLst>
            </p:cNvPr>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8;p20">
              <a:extLst>
                <a:ext uri="{FF2B5EF4-FFF2-40B4-BE49-F238E27FC236}">
                  <a16:creationId xmlns:a16="http://schemas.microsoft.com/office/drawing/2014/main" id="{36F0431B-462C-1A67-A551-7F91DE302F8E}"/>
                </a:ext>
              </a:extLst>
            </p:cNvPr>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9;p20">
              <a:extLst>
                <a:ext uri="{FF2B5EF4-FFF2-40B4-BE49-F238E27FC236}">
                  <a16:creationId xmlns:a16="http://schemas.microsoft.com/office/drawing/2014/main" id="{C4BA9941-AD58-7D10-2600-27273A263199}"/>
                </a:ext>
              </a:extLst>
            </p:cNvPr>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0;p20">
              <a:extLst>
                <a:ext uri="{FF2B5EF4-FFF2-40B4-BE49-F238E27FC236}">
                  <a16:creationId xmlns:a16="http://schemas.microsoft.com/office/drawing/2014/main" id="{7160EE23-EDED-169C-FB1F-1D2439955EEF}"/>
                </a:ext>
              </a:extLst>
            </p:cNvPr>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1;p20">
              <a:extLst>
                <a:ext uri="{FF2B5EF4-FFF2-40B4-BE49-F238E27FC236}">
                  <a16:creationId xmlns:a16="http://schemas.microsoft.com/office/drawing/2014/main" id="{31EDD141-6C1E-D1EE-06B9-29CAD11969DF}"/>
                </a:ext>
              </a:extLst>
            </p:cNvPr>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2;p20">
              <a:extLst>
                <a:ext uri="{FF2B5EF4-FFF2-40B4-BE49-F238E27FC236}">
                  <a16:creationId xmlns:a16="http://schemas.microsoft.com/office/drawing/2014/main" id="{41581AA4-2DC3-A230-5938-17B4276F88CE}"/>
                </a:ext>
              </a:extLst>
            </p:cNvPr>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3;p20">
              <a:extLst>
                <a:ext uri="{FF2B5EF4-FFF2-40B4-BE49-F238E27FC236}">
                  <a16:creationId xmlns:a16="http://schemas.microsoft.com/office/drawing/2014/main" id="{D2F50A3E-3120-ECB4-1A9B-3A3E47BA4F64}"/>
                </a:ext>
              </a:extLst>
            </p:cNvPr>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4;p20">
              <a:extLst>
                <a:ext uri="{FF2B5EF4-FFF2-40B4-BE49-F238E27FC236}">
                  <a16:creationId xmlns:a16="http://schemas.microsoft.com/office/drawing/2014/main" id="{CC871496-AA24-E5B2-FA53-71E1ECA7F66D}"/>
                </a:ext>
              </a:extLst>
            </p:cNvPr>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5;p20">
              <a:extLst>
                <a:ext uri="{FF2B5EF4-FFF2-40B4-BE49-F238E27FC236}">
                  <a16:creationId xmlns:a16="http://schemas.microsoft.com/office/drawing/2014/main" id="{3C427F8B-1DF2-34F7-21E1-88E279664AB8}"/>
                </a:ext>
              </a:extLst>
            </p:cNvPr>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6;p20">
              <a:extLst>
                <a:ext uri="{FF2B5EF4-FFF2-40B4-BE49-F238E27FC236}">
                  <a16:creationId xmlns:a16="http://schemas.microsoft.com/office/drawing/2014/main" id="{DEADCB50-5719-96EA-BC32-AF2B3CDFBF5A}"/>
                </a:ext>
              </a:extLst>
            </p:cNvPr>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7;p20">
              <a:extLst>
                <a:ext uri="{FF2B5EF4-FFF2-40B4-BE49-F238E27FC236}">
                  <a16:creationId xmlns:a16="http://schemas.microsoft.com/office/drawing/2014/main" id="{DDE7EE5E-EC71-A712-2B78-F0CEA757B2D5}"/>
                </a:ext>
              </a:extLst>
            </p:cNvPr>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8;p20">
              <a:extLst>
                <a:ext uri="{FF2B5EF4-FFF2-40B4-BE49-F238E27FC236}">
                  <a16:creationId xmlns:a16="http://schemas.microsoft.com/office/drawing/2014/main" id="{0900845E-8A7F-4A55-AB7E-2560484FED8C}"/>
                </a:ext>
              </a:extLst>
            </p:cNvPr>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9;p20">
              <a:extLst>
                <a:ext uri="{FF2B5EF4-FFF2-40B4-BE49-F238E27FC236}">
                  <a16:creationId xmlns:a16="http://schemas.microsoft.com/office/drawing/2014/main" id="{A8A436C2-762C-F26C-0C0F-4D5496CF87F4}"/>
                </a:ext>
              </a:extLst>
            </p:cNvPr>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20;p20">
              <a:extLst>
                <a:ext uri="{FF2B5EF4-FFF2-40B4-BE49-F238E27FC236}">
                  <a16:creationId xmlns:a16="http://schemas.microsoft.com/office/drawing/2014/main" id="{0056E71B-B000-2A30-4716-2FC33FAC81B4}"/>
                </a:ext>
              </a:extLst>
            </p:cNvPr>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21;p20">
              <a:extLst>
                <a:ext uri="{FF2B5EF4-FFF2-40B4-BE49-F238E27FC236}">
                  <a16:creationId xmlns:a16="http://schemas.microsoft.com/office/drawing/2014/main" id="{5F5762C1-F39F-4B6F-1F5A-AA327CE6A580}"/>
                </a:ext>
              </a:extLst>
            </p:cNvPr>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22;p20">
              <a:extLst>
                <a:ext uri="{FF2B5EF4-FFF2-40B4-BE49-F238E27FC236}">
                  <a16:creationId xmlns:a16="http://schemas.microsoft.com/office/drawing/2014/main" id="{D6D19F81-1291-C679-53A6-C8665BB1AB19}"/>
                </a:ext>
              </a:extLst>
            </p:cNvPr>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3;p20">
              <a:extLst>
                <a:ext uri="{FF2B5EF4-FFF2-40B4-BE49-F238E27FC236}">
                  <a16:creationId xmlns:a16="http://schemas.microsoft.com/office/drawing/2014/main" id="{E3B63323-1D49-2F54-52A3-530B71632920}"/>
                </a:ext>
              </a:extLst>
            </p:cNvPr>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4;p20">
              <a:extLst>
                <a:ext uri="{FF2B5EF4-FFF2-40B4-BE49-F238E27FC236}">
                  <a16:creationId xmlns:a16="http://schemas.microsoft.com/office/drawing/2014/main" id="{FEEC14E4-A80C-68C4-5EE9-4B319A7CBB79}"/>
                </a:ext>
              </a:extLst>
            </p:cNvPr>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5;p20">
              <a:extLst>
                <a:ext uri="{FF2B5EF4-FFF2-40B4-BE49-F238E27FC236}">
                  <a16:creationId xmlns:a16="http://schemas.microsoft.com/office/drawing/2014/main" id="{648EF31E-79FE-E00C-A4FA-F56A32927328}"/>
                </a:ext>
              </a:extLst>
            </p:cNvPr>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6;p20">
              <a:extLst>
                <a:ext uri="{FF2B5EF4-FFF2-40B4-BE49-F238E27FC236}">
                  <a16:creationId xmlns:a16="http://schemas.microsoft.com/office/drawing/2014/main" id="{F1D77A0D-DA9F-4016-88AA-AB435E9AE40A}"/>
                </a:ext>
              </a:extLst>
            </p:cNvPr>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7;p20">
              <a:extLst>
                <a:ext uri="{FF2B5EF4-FFF2-40B4-BE49-F238E27FC236}">
                  <a16:creationId xmlns:a16="http://schemas.microsoft.com/office/drawing/2014/main" id="{A6D07BF9-AD47-D2D0-2E83-09F327B02771}"/>
                </a:ext>
              </a:extLst>
            </p:cNvPr>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8;p20">
              <a:extLst>
                <a:ext uri="{FF2B5EF4-FFF2-40B4-BE49-F238E27FC236}">
                  <a16:creationId xmlns:a16="http://schemas.microsoft.com/office/drawing/2014/main" id="{A4DD69AC-F34E-3320-585A-76FAB7E4D7B0}"/>
                </a:ext>
              </a:extLst>
            </p:cNvPr>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9;p20">
              <a:extLst>
                <a:ext uri="{FF2B5EF4-FFF2-40B4-BE49-F238E27FC236}">
                  <a16:creationId xmlns:a16="http://schemas.microsoft.com/office/drawing/2014/main" id="{5DB9FCB5-D825-8ECE-3BEB-53508FA26B3B}"/>
                </a:ext>
              </a:extLst>
            </p:cNvPr>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30;p20">
              <a:extLst>
                <a:ext uri="{FF2B5EF4-FFF2-40B4-BE49-F238E27FC236}">
                  <a16:creationId xmlns:a16="http://schemas.microsoft.com/office/drawing/2014/main" id="{C1854973-8C30-E7E9-2C0C-CAE3D1E255F6}"/>
                </a:ext>
              </a:extLst>
            </p:cNvPr>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31;p20">
              <a:extLst>
                <a:ext uri="{FF2B5EF4-FFF2-40B4-BE49-F238E27FC236}">
                  <a16:creationId xmlns:a16="http://schemas.microsoft.com/office/drawing/2014/main" id="{6F08FAFF-56E6-F41F-B7E9-26203BC45FFA}"/>
                </a:ext>
              </a:extLst>
            </p:cNvPr>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32;p20">
              <a:extLst>
                <a:ext uri="{FF2B5EF4-FFF2-40B4-BE49-F238E27FC236}">
                  <a16:creationId xmlns:a16="http://schemas.microsoft.com/office/drawing/2014/main" id="{630FBD22-7BB8-BC37-CE9B-2766151CAB90}"/>
                </a:ext>
              </a:extLst>
            </p:cNvPr>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3;p20">
              <a:extLst>
                <a:ext uri="{FF2B5EF4-FFF2-40B4-BE49-F238E27FC236}">
                  <a16:creationId xmlns:a16="http://schemas.microsoft.com/office/drawing/2014/main" id="{83C3B05D-3156-B848-F728-AFD3023BB7CC}"/>
                </a:ext>
              </a:extLst>
            </p:cNvPr>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4;p20">
              <a:extLst>
                <a:ext uri="{FF2B5EF4-FFF2-40B4-BE49-F238E27FC236}">
                  <a16:creationId xmlns:a16="http://schemas.microsoft.com/office/drawing/2014/main" id="{F3DA3D45-73DF-6340-CE58-55C49323FACD}"/>
                </a:ext>
              </a:extLst>
            </p:cNvPr>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5;p20">
              <a:extLst>
                <a:ext uri="{FF2B5EF4-FFF2-40B4-BE49-F238E27FC236}">
                  <a16:creationId xmlns:a16="http://schemas.microsoft.com/office/drawing/2014/main" id="{EB295CDB-1DA1-7410-F7F0-0F9D2B3F63AD}"/>
                </a:ext>
              </a:extLst>
            </p:cNvPr>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6;p20">
              <a:extLst>
                <a:ext uri="{FF2B5EF4-FFF2-40B4-BE49-F238E27FC236}">
                  <a16:creationId xmlns:a16="http://schemas.microsoft.com/office/drawing/2014/main" id="{B84E457F-C1F3-2E05-903D-CE3D4AB040A9}"/>
                </a:ext>
              </a:extLst>
            </p:cNvPr>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7;p20">
              <a:extLst>
                <a:ext uri="{FF2B5EF4-FFF2-40B4-BE49-F238E27FC236}">
                  <a16:creationId xmlns:a16="http://schemas.microsoft.com/office/drawing/2014/main" id="{EA52B303-B35C-E648-9B7E-EA49B9FCC80C}"/>
                </a:ext>
              </a:extLst>
            </p:cNvPr>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38;p20">
              <a:extLst>
                <a:ext uri="{FF2B5EF4-FFF2-40B4-BE49-F238E27FC236}">
                  <a16:creationId xmlns:a16="http://schemas.microsoft.com/office/drawing/2014/main" id="{DF643D9C-1193-E17D-1534-B2BDA692FC09}"/>
                </a:ext>
              </a:extLst>
            </p:cNvPr>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39;p20">
              <a:extLst>
                <a:ext uri="{FF2B5EF4-FFF2-40B4-BE49-F238E27FC236}">
                  <a16:creationId xmlns:a16="http://schemas.microsoft.com/office/drawing/2014/main" id="{76C7A60C-01B2-41F2-0BE0-7F6611A39BCE}"/>
                </a:ext>
              </a:extLst>
            </p:cNvPr>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40;p20">
              <a:extLst>
                <a:ext uri="{FF2B5EF4-FFF2-40B4-BE49-F238E27FC236}">
                  <a16:creationId xmlns:a16="http://schemas.microsoft.com/office/drawing/2014/main" id="{8C7B43BF-9504-3147-CEA3-B8AF20E872B0}"/>
                </a:ext>
              </a:extLst>
            </p:cNvPr>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41;p20">
              <a:extLst>
                <a:ext uri="{FF2B5EF4-FFF2-40B4-BE49-F238E27FC236}">
                  <a16:creationId xmlns:a16="http://schemas.microsoft.com/office/drawing/2014/main" id="{24302968-8A3B-F3FD-1A5E-03E83ABF18FB}"/>
                </a:ext>
              </a:extLst>
            </p:cNvPr>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2;p20">
              <a:extLst>
                <a:ext uri="{FF2B5EF4-FFF2-40B4-BE49-F238E27FC236}">
                  <a16:creationId xmlns:a16="http://schemas.microsoft.com/office/drawing/2014/main" id="{A75855B7-8995-C3CD-5DB3-A4AF25E72590}"/>
                </a:ext>
              </a:extLst>
            </p:cNvPr>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3;p20">
              <a:extLst>
                <a:ext uri="{FF2B5EF4-FFF2-40B4-BE49-F238E27FC236}">
                  <a16:creationId xmlns:a16="http://schemas.microsoft.com/office/drawing/2014/main" id="{F31C0FAD-05D7-DAF7-979B-DCB8B7FC826D}"/>
                </a:ext>
              </a:extLst>
            </p:cNvPr>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4;p20">
              <a:extLst>
                <a:ext uri="{FF2B5EF4-FFF2-40B4-BE49-F238E27FC236}">
                  <a16:creationId xmlns:a16="http://schemas.microsoft.com/office/drawing/2014/main" id="{5C3D325E-5DF6-0DDF-7399-BE4A4FFEC8D8}"/>
                </a:ext>
              </a:extLst>
            </p:cNvPr>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5;p20">
              <a:extLst>
                <a:ext uri="{FF2B5EF4-FFF2-40B4-BE49-F238E27FC236}">
                  <a16:creationId xmlns:a16="http://schemas.microsoft.com/office/drawing/2014/main" id="{8FB840CA-CD25-5505-872A-FE5E7102FD17}"/>
                </a:ext>
              </a:extLst>
            </p:cNvPr>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6;p20">
              <a:extLst>
                <a:ext uri="{FF2B5EF4-FFF2-40B4-BE49-F238E27FC236}">
                  <a16:creationId xmlns:a16="http://schemas.microsoft.com/office/drawing/2014/main" id="{9F2B0412-C6A1-E4E1-383B-EA91787C45CE}"/>
                </a:ext>
              </a:extLst>
            </p:cNvPr>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7;p20">
              <a:extLst>
                <a:ext uri="{FF2B5EF4-FFF2-40B4-BE49-F238E27FC236}">
                  <a16:creationId xmlns:a16="http://schemas.microsoft.com/office/drawing/2014/main" id="{D72A3CA0-B27E-6FF5-5EC7-C8D661A964B4}"/>
                </a:ext>
              </a:extLst>
            </p:cNvPr>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8;p20">
              <a:extLst>
                <a:ext uri="{FF2B5EF4-FFF2-40B4-BE49-F238E27FC236}">
                  <a16:creationId xmlns:a16="http://schemas.microsoft.com/office/drawing/2014/main" id="{C7916976-228A-42C6-1EE5-912D12F3BAAD}"/>
                </a:ext>
              </a:extLst>
            </p:cNvPr>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9;p20">
              <a:extLst>
                <a:ext uri="{FF2B5EF4-FFF2-40B4-BE49-F238E27FC236}">
                  <a16:creationId xmlns:a16="http://schemas.microsoft.com/office/drawing/2014/main" id="{0FC49426-E396-494D-0642-F29260A6EDA3}"/>
                </a:ext>
              </a:extLst>
            </p:cNvPr>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50;p20">
              <a:extLst>
                <a:ext uri="{FF2B5EF4-FFF2-40B4-BE49-F238E27FC236}">
                  <a16:creationId xmlns:a16="http://schemas.microsoft.com/office/drawing/2014/main" id="{902AFB8C-C2E4-8836-821E-680B99A8EFFA}"/>
                </a:ext>
              </a:extLst>
            </p:cNvPr>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51;p20">
              <a:extLst>
                <a:ext uri="{FF2B5EF4-FFF2-40B4-BE49-F238E27FC236}">
                  <a16:creationId xmlns:a16="http://schemas.microsoft.com/office/drawing/2014/main" id="{577F1BFF-E75A-B8CB-36AB-48789646FE35}"/>
                </a:ext>
              </a:extLst>
            </p:cNvPr>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52;p20">
              <a:extLst>
                <a:ext uri="{FF2B5EF4-FFF2-40B4-BE49-F238E27FC236}">
                  <a16:creationId xmlns:a16="http://schemas.microsoft.com/office/drawing/2014/main" id="{9EF9BB03-B29F-472D-E9DE-4A5A0B509BC7}"/>
                </a:ext>
              </a:extLst>
            </p:cNvPr>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53;p20">
              <a:extLst>
                <a:ext uri="{FF2B5EF4-FFF2-40B4-BE49-F238E27FC236}">
                  <a16:creationId xmlns:a16="http://schemas.microsoft.com/office/drawing/2014/main" id="{C01E0C49-D1C0-4858-E3F6-8F7FD1485417}"/>
                </a:ext>
              </a:extLst>
            </p:cNvPr>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54;p20">
              <a:extLst>
                <a:ext uri="{FF2B5EF4-FFF2-40B4-BE49-F238E27FC236}">
                  <a16:creationId xmlns:a16="http://schemas.microsoft.com/office/drawing/2014/main" id="{4D16068B-46E3-2378-5A0B-EF868E8DA9B0}"/>
                </a:ext>
              </a:extLst>
            </p:cNvPr>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5;p20">
              <a:extLst>
                <a:ext uri="{FF2B5EF4-FFF2-40B4-BE49-F238E27FC236}">
                  <a16:creationId xmlns:a16="http://schemas.microsoft.com/office/drawing/2014/main" id="{2CFCC424-3030-1006-FEF9-9F18F63FE528}"/>
                </a:ext>
              </a:extLst>
            </p:cNvPr>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6;p20">
              <a:extLst>
                <a:ext uri="{FF2B5EF4-FFF2-40B4-BE49-F238E27FC236}">
                  <a16:creationId xmlns:a16="http://schemas.microsoft.com/office/drawing/2014/main" id="{D5BE742A-3FD4-FCC1-46C3-50E10EEE418A}"/>
                </a:ext>
              </a:extLst>
            </p:cNvPr>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7;p20">
              <a:extLst>
                <a:ext uri="{FF2B5EF4-FFF2-40B4-BE49-F238E27FC236}">
                  <a16:creationId xmlns:a16="http://schemas.microsoft.com/office/drawing/2014/main" id="{A9D0F4D1-220E-5DCB-2D9C-5C5AB3E04A2E}"/>
                </a:ext>
              </a:extLst>
            </p:cNvPr>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8;p20">
              <a:extLst>
                <a:ext uri="{FF2B5EF4-FFF2-40B4-BE49-F238E27FC236}">
                  <a16:creationId xmlns:a16="http://schemas.microsoft.com/office/drawing/2014/main" id="{227D649A-EDB4-AF30-AFD2-296C5192BCE2}"/>
                </a:ext>
              </a:extLst>
            </p:cNvPr>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9;p20">
              <a:extLst>
                <a:ext uri="{FF2B5EF4-FFF2-40B4-BE49-F238E27FC236}">
                  <a16:creationId xmlns:a16="http://schemas.microsoft.com/office/drawing/2014/main" id="{14E0E2B4-5191-88FE-7827-1384D85D38DA}"/>
                </a:ext>
              </a:extLst>
            </p:cNvPr>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0;p20">
              <a:extLst>
                <a:ext uri="{FF2B5EF4-FFF2-40B4-BE49-F238E27FC236}">
                  <a16:creationId xmlns:a16="http://schemas.microsoft.com/office/drawing/2014/main" id="{40B0C10A-30DD-2896-462B-D0BA46534BBA}"/>
                </a:ext>
              </a:extLst>
            </p:cNvPr>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p20">
              <a:extLst>
                <a:ext uri="{FF2B5EF4-FFF2-40B4-BE49-F238E27FC236}">
                  <a16:creationId xmlns:a16="http://schemas.microsoft.com/office/drawing/2014/main" id="{46D9F521-9BCF-E93F-8E91-820092F9CE2D}"/>
                </a:ext>
              </a:extLst>
            </p:cNvPr>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62;p20">
              <a:extLst>
                <a:ext uri="{FF2B5EF4-FFF2-40B4-BE49-F238E27FC236}">
                  <a16:creationId xmlns:a16="http://schemas.microsoft.com/office/drawing/2014/main" id="{ED7CDB0F-DE97-7999-220C-21F5CCAAB632}"/>
                </a:ext>
              </a:extLst>
            </p:cNvPr>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63;p20">
              <a:extLst>
                <a:ext uri="{FF2B5EF4-FFF2-40B4-BE49-F238E27FC236}">
                  <a16:creationId xmlns:a16="http://schemas.microsoft.com/office/drawing/2014/main" id="{69461F45-0005-A920-AF30-A1D475A59C87}"/>
                </a:ext>
              </a:extLst>
            </p:cNvPr>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64;p20">
              <a:extLst>
                <a:ext uri="{FF2B5EF4-FFF2-40B4-BE49-F238E27FC236}">
                  <a16:creationId xmlns:a16="http://schemas.microsoft.com/office/drawing/2014/main" id="{35123EE8-2032-C2ED-2FC8-602EAA659D1D}"/>
                </a:ext>
              </a:extLst>
            </p:cNvPr>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65;p20">
              <a:extLst>
                <a:ext uri="{FF2B5EF4-FFF2-40B4-BE49-F238E27FC236}">
                  <a16:creationId xmlns:a16="http://schemas.microsoft.com/office/drawing/2014/main" id="{58953779-B1E6-C309-755C-FD86AFC637C9}"/>
                </a:ext>
              </a:extLst>
            </p:cNvPr>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66;p20">
              <a:extLst>
                <a:ext uri="{FF2B5EF4-FFF2-40B4-BE49-F238E27FC236}">
                  <a16:creationId xmlns:a16="http://schemas.microsoft.com/office/drawing/2014/main" id="{71AC8FF9-96E6-67D0-4301-C35951F47EED}"/>
                </a:ext>
              </a:extLst>
            </p:cNvPr>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67;p20">
              <a:extLst>
                <a:ext uri="{FF2B5EF4-FFF2-40B4-BE49-F238E27FC236}">
                  <a16:creationId xmlns:a16="http://schemas.microsoft.com/office/drawing/2014/main" id="{5FDE843D-7F00-9AFE-9446-2F03036B7596}"/>
                </a:ext>
              </a:extLst>
            </p:cNvPr>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68;p20">
              <a:extLst>
                <a:ext uri="{FF2B5EF4-FFF2-40B4-BE49-F238E27FC236}">
                  <a16:creationId xmlns:a16="http://schemas.microsoft.com/office/drawing/2014/main" id="{E9653405-EDEC-DD8C-88C1-332B0886F260}"/>
                </a:ext>
              </a:extLst>
            </p:cNvPr>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69;p20">
              <a:extLst>
                <a:ext uri="{FF2B5EF4-FFF2-40B4-BE49-F238E27FC236}">
                  <a16:creationId xmlns:a16="http://schemas.microsoft.com/office/drawing/2014/main" id="{A9E1DE76-66C2-3A7B-B8E6-B5B60040EC0B}"/>
                </a:ext>
              </a:extLst>
            </p:cNvPr>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70;p20">
              <a:extLst>
                <a:ext uri="{FF2B5EF4-FFF2-40B4-BE49-F238E27FC236}">
                  <a16:creationId xmlns:a16="http://schemas.microsoft.com/office/drawing/2014/main" id="{CCBEE785-9461-1C4E-AF12-E35B8EDA2A89}"/>
                </a:ext>
              </a:extLst>
            </p:cNvPr>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71;p20">
              <a:extLst>
                <a:ext uri="{FF2B5EF4-FFF2-40B4-BE49-F238E27FC236}">
                  <a16:creationId xmlns:a16="http://schemas.microsoft.com/office/drawing/2014/main" id="{7BEC619B-25DF-657A-23A6-B7B706D66341}"/>
                </a:ext>
              </a:extLst>
            </p:cNvPr>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72;p20">
              <a:extLst>
                <a:ext uri="{FF2B5EF4-FFF2-40B4-BE49-F238E27FC236}">
                  <a16:creationId xmlns:a16="http://schemas.microsoft.com/office/drawing/2014/main" id="{EFC13AC0-B7C4-A52C-8DA5-2109DE9F0588}"/>
                </a:ext>
              </a:extLst>
            </p:cNvPr>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73;p20">
              <a:extLst>
                <a:ext uri="{FF2B5EF4-FFF2-40B4-BE49-F238E27FC236}">
                  <a16:creationId xmlns:a16="http://schemas.microsoft.com/office/drawing/2014/main" id="{9A06A68C-0367-A3A8-9CE0-7D3DB2601230}"/>
                </a:ext>
              </a:extLst>
            </p:cNvPr>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74;p20">
              <a:extLst>
                <a:ext uri="{FF2B5EF4-FFF2-40B4-BE49-F238E27FC236}">
                  <a16:creationId xmlns:a16="http://schemas.microsoft.com/office/drawing/2014/main" id="{9BBAE6A1-3EB3-DD67-F53E-4083D554702A}"/>
                </a:ext>
              </a:extLst>
            </p:cNvPr>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75;p20">
              <a:extLst>
                <a:ext uri="{FF2B5EF4-FFF2-40B4-BE49-F238E27FC236}">
                  <a16:creationId xmlns:a16="http://schemas.microsoft.com/office/drawing/2014/main" id="{D010F8DA-D397-A2C7-339F-1C437BD2EC6E}"/>
                </a:ext>
              </a:extLst>
            </p:cNvPr>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76;p20">
              <a:extLst>
                <a:ext uri="{FF2B5EF4-FFF2-40B4-BE49-F238E27FC236}">
                  <a16:creationId xmlns:a16="http://schemas.microsoft.com/office/drawing/2014/main" id="{F1260A99-84AA-35F5-0948-CE48B5FBBC71}"/>
                </a:ext>
              </a:extLst>
            </p:cNvPr>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77;p20">
              <a:extLst>
                <a:ext uri="{FF2B5EF4-FFF2-40B4-BE49-F238E27FC236}">
                  <a16:creationId xmlns:a16="http://schemas.microsoft.com/office/drawing/2014/main" id="{90D43439-E87E-9025-4B39-EB71BCE91490}"/>
                </a:ext>
              </a:extLst>
            </p:cNvPr>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78;p20">
              <a:extLst>
                <a:ext uri="{FF2B5EF4-FFF2-40B4-BE49-F238E27FC236}">
                  <a16:creationId xmlns:a16="http://schemas.microsoft.com/office/drawing/2014/main" id="{5D845B2A-8A5B-9164-706A-99FD79F68F80}"/>
                </a:ext>
              </a:extLst>
            </p:cNvPr>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79;p20">
              <a:extLst>
                <a:ext uri="{FF2B5EF4-FFF2-40B4-BE49-F238E27FC236}">
                  <a16:creationId xmlns:a16="http://schemas.microsoft.com/office/drawing/2014/main" id="{EEF6E778-23A3-8694-3195-598526DE9BCD}"/>
                </a:ext>
              </a:extLst>
            </p:cNvPr>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80;p20">
              <a:extLst>
                <a:ext uri="{FF2B5EF4-FFF2-40B4-BE49-F238E27FC236}">
                  <a16:creationId xmlns:a16="http://schemas.microsoft.com/office/drawing/2014/main" id="{2A832E0E-8AAF-9AEF-BCBC-4C3E7F97609A}"/>
                </a:ext>
              </a:extLst>
            </p:cNvPr>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81;p20">
              <a:extLst>
                <a:ext uri="{FF2B5EF4-FFF2-40B4-BE49-F238E27FC236}">
                  <a16:creationId xmlns:a16="http://schemas.microsoft.com/office/drawing/2014/main" id="{55AB7A0B-323B-92A6-F66A-4FEC992481FF}"/>
                </a:ext>
              </a:extLst>
            </p:cNvPr>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82;p20">
              <a:extLst>
                <a:ext uri="{FF2B5EF4-FFF2-40B4-BE49-F238E27FC236}">
                  <a16:creationId xmlns:a16="http://schemas.microsoft.com/office/drawing/2014/main" id="{2E07C5E0-B35F-12D7-535C-58BA4086FFF3}"/>
                </a:ext>
              </a:extLst>
            </p:cNvPr>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83;p20">
              <a:extLst>
                <a:ext uri="{FF2B5EF4-FFF2-40B4-BE49-F238E27FC236}">
                  <a16:creationId xmlns:a16="http://schemas.microsoft.com/office/drawing/2014/main" id="{6EF5BE39-679D-404A-CB92-FADE7D3E8510}"/>
                </a:ext>
              </a:extLst>
            </p:cNvPr>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84;p20">
              <a:extLst>
                <a:ext uri="{FF2B5EF4-FFF2-40B4-BE49-F238E27FC236}">
                  <a16:creationId xmlns:a16="http://schemas.microsoft.com/office/drawing/2014/main" id="{2CF1FC10-4C6B-DAAF-8B66-8620B2801A17}"/>
                </a:ext>
              </a:extLst>
            </p:cNvPr>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85;p20">
              <a:extLst>
                <a:ext uri="{FF2B5EF4-FFF2-40B4-BE49-F238E27FC236}">
                  <a16:creationId xmlns:a16="http://schemas.microsoft.com/office/drawing/2014/main" id="{BCECDCF2-AEE7-BB78-E057-5E22B9EBEEA4}"/>
                </a:ext>
              </a:extLst>
            </p:cNvPr>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86;p20">
              <a:extLst>
                <a:ext uri="{FF2B5EF4-FFF2-40B4-BE49-F238E27FC236}">
                  <a16:creationId xmlns:a16="http://schemas.microsoft.com/office/drawing/2014/main" id="{27DB6502-4339-FC73-1436-5B3282CC305E}"/>
                </a:ext>
              </a:extLst>
            </p:cNvPr>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87;p20">
              <a:extLst>
                <a:ext uri="{FF2B5EF4-FFF2-40B4-BE49-F238E27FC236}">
                  <a16:creationId xmlns:a16="http://schemas.microsoft.com/office/drawing/2014/main" id="{D753B0EE-42F1-472C-0C44-FE311C56F77E}"/>
                </a:ext>
              </a:extLst>
            </p:cNvPr>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88;p20">
              <a:extLst>
                <a:ext uri="{FF2B5EF4-FFF2-40B4-BE49-F238E27FC236}">
                  <a16:creationId xmlns:a16="http://schemas.microsoft.com/office/drawing/2014/main" id="{5F0C84F1-4D26-0944-F0D9-F92C081ECC17}"/>
                </a:ext>
              </a:extLst>
            </p:cNvPr>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89;p20">
              <a:extLst>
                <a:ext uri="{FF2B5EF4-FFF2-40B4-BE49-F238E27FC236}">
                  <a16:creationId xmlns:a16="http://schemas.microsoft.com/office/drawing/2014/main" id="{1F8FE93D-6BA8-0221-699D-590E26FF731D}"/>
                </a:ext>
              </a:extLst>
            </p:cNvPr>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90;p20">
              <a:extLst>
                <a:ext uri="{FF2B5EF4-FFF2-40B4-BE49-F238E27FC236}">
                  <a16:creationId xmlns:a16="http://schemas.microsoft.com/office/drawing/2014/main" id="{295082E2-250E-2B6F-A207-DDAF0618CE7A}"/>
                </a:ext>
              </a:extLst>
            </p:cNvPr>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91;p20">
              <a:extLst>
                <a:ext uri="{FF2B5EF4-FFF2-40B4-BE49-F238E27FC236}">
                  <a16:creationId xmlns:a16="http://schemas.microsoft.com/office/drawing/2014/main" id="{FE14D3AF-AE3B-EB99-0FA6-2F15269FD10D}"/>
                </a:ext>
              </a:extLst>
            </p:cNvPr>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92;p20">
              <a:extLst>
                <a:ext uri="{FF2B5EF4-FFF2-40B4-BE49-F238E27FC236}">
                  <a16:creationId xmlns:a16="http://schemas.microsoft.com/office/drawing/2014/main" id="{42120541-8457-E372-CFAB-693463806E48}"/>
                </a:ext>
              </a:extLst>
            </p:cNvPr>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93;p20">
              <a:extLst>
                <a:ext uri="{FF2B5EF4-FFF2-40B4-BE49-F238E27FC236}">
                  <a16:creationId xmlns:a16="http://schemas.microsoft.com/office/drawing/2014/main" id="{107CFB4A-7131-E9FF-1D62-7C6E4E615DE9}"/>
                </a:ext>
              </a:extLst>
            </p:cNvPr>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94;p20">
              <a:extLst>
                <a:ext uri="{FF2B5EF4-FFF2-40B4-BE49-F238E27FC236}">
                  <a16:creationId xmlns:a16="http://schemas.microsoft.com/office/drawing/2014/main" id="{5DE4EDBD-A971-7330-DC0E-55AB045C7B95}"/>
                </a:ext>
              </a:extLst>
            </p:cNvPr>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95;p20">
              <a:extLst>
                <a:ext uri="{FF2B5EF4-FFF2-40B4-BE49-F238E27FC236}">
                  <a16:creationId xmlns:a16="http://schemas.microsoft.com/office/drawing/2014/main" id="{534A83C4-B1E4-EAA4-204A-832113A567C4}"/>
                </a:ext>
              </a:extLst>
            </p:cNvPr>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96;p20">
              <a:extLst>
                <a:ext uri="{FF2B5EF4-FFF2-40B4-BE49-F238E27FC236}">
                  <a16:creationId xmlns:a16="http://schemas.microsoft.com/office/drawing/2014/main" id="{011422B1-3A4D-6244-DEA4-DDA66A5F6644}"/>
                </a:ext>
              </a:extLst>
            </p:cNvPr>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97;p20">
              <a:extLst>
                <a:ext uri="{FF2B5EF4-FFF2-40B4-BE49-F238E27FC236}">
                  <a16:creationId xmlns:a16="http://schemas.microsoft.com/office/drawing/2014/main" id="{10A0D323-7D43-AE78-D6FD-757D83D55620}"/>
                </a:ext>
              </a:extLst>
            </p:cNvPr>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98;p20">
              <a:extLst>
                <a:ext uri="{FF2B5EF4-FFF2-40B4-BE49-F238E27FC236}">
                  <a16:creationId xmlns:a16="http://schemas.microsoft.com/office/drawing/2014/main" id="{1731E854-561D-CFF6-8136-75B9B875B00F}"/>
                </a:ext>
              </a:extLst>
            </p:cNvPr>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99;p20">
              <a:extLst>
                <a:ext uri="{FF2B5EF4-FFF2-40B4-BE49-F238E27FC236}">
                  <a16:creationId xmlns:a16="http://schemas.microsoft.com/office/drawing/2014/main" id="{F0D4B1D8-51AF-8FE1-1299-EB36CD0945EB}"/>
                </a:ext>
              </a:extLst>
            </p:cNvPr>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00;p20">
              <a:extLst>
                <a:ext uri="{FF2B5EF4-FFF2-40B4-BE49-F238E27FC236}">
                  <a16:creationId xmlns:a16="http://schemas.microsoft.com/office/drawing/2014/main" id="{B7335DBC-692F-3A9C-D9AA-DE7EB424BAFC}"/>
                </a:ext>
              </a:extLst>
            </p:cNvPr>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01;p20">
              <a:extLst>
                <a:ext uri="{FF2B5EF4-FFF2-40B4-BE49-F238E27FC236}">
                  <a16:creationId xmlns:a16="http://schemas.microsoft.com/office/drawing/2014/main" id="{ADE7800B-9E5B-3FC1-8C6C-8AA1CC54E77D}"/>
                </a:ext>
              </a:extLst>
            </p:cNvPr>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02;p20">
              <a:extLst>
                <a:ext uri="{FF2B5EF4-FFF2-40B4-BE49-F238E27FC236}">
                  <a16:creationId xmlns:a16="http://schemas.microsoft.com/office/drawing/2014/main" id="{212501FD-2504-0A34-A967-E90B718C4479}"/>
                </a:ext>
              </a:extLst>
            </p:cNvPr>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03;p20">
              <a:extLst>
                <a:ext uri="{FF2B5EF4-FFF2-40B4-BE49-F238E27FC236}">
                  <a16:creationId xmlns:a16="http://schemas.microsoft.com/office/drawing/2014/main" id="{B376B318-4544-8B0E-F0FD-BF7B62760EF8}"/>
                </a:ext>
              </a:extLst>
            </p:cNvPr>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04;p20">
              <a:extLst>
                <a:ext uri="{FF2B5EF4-FFF2-40B4-BE49-F238E27FC236}">
                  <a16:creationId xmlns:a16="http://schemas.microsoft.com/office/drawing/2014/main" id="{D3C366A8-A9AF-E84F-EB6E-8D7E61B81AE1}"/>
                </a:ext>
              </a:extLst>
            </p:cNvPr>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05;p20">
              <a:extLst>
                <a:ext uri="{FF2B5EF4-FFF2-40B4-BE49-F238E27FC236}">
                  <a16:creationId xmlns:a16="http://schemas.microsoft.com/office/drawing/2014/main" id="{83E16D0B-BC33-CAC2-6230-25FAA954F527}"/>
                </a:ext>
              </a:extLst>
            </p:cNvPr>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06;p20">
              <a:extLst>
                <a:ext uri="{FF2B5EF4-FFF2-40B4-BE49-F238E27FC236}">
                  <a16:creationId xmlns:a16="http://schemas.microsoft.com/office/drawing/2014/main" id="{890D6E75-0EE5-4493-F9B5-244C73873C32}"/>
                </a:ext>
              </a:extLst>
            </p:cNvPr>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07;p20">
              <a:extLst>
                <a:ext uri="{FF2B5EF4-FFF2-40B4-BE49-F238E27FC236}">
                  <a16:creationId xmlns:a16="http://schemas.microsoft.com/office/drawing/2014/main" id="{AE5CB6CE-8CF6-403C-663C-2D7359D82B4A}"/>
                </a:ext>
              </a:extLst>
            </p:cNvPr>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08;p20">
              <a:extLst>
                <a:ext uri="{FF2B5EF4-FFF2-40B4-BE49-F238E27FC236}">
                  <a16:creationId xmlns:a16="http://schemas.microsoft.com/office/drawing/2014/main" id="{3124D097-BDCB-C89D-D230-398FAF2CFE47}"/>
                </a:ext>
              </a:extLst>
            </p:cNvPr>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09;p20">
              <a:extLst>
                <a:ext uri="{FF2B5EF4-FFF2-40B4-BE49-F238E27FC236}">
                  <a16:creationId xmlns:a16="http://schemas.microsoft.com/office/drawing/2014/main" id="{16B29721-2086-D8FC-1064-F31889E0F06F}"/>
                </a:ext>
              </a:extLst>
            </p:cNvPr>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10;p20">
              <a:extLst>
                <a:ext uri="{FF2B5EF4-FFF2-40B4-BE49-F238E27FC236}">
                  <a16:creationId xmlns:a16="http://schemas.microsoft.com/office/drawing/2014/main" id="{24791CB8-75B1-1487-4172-48EE7D839159}"/>
                </a:ext>
              </a:extLst>
            </p:cNvPr>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11;p20">
              <a:extLst>
                <a:ext uri="{FF2B5EF4-FFF2-40B4-BE49-F238E27FC236}">
                  <a16:creationId xmlns:a16="http://schemas.microsoft.com/office/drawing/2014/main" id="{E069A055-1712-AD86-B7F7-1716FC7EB92C}"/>
                </a:ext>
              </a:extLst>
            </p:cNvPr>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12;p20">
              <a:extLst>
                <a:ext uri="{FF2B5EF4-FFF2-40B4-BE49-F238E27FC236}">
                  <a16:creationId xmlns:a16="http://schemas.microsoft.com/office/drawing/2014/main" id="{DA0186B0-3024-9B35-5905-BF97EFB304CD}"/>
                </a:ext>
              </a:extLst>
            </p:cNvPr>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13;p20">
              <a:extLst>
                <a:ext uri="{FF2B5EF4-FFF2-40B4-BE49-F238E27FC236}">
                  <a16:creationId xmlns:a16="http://schemas.microsoft.com/office/drawing/2014/main" id="{D8022A6A-9855-5939-DD59-45B5C494BB5F}"/>
                </a:ext>
              </a:extLst>
            </p:cNvPr>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14;p20">
              <a:extLst>
                <a:ext uri="{FF2B5EF4-FFF2-40B4-BE49-F238E27FC236}">
                  <a16:creationId xmlns:a16="http://schemas.microsoft.com/office/drawing/2014/main" id="{DD01E955-1E0C-E12F-A441-3C111522F5BB}"/>
                </a:ext>
              </a:extLst>
            </p:cNvPr>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15;p20">
              <a:extLst>
                <a:ext uri="{FF2B5EF4-FFF2-40B4-BE49-F238E27FC236}">
                  <a16:creationId xmlns:a16="http://schemas.microsoft.com/office/drawing/2014/main" id="{AD1D6365-6F45-0736-D0E1-BA028A8BFFD8}"/>
                </a:ext>
              </a:extLst>
            </p:cNvPr>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16;p20">
              <a:extLst>
                <a:ext uri="{FF2B5EF4-FFF2-40B4-BE49-F238E27FC236}">
                  <a16:creationId xmlns:a16="http://schemas.microsoft.com/office/drawing/2014/main" id="{22CA102F-0B8F-A2B5-E2BA-8E3D102CBA99}"/>
                </a:ext>
              </a:extLst>
            </p:cNvPr>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17;p20">
              <a:extLst>
                <a:ext uri="{FF2B5EF4-FFF2-40B4-BE49-F238E27FC236}">
                  <a16:creationId xmlns:a16="http://schemas.microsoft.com/office/drawing/2014/main" id="{0DA4F807-9F94-4E6B-E610-B9327802707E}"/>
                </a:ext>
              </a:extLst>
            </p:cNvPr>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18;p20">
              <a:extLst>
                <a:ext uri="{FF2B5EF4-FFF2-40B4-BE49-F238E27FC236}">
                  <a16:creationId xmlns:a16="http://schemas.microsoft.com/office/drawing/2014/main" id="{585FFDCC-A315-6ACE-7B66-78DDA4DD7801}"/>
                </a:ext>
              </a:extLst>
            </p:cNvPr>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19;p20">
              <a:extLst>
                <a:ext uri="{FF2B5EF4-FFF2-40B4-BE49-F238E27FC236}">
                  <a16:creationId xmlns:a16="http://schemas.microsoft.com/office/drawing/2014/main" id="{E25E9208-1A05-3CF7-6875-9861B3DF7D90}"/>
                </a:ext>
              </a:extLst>
            </p:cNvPr>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20;p20">
              <a:extLst>
                <a:ext uri="{FF2B5EF4-FFF2-40B4-BE49-F238E27FC236}">
                  <a16:creationId xmlns:a16="http://schemas.microsoft.com/office/drawing/2014/main" id="{E50F1E16-CEB9-DAC5-067E-51AAAB58D5C6}"/>
                </a:ext>
              </a:extLst>
            </p:cNvPr>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21;p20">
              <a:extLst>
                <a:ext uri="{FF2B5EF4-FFF2-40B4-BE49-F238E27FC236}">
                  <a16:creationId xmlns:a16="http://schemas.microsoft.com/office/drawing/2014/main" id="{75CA8DB7-14A6-A99D-452F-9C2900EF2F08}"/>
                </a:ext>
              </a:extLst>
            </p:cNvPr>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22;p20">
              <a:extLst>
                <a:ext uri="{FF2B5EF4-FFF2-40B4-BE49-F238E27FC236}">
                  <a16:creationId xmlns:a16="http://schemas.microsoft.com/office/drawing/2014/main" id="{EC696FF3-ED78-B1EE-3F0A-D87C2CE5AA06}"/>
                </a:ext>
              </a:extLst>
            </p:cNvPr>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23;p20">
              <a:extLst>
                <a:ext uri="{FF2B5EF4-FFF2-40B4-BE49-F238E27FC236}">
                  <a16:creationId xmlns:a16="http://schemas.microsoft.com/office/drawing/2014/main" id="{91BBBAFA-3203-1DF6-77D3-D47B16CD20FD}"/>
                </a:ext>
              </a:extLst>
            </p:cNvPr>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24;p20">
              <a:extLst>
                <a:ext uri="{FF2B5EF4-FFF2-40B4-BE49-F238E27FC236}">
                  <a16:creationId xmlns:a16="http://schemas.microsoft.com/office/drawing/2014/main" id="{335F5FDE-1514-D2B9-E3B7-B60076D18DAC}"/>
                </a:ext>
              </a:extLst>
            </p:cNvPr>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25;p20">
              <a:extLst>
                <a:ext uri="{FF2B5EF4-FFF2-40B4-BE49-F238E27FC236}">
                  <a16:creationId xmlns:a16="http://schemas.microsoft.com/office/drawing/2014/main" id="{63F2F7F1-313E-1D58-FD34-6BF0CA056236}"/>
                </a:ext>
              </a:extLst>
            </p:cNvPr>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26;p20">
              <a:extLst>
                <a:ext uri="{FF2B5EF4-FFF2-40B4-BE49-F238E27FC236}">
                  <a16:creationId xmlns:a16="http://schemas.microsoft.com/office/drawing/2014/main" id="{833DDB81-CF13-4BD3-FA1C-7B07488A5AD0}"/>
                </a:ext>
              </a:extLst>
            </p:cNvPr>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27;p20">
              <a:extLst>
                <a:ext uri="{FF2B5EF4-FFF2-40B4-BE49-F238E27FC236}">
                  <a16:creationId xmlns:a16="http://schemas.microsoft.com/office/drawing/2014/main" id="{758B1981-E471-1ECB-E2B2-0BBCC053015C}"/>
                </a:ext>
              </a:extLst>
            </p:cNvPr>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28;p20">
              <a:extLst>
                <a:ext uri="{FF2B5EF4-FFF2-40B4-BE49-F238E27FC236}">
                  <a16:creationId xmlns:a16="http://schemas.microsoft.com/office/drawing/2014/main" id="{93F25CD0-28F2-D037-C0A1-AD3C42DB6F0D}"/>
                </a:ext>
              </a:extLst>
            </p:cNvPr>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29;p20">
              <a:extLst>
                <a:ext uri="{FF2B5EF4-FFF2-40B4-BE49-F238E27FC236}">
                  <a16:creationId xmlns:a16="http://schemas.microsoft.com/office/drawing/2014/main" id="{6E2AF944-56CB-69C0-B2C3-30BAFACB0AAF}"/>
                </a:ext>
              </a:extLst>
            </p:cNvPr>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30;p20">
              <a:extLst>
                <a:ext uri="{FF2B5EF4-FFF2-40B4-BE49-F238E27FC236}">
                  <a16:creationId xmlns:a16="http://schemas.microsoft.com/office/drawing/2014/main" id="{1D1DDF64-0F4E-9D06-4DED-580CFC646DE8}"/>
                </a:ext>
              </a:extLst>
            </p:cNvPr>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31;p20">
              <a:extLst>
                <a:ext uri="{FF2B5EF4-FFF2-40B4-BE49-F238E27FC236}">
                  <a16:creationId xmlns:a16="http://schemas.microsoft.com/office/drawing/2014/main" id="{A361AAC4-BB11-F4BD-403C-6301A144136A}"/>
                </a:ext>
              </a:extLst>
            </p:cNvPr>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32;p20">
              <a:extLst>
                <a:ext uri="{FF2B5EF4-FFF2-40B4-BE49-F238E27FC236}">
                  <a16:creationId xmlns:a16="http://schemas.microsoft.com/office/drawing/2014/main" id="{7988F2E8-0FBD-0C08-714A-E42DBC4069D0}"/>
                </a:ext>
              </a:extLst>
            </p:cNvPr>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33;p20">
              <a:extLst>
                <a:ext uri="{FF2B5EF4-FFF2-40B4-BE49-F238E27FC236}">
                  <a16:creationId xmlns:a16="http://schemas.microsoft.com/office/drawing/2014/main" id="{06D9856C-32A7-183D-A4CC-468BB1A36760}"/>
                </a:ext>
              </a:extLst>
            </p:cNvPr>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34;p20">
              <a:extLst>
                <a:ext uri="{FF2B5EF4-FFF2-40B4-BE49-F238E27FC236}">
                  <a16:creationId xmlns:a16="http://schemas.microsoft.com/office/drawing/2014/main" id="{4D41E4CB-53FA-FED2-1489-1268D85BEEFA}"/>
                </a:ext>
              </a:extLst>
            </p:cNvPr>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35;p20">
              <a:extLst>
                <a:ext uri="{FF2B5EF4-FFF2-40B4-BE49-F238E27FC236}">
                  <a16:creationId xmlns:a16="http://schemas.microsoft.com/office/drawing/2014/main" id="{296DBE05-25B9-0222-4BBF-B89F995B8FC0}"/>
                </a:ext>
              </a:extLst>
            </p:cNvPr>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36;p20">
              <a:extLst>
                <a:ext uri="{FF2B5EF4-FFF2-40B4-BE49-F238E27FC236}">
                  <a16:creationId xmlns:a16="http://schemas.microsoft.com/office/drawing/2014/main" id="{E0B06ABA-091D-737D-7AB4-54FFB510ED9D}"/>
                </a:ext>
              </a:extLst>
            </p:cNvPr>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37;p20">
              <a:extLst>
                <a:ext uri="{FF2B5EF4-FFF2-40B4-BE49-F238E27FC236}">
                  <a16:creationId xmlns:a16="http://schemas.microsoft.com/office/drawing/2014/main" id="{B35FCB07-5B75-EF53-18F7-D1211B012980}"/>
                </a:ext>
              </a:extLst>
            </p:cNvPr>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38;p20">
              <a:extLst>
                <a:ext uri="{FF2B5EF4-FFF2-40B4-BE49-F238E27FC236}">
                  <a16:creationId xmlns:a16="http://schemas.microsoft.com/office/drawing/2014/main" id="{93CFF799-3F1B-86D2-3C6C-37146755C356}"/>
                </a:ext>
              </a:extLst>
            </p:cNvPr>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39;p20">
              <a:extLst>
                <a:ext uri="{FF2B5EF4-FFF2-40B4-BE49-F238E27FC236}">
                  <a16:creationId xmlns:a16="http://schemas.microsoft.com/office/drawing/2014/main" id="{E71DC8A6-8561-A080-5C3B-5CB0073EB8F0}"/>
                </a:ext>
              </a:extLst>
            </p:cNvPr>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40;p20">
              <a:extLst>
                <a:ext uri="{FF2B5EF4-FFF2-40B4-BE49-F238E27FC236}">
                  <a16:creationId xmlns:a16="http://schemas.microsoft.com/office/drawing/2014/main" id="{7CC74715-86D3-57F8-7995-D8471EBF708C}"/>
                </a:ext>
              </a:extLst>
            </p:cNvPr>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41;p20">
              <a:extLst>
                <a:ext uri="{FF2B5EF4-FFF2-40B4-BE49-F238E27FC236}">
                  <a16:creationId xmlns:a16="http://schemas.microsoft.com/office/drawing/2014/main" id="{A92903B0-ADA9-2CA2-92EE-400F07FF18DD}"/>
                </a:ext>
              </a:extLst>
            </p:cNvPr>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42;p20">
              <a:extLst>
                <a:ext uri="{FF2B5EF4-FFF2-40B4-BE49-F238E27FC236}">
                  <a16:creationId xmlns:a16="http://schemas.microsoft.com/office/drawing/2014/main" id="{18C0858A-689C-7C9F-832D-077D1FB19716}"/>
                </a:ext>
              </a:extLst>
            </p:cNvPr>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43;p20">
              <a:extLst>
                <a:ext uri="{FF2B5EF4-FFF2-40B4-BE49-F238E27FC236}">
                  <a16:creationId xmlns:a16="http://schemas.microsoft.com/office/drawing/2014/main" id="{4F00EA5A-D58A-3C92-7FB7-5D1B78FE6C03}"/>
                </a:ext>
              </a:extLst>
            </p:cNvPr>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44;p20">
              <a:extLst>
                <a:ext uri="{FF2B5EF4-FFF2-40B4-BE49-F238E27FC236}">
                  <a16:creationId xmlns:a16="http://schemas.microsoft.com/office/drawing/2014/main" id="{87918F33-0108-8757-AABE-4D519EBD463A}"/>
                </a:ext>
              </a:extLst>
            </p:cNvPr>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45;p20">
              <a:extLst>
                <a:ext uri="{FF2B5EF4-FFF2-40B4-BE49-F238E27FC236}">
                  <a16:creationId xmlns:a16="http://schemas.microsoft.com/office/drawing/2014/main" id="{613AC3EB-A459-9022-A469-1A5718317158}"/>
                </a:ext>
              </a:extLst>
            </p:cNvPr>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46;p20">
              <a:extLst>
                <a:ext uri="{FF2B5EF4-FFF2-40B4-BE49-F238E27FC236}">
                  <a16:creationId xmlns:a16="http://schemas.microsoft.com/office/drawing/2014/main" id="{1B40B9D9-D3E2-6640-53D7-FEADA3A60D84}"/>
                </a:ext>
              </a:extLst>
            </p:cNvPr>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47;p20">
              <a:extLst>
                <a:ext uri="{FF2B5EF4-FFF2-40B4-BE49-F238E27FC236}">
                  <a16:creationId xmlns:a16="http://schemas.microsoft.com/office/drawing/2014/main" id="{C311A75C-10A1-DAB5-464A-AFB4FD6448AB}"/>
                </a:ext>
              </a:extLst>
            </p:cNvPr>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48;p20">
              <a:extLst>
                <a:ext uri="{FF2B5EF4-FFF2-40B4-BE49-F238E27FC236}">
                  <a16:creationId xmlns:a16="http://schemas.microsoft.com/office/drawing/2014/main" id="{5D037A50-4C2D-F281-4D8D-FF47D90C305F}"/>
                </a:ext>
              </a:extLst>
            </p:cNvPr>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49;p20">
              <a:extLst>
                <a:ext uri="{FF2B5EF4-FFF2-40B4-BE49-F238E27FC236}">
                  <a16:creationId xmlns:a16="http://schemas.microsoft.com/office/drawing/2014/main" id="{BA6B5D89-8863-A13D-12D0-BC16FB261FCE}"/>
                </a:ext>
              </a:extLst>
            </p:cNvPr>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50;p20">
              <a:extLst>
                <a:ext uri="{FF2B5EF4-FFF2-40B4-BE49-F238E27FC236}">
                  <a16:creationId xmlns:a16="http://schemas.microsoft.com/office/drawing/2014/main" id="{D8932480-F46B-9264-3F2C-8760BED45049}"/>
                </a:ext>
              </a:extLst>
            </p:cNvPr>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51;p20">
              <a:extLst>
                <a:ext uri="{FF2B5EF4-FFF2-40B4-BE49-F238E27FC236}">
                  <a16:creationId xmlns:a16="http://schemas.microsoft.com/office/drawing/2014/main" id="{A8AC22FF-52C3-98F6-27F3-64EF4B2B33E1}"/>
                </a:ext>
              </a:extLst>
            </p:cNvPr>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52;p20">
              <a:extLst>
                <a:ext uri="{FF2B5EF4-FFF2-40B4-BE49-F238E27FC236}">
                  <a16:creationId xmlns:a16="http://schemas.microsoft.com/office/drawing/2014/main" id="{3CBA859E-FB32-FD54-BDDE-54FE7B903971}"/>
                </a:ext>
              </a:extLst>
            </p:cNvPr>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53;p20">
              <a:extLst>
                <a:ext uri="{FF2B5EF4-FFF2-40B4-BE49-F238E27FC236}">
                  <a16:creationId xmlns:a16="http://schemas.microsoft.com/office/drawing/2014/main" id="{A1A52545-73B4-B7E7-D9A5-694B5E25CDE9}"/>
                </a:ext>
              </a:extLst>
            </p:cNvPr>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54;p20">
              <a:extLst>
                <a:ext uri="{FF2B5EF4-FFF2-40B4-BE49-F238E27FC236}">
                  <a16:creationId xmlns:a16="http://schemas.microsoft.com/office/drawing/2014/main" id="{B96D2A9E-A071-CBC4-7BDB-875E8ED2E23D}"/>
                </a:ext>
              </a:extLst>
            </p:cNvPr>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55;p20">
              <a:extLst>
                <a:ext uri="{FF2B5EF4-FFF2-40B4-BE49-F238E27FC236}">
                  <a16:creationId xmlns:a16="http://schemas.microsoft.com/office/drawing/2014/main" id="{6E99CCD6-6177-B799-82FE-65F8C4B72D99}"/>
                </a:ext>
              </a:extLst>
            </p:cNvPr>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56;p20">
              <a:extLst>
                <a:ext uri="{FF2B5EF4-FFF2-40B4-BE49-F238E27FC236}">
                  <a16:creationId xmlns:a16="http://schemas.microsoft.com/office/drawing/2014/main" id="{C9EDF753-518C-D6C5-877C-0DE059B3C20E}"/>
                </a:ext>
              </a:extLst>
            </p:cNvPr>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57;p20">
              <a:extLst>
                <a:ext uri="{FF2B5EF4-FFF2-40B4-BE49-F238E27FC236}">
                  <a16:creationId xmlns:a16="http://schemas.microsoft.com/office/drawing/2014/main" id="{744A43B6-05F4-B469-F0A5-29A615649EA5}"/>
                </a:ext>
              </a:extLst>
            </p:cNvPr>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58;p20">
              <a:extLst>
                <a:ext uri="{FF2B5EF4-FFF2-40B4-BE49-F238E27FC236}">
                  <a16:creationId xmlns:a16="http://schemas.microsoft.com/office/drawing/2014/main" id="{E9A95BFE-EE00-35CA-F179-C8EB14BDACE1}"/>
                </a:ext>
              </a:extLst>
            </p:cNvPr>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59;p20">
              <a:extLst>
                <a:ext uri="{FF2B5EF4-FFF2-40B4-BE49-F238E27FC236}">
                  <a16:creationId xmlns:a16="http://schemas.microsoft.com/office/drawing/2014/main" id="{64706BF7-76FD-553A-111F-CD60BA56C8A9}"/>
                </a:ext>
              </a:extLst>
            </p:cNvPr>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60;p20">
              <a:extLst>
                <a:ext uri="{FF2B5EF4-FFF2-40B4-BE49-F238E27FC236}">
                  <a16:creationId xmlns:a16="http://schemas.microsoft.com/office/drawing/2014/main" id="{A37C9FB4-7FC2-7035-B75D-EE41288AAD83}"/>
                </a:ext>
              </a:extLst>
            </p:cNvPr>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61;p20">
              <a:extLst>
                <a:ext uri="{FF2B5EF4-FFF2-40B4-BE49-F238E27FC236}">
                  <a16:creationId xmlns:a16="http://schemas.microsoft.com/office/drawing/2014/main" id="{A9AC5AE6-9F78-0AE1-FE5A-2488F50FA16D}"/>
                </a:ext>
              </a:extLst>
            </p:cNvPr>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62;p20">
              <a:extLst>
                <a:ext uri="{FF2B5EF4-FFF2-40B4-BE49-F238E27FC236}">
                  <a16:creationId xmlns:a16="http://schemas.microsoft.com/office/drawing/2014/main" id="{162F69B6-18D2-84CC-CD83-D826718C33DF}"/>
                </a:ext>
              </a:extLst>
            </p:cNvPr>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63;p20">
              <a:extLst>
                <a:ext uri="{FF2B5EF4-FFF2-40B4-BE49-F238E27FC236}">
                  <a16:creationId xmlns:a16="http://schemas.microsoft.com/office/drawing/2014/main" id="{96F7A5DC-368C-C387-18B0-A710E20E4A9B}"/>
                </a:ext>
              </a:extLst>
            </p:cNvPr>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64;p20">
              <a:extLst>
                <a:ext uri="{FF2B5EF4-FFF2-40B4-BE49-F238E27FC236}">
                  <a16:creationId xmlns:a16="http://schemas.microsoft.com/office/drawing/2014/main" id="{BFA70B18-02F1-7979-7601-3D7BD9E309BE}"/>
                </a:ext>
              </a:extLst>
            </p:cNvPr>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65;p20">
              <a:extLst>
                <a:ext uri="{FF2B5EF4-FFF2-40B4-BE49-F238E27FC236}">
                  <a16:creationId xmlns:a16="http://schemas.microsoft.com/office/drawing/2014/main" id="{C8FEA00A-7261-EBE9-F1E3-4A0C9CCC95D6}"/>
                </a:ext>
              </a:extLst>
            </p:cNvPr>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66;p20">
              <a:extLst>
                <a:ext uri="{FF2B5EF4-FFF2-40B4-BE49-F238E27FC236}">
                  <a16:creationId xmlns:a16="http://schemas.microsoft.com/office/drawing/2014/main" id="{1A827742-10D3-7582-8A2B-C892893B5784}"/>
                </a:ext>
              </a:extLst>
            </p:cNvPr>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67;p20">
              <a:extLst>
                <a:ext uri="{FF2B5EF4-FFF2-40B4-BE49-F238E27FC236}">
                  <a16:creationId xmlns:a16="http://schemas.microsoft.com/office/drawing/2014/main" id="{079B2450-A25F-FFF8-90D3-7984BFF0DD7A}"/>
                </a:ext>
              </a:extLst>
            </p:cNvPr>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68;p20">
              <a:extLst>
                <a:ext uri="{FF2B5EF4-FFF2-40B4-BE49-F238E27FC236}">
                  <a16:creationId xmlns:a16="http://schemas.microsoft.com/office/drawing/2014/main" id="{42E38890-B88F-2315-0107-81922D7277D2}"/>
                </a:ext>
              </a:extLst>
            </p:cNvPr>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69;p20">
              <a:extLst>
                <a:ext uri="{FF2B5EF4-FFF2-40B4-BE49-F238E27FC236}">
                  <a16:creationId xmlns:a16="http://schemas.microsoft.com/office/drawing/2014/main" id="{3ADFDD3A-4AFA-4D4A-F890-9CE3AEB9F4B9}"/>
                </a:ext>
              </a:extLst>
            </p:cNvPr>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70;p20">
              <a:extLst>
                <a:ext uri="{FF2B5EF4-FFF2-40B4-BE49-F238E27FC236}">
                  <a16:creationId xmlns:a16="http://schemas.microsoft.com/office/drawing/2014/main" id="{A95FA31D-651C-6C64-4796-0E426F0C04EA}"/>
                </a:ext>
              </a:extLst>
            </p:cNvPr>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71;p20">
              <a:extLst>
                <a:ext uri="{FF2B5EF4-FFF2-40B4-BE49-F238E27FC236}">
                  <a16:creationId xmlns:a16="http://schemas.microsoft.com/office/drawing/2014/main" id="{6B76D915-3DCB-903F-9828-E82CA0B885EE}"/>
                </a:ext>
              </a:extLst>
            </p:cNvPr>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72;p20">
              <a:extLst>
                <a:ext uri="{FF2B5EF4-FFF2-40B4-BE49-F238E27FC236}">
                  <a16:creationId xmlns:a16="http://schemas.microsoft.com/office/drawing/2014/main" id="{6A89FA46-0157-9A89-38D7-E56BC37A885E}"/>
                </a:ext>
              </a:extLst>
            </p:cNvPr>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73;p20">
              <a:extLst>
                <a:ext uri="{FF2B5EF4-FFF2-40B4-BE49-F238E27FC236}">
                  <a16:creationId xmlns:a16="http://schemas.microsoft.com/office/drawing/2014/main" id="{301EA1CF-BBE4-04B8-57D7-5C3EE03D04CF}"/>
                </a:ext>
              </a:extLst>
            </p:cNvPr>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74;p20">
              <a:extLst>
                <a:ext uri="{FF2B5EF4-FFF2-40B4-BE49-F238E27FC236}">
                  <a16:creationId xmlns:a16="http://schemas.microsoft.com/office/drawing/2014/main" id="{C83913F9-A330-1796-9B61-7D41E6DF47F8}"/>
                </a:ext>
              </a:extLst>
            </p:cNvPr>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75;p20">
              <a:extLst>
                <a:ext uri="{FF2B5EF4-FFF2-40B4-BE49-F238E27FC236}">
                  <a16:creationId xmlns:a16="http://schemas.microsoft.com/office/drawing/2014/main" id="{87CAC1F1-014C-72DE-4863-D902AE0718CA}"/>
                </a:ext>
              </a:extLst>
            </p:cNvPr>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76;p20">
              <a:extLst>
                <a:ext uri="{FF2B5EF4-FFF2-40B4-BE49-F238E27FC236}">
                  <a16:creationId xmlns:a16="http://schemas.microsoft.com/office/drawing/2014/main" id="{94236C4C-F027-F196-DA8D-75A59BC963AF}"/>
                </a:ext>
              </a:extLst>
            </p:cNvPr>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77;p20">
              <a:extLst>
                <a:ext uri="{FF2B5EF4-FFF2-40B4-BE49-F238E27FC236}">
                  <a16:creationId xmlns:a16="http://schemas.microsoft.com/office/drawing/2014/main" id="{5C068F8F-215A-C4D8-F853-480D13954F80}"/>
                </a:ext>
              </a:extLst>
            </p:cNvPr>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78;p20">
              <a:extLst>
                <a:ext uri="{FF2B5EF4-FFF2-40B4-BE49-F238E27FC236}">
                  <a16:creationId xmlns:a16="http://schemas.microsoft.com/office/drawing/2014/main" id="{42841436-8AED-BDF2-831A-25BC3AB74A10}"/>
                </a:ext>
              </a:extLst>
            </p:cNvPr>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79;p20">
              <a:extLst>
                <a:ext uri="{FF2B5EF4-FFF2-40B4-BE49-F238E27FC236}">
                  <a16:creationId xmlns:a16="http://schemas.microsoft.com/office/drawing/2014/main" id="{F1ED2257-8373-701B-9333-0420CFA5A540}"/>
                </a:ext>
              </a:extLst>
            </p:cNvPr>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80;p20">
              <a:extLst>
                <a:ext uri="{FF2B5EF4-FFF2-40B4-BE49-F238E27FC236}">
                  <a16:creationId xmlns:a16="http://schemas.microsoft.com/office/drawing/2014/main" id="{6E282389-F99B-AE0B-5DAF-5749DB12ED5A}"/>
                </a:ext>
              </a:extLst>
            </p:cNvPr>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81;p20">
              <a:extLst>
                <a:ext uri="{FF2B5EF4-FFF2-40B4-BE49-F238E27FC236}">
                  <a16:creationId xmlns:a16="http://schemas.microsoft.com/office/drawing/2014/main" id="{C0FB3D0D-FAAE-0915-327F-28DFB1731A72}"/>
                </a:ext>
              </a:extLst>
            </p:cNvPr>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82;p20">
              <a:extLst>
                <a:ext uri="{FF2B5EF4-FFF2-40B4-BE49-F238E27FC236}">
                  <a16:creationId xmlns:a16="http://schemas.microsoft.com/office/drawing/2014/main" id="{BE100A9D-46CA-A457-2271-DA2E3159BFF2}"/>
                </a:ext>
              </a:extLst>
            </p:cNvPr>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83;p20">
              <a:extLst>
                <a:ext uri="{FF2B5EF4-FFF2-40B4-BE49-F238E27FC236}">
                  <a16:creationId xmlns:a16="http://schemas.microsoft.com/office/drawing/2014/main" id="{D45697A2-06D7-B020-354C-EA8E3495EB6B}"/>
                </a:ext>
              </a:extLst>
            </p:cNvPr>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84;p20">
              <a:extLst>
                <a:ext uri="{FF2B5EF4-FFF2-40B4-BE49-F238E27FC236}">
                  <a16:creationId xmlns:a16="http://schemas.microsoft.com/office/drawing/2014/main" id="{84196CA7-A0AD-1BDA-3833-FB18D12F71ED}"/>
                </a:ext>
              </a:extLst>
            </p:cNvPr>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85;p20">
              <a:extLst>
                <a:ext uri="{FF2B5EF4-FFF2-40B4-BE49-F238E27FC236}">
                  <a16:creationId xmlns:a16="http://schemas.microsoft.com/office/drawing/2014/main" id="{9D0FCBF1-2ED2-EF9A-EAA3-61CC73D44357}"/>
                </a:ext>
              </a:extLst>
            </p:cNvPr>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86;p20">
              <a:extLst>
                <a:ext uri="{FF2B5EF4-FFF2-40B4-BE49-F238E27FC236}">
                  <a16:creationId xmlns:a16="http://schemas.microsoft.com/office/drawing/2014/main" id="{F534C36A-0D48-7895-439E-47D2B68A2FF3}"/>
                </a:ext>
              </a:extLst>
            </p:cNvPr>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87;p20">
              <a:extLst>
                <a:ext uri="{FF2B5EF4-FFF2-40B4-BE49-F238E27FC236}">
                  <a16:creationId xmlns:a16="http://schemas.microsoft.com/office/drawing/2014/main" id="{39E86F99-6A3A-C002-BF43-3544FC0E3609}"/>
                </a:ext>
              </a:extLst>
            </p:cNvPr>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88;p20">
              <a:extLst>
                <a:ext uri="{FF2B5EF4-FFF2-40B4-BE49-F238E27FC236}">
                  <a16:creationId xmlns:a16="http://schemas.microsoft.com/office/drawing/2014/main" id="{DDF2949A-04C0-18B1-769F-5E7C049AEC7C}"/>
                </a:ext>
              </a:extLst>
            </p:cNvPr>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89;p20">
              <a:extLst>
                <a:ext uri="{FF2B5EF4-FFF2-40B4-BE49-F238E27FC236}">
                  <a16:creationId xmlns:a16="http://schemas.microsoft.com/office/drawing/2014/main" id="{A4434F20-BC65-5A50-D30E-836D770869F7}"/>
                </a:ext>
              </a:extLst>
            </p:cNvPr>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90;p20">
              <a:extLst>
                <a:ext uri="{FF2B5EF4-FFF2-40B4-BE49-F238E27FC236}">
                  <a16:creationId xmlns:a16="http://schemas.microsoft.com/office/drawing/2014/main" id="{7A4F60B6-F96F-62B6-8DE7-173369A9F69C}"/>
                </a:ext>
              </a:extLst>
            </p:cNvPr>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91;p20">
              <a:extLst>
                <a:ext uri="{FF2B5EF4-FFF2-40B4-BE49-F238E27FC236}">
                  <a16:creationId xmlns:a16="http://schemas.microsoft.com/office/drawing/2014/main" id="{421A4BFC-1544-1059-2E7B-7DA8FB5FF199}"/>
                </a:ext>
              </a:extLst>
            </p:cNvPr>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92;p20">
              <a:extLst>
                <a:ext uri="{FF2B5EF4-FFF2-40B4-BE49-F238E27FC236}">
                  <a16:creationId xmlns:a16="http://schemas.microsoft.com/office/drawing/2014/main" id="{8A5A5A6E-3D12-9AAE-EBFD-551894C7B3D4}"/>
                </a:ext>
              </a:extLst>
            </p:cNvPr>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93;p20">
              <a:extLst>
                <a:ext uri="{FF2B5EF4-FFF2-40B4-BE49-F238E27FC236}">
                  <a16:creationId xmlns:a16="http://schemas.microsoft.com/office/drawing/2014/main" id="{3C50AE53-7066-0690-B2F0-EA9EF9A0B615}"/>
                </a:ext>
              </a:extLst>
            </p:cNvPr>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94;p20">
              <a:extLst>
                <a:ext uri="{FF2B5EF4-FFF2-40B4-BE49-F238E27FC236}">
                  <a16:creationId xmlns:a16="http://schemas.microsoft.com/office/drawing/2014/main" id="{D1A12040-68CD-5C1E-CECA-1EA77C38D66B}"/>
                </a:ext>
              </a:extLst>
            </p:cNvPr>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95;p20">
              <a:extLst>
                <a:ext uri="{FF2B5EF4-FFF2-40B4-BE49-F238E27FC236}">
                  <a16:creationId xmlns:a16="http://schemas.microsoft.com/office/drawing/2014/main" id="{45588525-4F8A-DA8C-83A9-A662E59D1B8A}"/>
                </a:ext>
              </a:extLst>
            </p:cNvPr>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96;p20">
              <a:extLst>
                <a:ext uri="{FF2B5EF4-FFF2-40B4-BE49-F238E27FC236}">
                  <a16:creationId xmlns:a16="http://schemas.microsoft.com/office/drawing/2014/main" id="{FB26F319-5653-9599-CFB2-466261811322}"/>
                </a:ext>
              </a:extLst>
            </p:cNvPr>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97;p20">
              <a:extLst>
                <a:ext uri="{FF2B5EF4-FFF2-40B4-BE49-F238E27FC236}">
                  <a16:creationId xmlns:a16="http://schemas.microsoft.com/office/drawing/2014/main" id="{BCF1B972-91B8-FE7A-342C-2B607E4337F8}"/>
                </a:ext>
              </a:extLst>
            </p:cNvPr>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98;p20">
              <a:extLst>
                <a:ext uri="{FF2B5EF4-FFF2-40B4-BE49-F238E27FC236}">
                  <a16:creationId xmlns:a16="http://schemas.microsoft.com/office/drawing/2014/main" id="{495DD3F1-D1D4-2B5B-3541-41117B88296E}"/>
                </a:ext>
              </a:extLst>
            </p:cNvPr>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99;p20">
              <a:extLst>
                <a:ext uri="{FF2B5EF4-FFF2-40B4-BE49-F238E27FC236}">
                  <a16:creationId xmlns:a16="http://schemas.microsoft.com/office/drawing/2014/main" id="{5EF810AA-92AC-98BC-8185-356A6C658E17}"/>
                </a:ext>
              </a:extLst>
            </p:cNvPr>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00;p20">
              <a:extLst>
                <a:ext uri="{FF2B5EF4-FFF2-40B4-BE49-F238E27FC236}">
                  <a16:creationId xmlns:a16="http://schemas.microsoft.com/office/drawing/2014/main" id="{9D860E66-0BD6-B8FC-BB9D-A4823C134C7E}"/>
                </a:ext>
              </a:extLst>
            </p:cNvPr>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01;p20">
              <a:extLst>
                <a:ext uri="{FF2B5EF4-FFF2-40B4-BE49-F238E27FC236}">
                  <a16:creationId xmlns:a16="http://schemas.microsoft.com/office/drawing/2014/main" id="{AE6D471D-8B35-1046-A8FA-2AE043B1C433}"/>
                </a:ext>
              </a:extLst>
            </p:cNvPr>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02;p20">
              <a:extLst>
                <a:ext uri="{FF2B5EF4-FFF2-40B4-BE49-F238E27FC236}">
                  <a16:creationId xmlns:a16="http://schemas.microsoft.com/office/drawing/2014/main" id="{1E7EDC01-705B-97D0-A7DF-1D7EDFD8521A}"/>
                </a:ext>
              </a:extLst>
            </p:cNvPr>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03;p20">
              <a:extLst>
                <a:ext uri="{FF2B5EF4-FFF2-40B4-BE49-F238E27FC236}">
                  <a16:creationId xmlns:a16="http://schemas.microsoft.com/office/drawing/2014/main" id="{C24A2E66-CDB5-C4BC-FA54-72466ABE9C27}"/>
                </a:ext>
              </a:extLst>
            </p:cNvPr>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04;p20">
              <a:extLst>
                <a:ext uri="{FF2B5EF4-FFF2-40B4-BE49-F238E27FC236}">
                  <a16:creationId xmlns:a16="http://schemas.microsoft.com/office/drawing/2014/main" id="{DDCA216A-FE71-EC1D-72B5-B2D2A11BF729}"/>
                </a:ext>
              </a:extLst>
            </p:cNvPr>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05;p20">
              <a:extLst>
                <a:ext uri="{FF2B5EF4-FFF2-40B4-BE49-F238E27FC236}">
                  <a16:creationId xmlns:a16="http://schemas.microsoft.com/office/drawing/2014/main" id="{8F718003-A895-9A16-7048-BA3CF36C2231}"/>
                </a:ext>
              </a:extLst>
            </p:cNvPr>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06;p20">
              <a:extLst>
                <a:ext uri="{FF2B5EF4-FFF2-40B4-BE49-F238E27FC236}">
                  <a16:creationId xmlns:a16="http://schemas.microsoft.com/office/drawing/2014/main" id="{50129D2E-86C7-8B46-8CAD-25D2578897B1}"/>
                </a:ext>
              </a:extLst>
            </p:cNvPr>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07;p20">
              <a:extLst>
                <a:ext uri="{FF2B5EF4-FFF2-40B4-BE49-F238E27FC236}">
                  <a16:creationId xmlns:a16="http://schemas.microsoft.com/office/drawing/2014/main" id="{061D6CF5-EDBF-A739-E06E-EF745F310AE5}"/>
                </a:ext>
              </a:extLst>
            </p:cNvPr>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08;p20">
              <a:extLst>
                <a:ext uri="{FF2B5EF4-FFF2-40B4-BE49-F238E27FC236}">
                  <a16:creationId xmlns:a16="http://schemas.microsoft.com/office/drawing/2014/main" id="{43768580-29F9-F4EB-D14A-800A991895D4}"/>
                </a:ext>
              </a:extLst>
            </p:cNvPr>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09;p20">
              <a:extLst>
                <a:ext uri="{FF2B5EF4-FFF2-40B4-BE49-F238E27FC236}">
                  <a16:creationId xmlns:a16="http://schemas.microsoft.com/office/drawing/2014/main" id="{05B37005-8E72-4D39-7947-E428F7502BEA}"/>
                </a:ext>
              </a:extLst>
            </p:cNvPr>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10;p20">
              <a:extLst>
                <a:ext uri="{FF2B5EF4-FFF2-40B4-BE49-F238E27FC236}">
                  <a16:creationId xmlns:a16="http://schemas.microsoft.com/office/drawing/2014/main" id="{C37D1D88-F329-6A27-FFFA-0C225EF71202}"/>
                </a:ext>
              </a:extLst>
            </p:cNvPr>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11;p20">
              <a:extLst>
                <a:ext uri="{FF2B5EF4-FFF2-40B4-BE49-F238E27FC236}">
                  <a16:creationId xmlns:a16="http://schemas.microsoft.com/office/drawing/2014/main" id="{881EB64C-6D39-F106-53D1-2DBC3AD2BC43}"/>
                </a:ext>
              </a:extLst>
            </p:cNvPr>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12;p20">
              <a:extLst>
                <a:ext uri="{FF2B5EF4-FFF2-40B4-BE49-F238E27FC236}">
                  <a16:creationId xmlns:a16="http://schemas.microsoft.com/office/drawing/2014/main" id="{B791D794-ADC2-2661-4E7D-3CEB99B1FE24}"/>
                </a:ext>
              </a:extLst>
            </p:cNvPr>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13;p20">
              <a:extLst>
                <a:ext uri="{FF2B5EF4-FFF2-40B4-BE49-F238E27FC236}">
                  <a16:creationId xmlns:a16="http://schemas.microsoft.com/office/drawing/2014/main" id="{691F4987-B38D-60E6-41DC-56CA753F4242}"/>
                </a:ext>
              </a:extLst>
            </p:cNvPr>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14;p20">
              <a:extLst>
                <a:ext uri="{FF2B5EF4-FFF2-40B4-BE49-F238E27FC236}">
                  <a16:creationId xmlns:a16="http://schemas.microsoft.com/office/drawing/2014/main" id="{7F6D684F-7D4C-07E7-103D-E6A22482BB00}"/>
                </a:ext>
              </a:extLst>
            </p:cNvPr>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15;p20">
              <a:extLst>
                <a:ext uri="{FF2B5EF4-FFF2-40B4-BE49-F238E27FC236}">
                  <a16:creationId xmlns:a16="http://schemas.microsoft.com/office/drawing/2014/main" id="{67BA275B-BFC7-F821-A8BD-4166F6C21B2F}"/>
                </a:ext>
              </a:extLst>
            </p:cNvPr>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16;p20">
              <a:extLst>
                <a:ext uri="{FF2B5EF4-FFF2-40B4-BE49-F238E27FC236}">
                  <a16:creationId xmlns:a16="http://schemas.microsoft.com/office/drawing/2014/main" id="{CFE519C2-1803-8D1D-CEB6-5B22A83FB001}"/>
                </a:ext>
              </a:extLst>
            </p:cNvPr>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17;p20">
              <a:extLst>
                <a:ext uri="{FF2B5EF4-FFF2-40B4-BE49-F238E27FC236}">
                  <a16:creationId xmlns:a16="http://schemas.microsoft.com/office/drawing/2014/main" id="{E6C6D467-0856-E85D-E62F-6BC9744FE849}"/>
                </a:ext>
              </a:extLst>
            </p:cNvPr>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18;p20">
              <a:extLst>
                <a:ext uri="{FF2B5EF4-FFF2-40B4-BE49-F238E27FC236}">
                  <a16:creationId xmlns:a16="http://schemas.microsoft.com/office/drawing/2014/main" id="{9017873E-A681-7A92-160C-B59CEBB3C7F2}"/>
                </a:ext>
              </a:extLst>
            </p:cNvPr>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19;p20">
              <a:extLst>
                <a:ext uri="{FF2B5EF4-FFF2-40B4-BE49-F238E27FC236}">
                  <a16:creationId xmlns:a16="http://schemas.microsoft.com/office/drawing/2014/main" id="{03FED021-8C92-1BC9-0DE5-49C483033E49}"/>
                </a:ext>
              </a:extLst>
            </p:cNvPr>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20;p20">
              <a:extLst>
                <a:ext uri="{FF2B5EF4-FFF2-40B4-BE49-F238E27FC236}">
                  <a16:creationId xmlns:a16="http://schemas.microsoft.com/office/drawing/2014/main" id="{04FAE2CC-2357-F5CF-05C9-258E58B3339C}"/>
                </a:ext>
              </a:extLst>
            </p:cNvPr>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21;p20">
              <a:extLst>
                <a:ext uri="{FF2B5EF4-FFF2-40B4-BE49-F238E27FC236}">
                  <a16:creationId xmlns:a16="http://schemas.microsoft.com/office/drawing/2014/main" id="{9B5B5330-A4B3-2662-F901-C27FA661FB6C}"/>
                </a:ext>
              </a:extLst>
            </p:cNvPr>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22;p20">
              <a:extLst>
                <a:ext uri="{FF2B5EF4-FFF2-40B4-BE49-F238E27FC236}">
                  <a16:creationId xmlns:a16="http://schemas.microsoft.com/office/drawing/2014/main" id="{37ACB93C-13E7-E78F-11B7-790DB74E5D0E}"/>
                </a:ext>
              </a:extLst>
            </p:cNvPr>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23;p20">
              <a:extLst>
                <a:ext uri="{FF2B5EF4-FFF2-40B4-BE49-F238E27FC236}">
                  <a16:creationId xmlns:a16="http://schemas.microsoft.com/office/drawing/2014/main" id="{5F09294F-55A2-1590-62B1-ABC5B4DD428C}"/>
                </a:ext>
              </a:extLst>
            </p:cNvPr>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24;p20">
              <a:extLst>
                <a:ext uri="{FF2B5EF4-FFF2-40B4-BE49-F238E27FC236}">
                  <a16:creationId xmlns:a16="http://schemas.microsoft.com/office/drawing/2014/main" id="{B2834509-6FDE-ABAF-841F-443E9A722821}"/>
                </a:ext>
              </a:extLst>
            </p:cNvPr>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25;p20">
              <a:extLst>
                <a:ext uri="{FF2B5EF4-FFF2-40B4-BE49-F238E27FC236}">
                  <a16:creationId xmlns:a16="http://schemas.microsoft.com/office/drawing/2014/main" id="{7AB204FD-F6FC-D4C6-B066-811F12E98430}"/>
                </a:ext>
              </a:extLst>
            </p:cNvPr>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26;p20">
              <a:extLst>
                <a:ext uri="{FF2B5EF4-FFF2-40B4-BE49-F238E27FC236}">
                  <a16:creationId xmlns:a16="http://schemas.microsoft.com/office/drawing/2014/main" id="{A82BA9D9-4B1E-F548-D766-FE98600DD76C}"/>
                </a:ext>
              </a:extLst>
            </p:cNvPr>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27;p20">
              <a:extLst>
                <a:ext uri="{FF2B5EF4-FFF2-40B4-BE49-F238E27FC236}">
                  <a16:creationId xmlns:a16="http://schemas.microsoft.com/office/drawing/2014/main" id="{733E7E77-F573-D236-C468-C713F44397AC}"/>
                </a:ext>
              </a:extLst>
            </p:cNvPr>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28;p20">
              <a:extLst>
                <a:ext uri="{FF2B5EF4-FFF2-40B4-BE49-F238E27FC236}">
                  <a16:creationId xmlns:a16="http://schemas.microsoft.com/office/drawing/2014/main" id="{6A922F76-A310-0CAD-703E-458EFC427138}"/>
                </a:ext>
              </a:extLst>
            </p:cNvPr>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TextBox 275">
            <a:extLst>
              <a:ext uri="{FF2B5EF4-FFF2-40B4-BE49-F238E27FC236}">
                <a16:creationId xmlns:a16="http://schemas.microsoft.com/office/drawing/2014/main" id="{E8483F4A-B74B-64D7-0E19-8935A61E54BC}"/>
              </a:ext>
            </a:extLst>
          </p:cNvPr>
          <p:cNvSpPr txBox="1"/>
          <p:nvPr/>
        </p:nvSpPr>
        <p:spPr>
          <a:xfrm>
            <a:off x="668068" y="1136878"/>
            <a:ext cx="7317691" cy="307777"/>
          </a:xfrm>
          <a:prstGeom prst="rect">
            <a:avLst/>
          </a:prstGeom>
          <a:noFill/>
        </p:spPr>
        <p:txBody>
          <a:bodyPr wrap="square">
            <a:spAutoFit/>
          </a:bodyPr>
          <a:lstStyle/>
          <a:p>
            <a:r>
              <a:rPr lang="en-US" b="1">
                <a:latin typeface="Tahoma" panose="020B0604030504040204" pitchFamily="34" charset="0"/>
                <a:ea typeface="Tahoma" panose="020B0604030504040204" pitchFamily="34" charset="0"/>
                <a:cs typeface="Tahoma" panose="020B0604030504040204" pitchFamily="34" charset="0"/>
              </a:rPr>
              <a:t>T</a:t>
            </a:r>
            <a:r>
              <a:rPr lang="vi-VN" b="1">
                <a:latin typeface="Tahoma" panose="020B0604030504040204" pitchFamily="34" charset="0"/>
                <a:ea typeface="Tahoma" panose="020B0604030504040204" pitchFamily="34" charset="0"/>
                <a:cs typeface="Tahoma" panose="020B0604030504040204" pitchFamily="34" charset="0"/>
              </a:rPr>
              <a:t>ập dữ liệu chứa thông tin về các yếu tố có thể ảnh hưởng đến giá nhà như</a:t>
            </a:r>
            <a:r>
              <a:rPr lang="en-US" b="1">
                <a:latin typeface="Tahoma" panose="020B0604030504040204" pitchFamily="34" charset="0"/>
                <a:ea typeface="Tahoma" panose="020B0604030504040204" pitchFamily="34" charset="0"/>
                <a:cs typeface="Tahoma" panose="020B0604030504040204" pitchFamily="34" charset="0"/>
              </a:rPr>
              <a:t>:</a:t>
            </a:r>
            <a:r>
              <a:rPr lang="vi-VN" b="1">
                <a:latin typeface="Tahoma" panose="020B0604030504040204" pitchFamily="34" charset="0"/>
                <a:ea typeface="Tahoma" panose="020B0604030504040204" pitchFamily="34" charset="0"/>
                <a:cs typeface="Tahoma" panose="020B0604030504040204" pitchFamily="34" charset="0"/>
              </a:rPr>
              <a:t> </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277" name="TextBox 276">
            <a:extLst>
              <a:ext uri="{FF2B5EF4-FFF2-40B4-BE49-F238E27FC236}">
                <a16:creationId xmlns:a16="http://schemas.microsoft.com/office/drawing/2014/main" id="{B70E67E3-DC22-1EA8-3A54-966BC96EC223}"/>
              </a:ext>
            </a:extLst>
          </p:cNvPr>
          <p:cNvSpPr txBox="1"/>
          <p:nvPr/>
        </p:nvSpPr>
        <p:spPr>
          <a:xfrm>
            <a:off x="4363176" y="1330850"/>
            <a:ext cx="4906709" cy="3861763"/>
          </a:xfrm>
          <a:prstGeom prst="rect">
            <a:avLst/>
          </a:prstGeom>
          <a:noFill/>
        </p:spPr>
        <p:txBody>
          <a:bodyPr wrap="square" rtlCol="0">
            <a:spAutoFit/>
          </a:bodyPr>
          <a:lstStyle/>
          <a:p>
            <a:pPr marL="285750" indent="-285750">
              <a:lnSpc>
                <a:spcPct val="110000"/>
              </a:lnSpc>
              <a:buFont typeface="Courier New" panose="02070309020205020404" pitchFamily="49" charset="0"/>
              <a:buChar char="o"/>
            </a:pPr>
            <a:endParaRPr lang="en-US">
              <a:latin typeface="Tahoma" panose="020B0604030504040204" pitchFamily="34" charset="0"/>
              <a:ea typeface="Tahoma" panose="020B0604030504040204" pitchFamily="34" charset="0"/>
              <a:cs typeface="Tahoma" panose="020B0604030504040204" pitchFamily="34" charset="0"/>
            </a:endParaRP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sqft_lot: diện tích khuôn viên (feet vuông)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sqft_above: diện tích sống trên mặt đất (feet vuông)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sqft_basement: diện tích tầng hầm (feet vuông)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view: mức độ quan sát của căn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condition: tình trạng căn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yr_built: năm xây dựng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yr_ renovated: năm cải tạo (nếu có)</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street: địa chỉ đường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city: địa chỉ thành phố</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statezip: mã bang và mã zip bang</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conuntry: quốc gia</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floors: số tầng của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waterfront: biến nhị phân 0 hoặc 1 biểu thị căn nhà có cảnh sông hồ hay không</a:t>
            </a:r>
          </a:p>
          <a:p>
            <a:pPr marL="285750" indent="-285750">
              <a:lnSpc>
                <a:spcPct val="110000"/>
              </a:lnSpc>
              <a:buFont typeface="Courier New" panose="02070309020205020404" pitchFamily="49" charset="0"/>
              <a:buChar char="o"/>
            </a:pP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79" name="TextBox 278">
            <a:extLst>
              <a:ext uri="{FF2B5EF4-FFF2-40B4-BE49-F238E27FC236}">
                <a16:creationId xmlns:a16="http://schemas.microsoft.com/office/drawing/2014/main" id="{50A2B7C0-63C7-5146-D47E-0956084DAEE7}"/>
              </a:ext>
            </a:extLst>
          </p:cNvPr>
          <p:cNvSpPr txBox="1"/>
          <p:nvPr/>
        </p:nvSpPr>
        <p:spPr>
          <a:xfrm>
            <a:off x="700689" y="1555962"/>
            <a:ext cx="5154930" cy="1254895"/>
          </a:xfrm>
          <a:prstGeom prst="rect">
            <a:avLst/>
          </a:prstGeom>
          <a:noFill/>
        </p:spPr>
        <p:txBody>
          <a:bodyPr wrap="square">
            <a:spAutoFit/>
          </a:bodyPr>
          <a:lstStyle/>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date: ngày bán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price: giá bán của căn nhà</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bedrooms: số lượng phòng ngủ</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bathrooms: số lượng phòng tắm</a:t>
            </a:r>
          </a:p>
          <a:p>
            <a:pPr marL="285750" indent="-285750">
              <a:lnSpc>
                <a:spcPct val="110000"/>
              </a:lnSpc>
              <a:buFont typeface="Courier New" panose="02070309020205020404" pitchFamily="49" charset="0"/>
              <a:buChar char="o"/>
            </a:pPr>
            <a:r>
              <a:rPr lang="en-US">
                <a:latin typeface="Tahoma" panose="020B0604030504040204" pitchFamily="34" charset="0"/>
                <a:ea typeface="Tahoma" panose="020B0604030504040204" pitchFamily="34" charset="0"/>
                <a:cs typeface="Tahoma" panose="020B0604030504040204" pitchFamily="34" charset="0"/>
              </a:rPr>
              <a:t>sqft_living: diện tích (feet vuông)</a:t>
            </a:r>
          </a:p>
        </p:txBody>
      </p:sp>
      <p:sp>
        <p:nvSpPr>
          <p:cNvPr id="2" name="Google Shape;1119;p29">
            <a:extLst>
              <a:ext uri="{FF2B5EF4-FFF2-40B4-BE49-F238E27FC236}">
                <a16:creationId xmlns:a16="http://schemas.microsoft.com/office/drawing/2014/main" id="{45519C70-0D56-1B27-58B2-CDE6BFF723B0}"/>
              </a:ext>
            </a:extLst>
          </p:cNvPr>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BỐI CẢNH &amp; MỤC TIÊU</a:t>
            </a:r>
            <a:endParaRPr/>
          </a:p>
        </p:txBody>
      </p:sp>
    </p:spTree>
    <p:extLst>
      <p:ext uri="{BB962C8B-B14F-4D97-AF65-F5344CB8AC3E}">
        <p14:creationId xmlns:p14="http://schemas.microsoft.com/office/powerpoint/2010/main" val="88792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4;p16">
            <a:extLst>
              <a:ext uri="{FF2B5EF4-FFF2-40B4-BE49-F238E27FC236}">
                <a16:creationId xmlns:a16="http://schemas.microsoft.com/office/drawing/2014/main" id="{A3580C67-FEE0-FE7F-47A4-C2701C01C372}"/>
              </a:ext>
            </a:extLst>
          </p:cNvPr>
          <p:cNvSpPr txBox="1">
            <a:spLocks/>
          </p:cNvSpPr>
          <p:nvPr/>
        </p:nvSpPr>
        <p:spPr>
          <a:xfrm>
            <a:off x="782423" y="707852"/>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rgbClr val="434343"/>
              </a:buClr>
              <a:buSzPts val="3600"/>
              <a:buFont typeface="Fira Sans Extra Condensed Medium"/>
              <a:buNone/>
              <a:defRPr sz="3600" b="0" i="0" u="none" strike="noStrike" cap="none">
                <a:solidFill>
                  <a:srgbClr val="434343"/>
                </a:solidFill>
                <a:latin typeface="Fira Sans Extra Condensed Medium"/>
                <a:ea typeface="Fira Sans Extra Condensed Medium"/>
                <a:cs typeface="Fira Sans Extra Condensed Medium"/>
                <a:sym typeface="Fira Sans Extra Condensed Medium"/>
              </a:defRPr>
            </a:lvl9pPr>
          </a:lstStyle>
          <a:p>
            <a:r>
              <a:rPr lang="en" sz="5400"/>
              <a:t>02</a:t>
            </a:r>
          </a:p>
        </p:txBody>
      </p:sp>
      <p:sp>
        <p:nvSpPr>
          <p:cNvPr id="7" name="Google Shape;166;p16">
            <a:extLst>
              <a:ext uri="{FF2B5EF4-FFF2-40B4-BE49-F238E27FC236}">
                <a16:creationId xmlns:a16="http://schemas.microsoft.com/office/drawing/2014/main" id="{1CCD051D-72B7-6C28-5D47-C3275A0F2AB7}"/>
              </a:ext>
            </a:extLst>
          </p:cNvPr>
          <p:cNvSpPr txBox="1">
            <a:spLocks/>
          </p:cNvSpPr>
          <p:nvPr/>
        </p:nvSpPr>
        <p:spPr>
          <a:xfrm>
            <a:off x="-321338" y="1715826"/>
            <a:ext cx="4088346"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a:buNone/>
              <a:defRPr sz="12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1200"/>
              <a:buFont typeface="Squada One"/>
              <a:buNone/>
              <a:defRPr sz="1200" b="0" i="0" u="none" strike="noStrike" cap="none">
                <a:solidFill>
                  <a:srgbClr val="434343"/>
                </a:solidFill>
                <a:latin typeface="Squada One"/>
                <a:ea typeface="Squada One"/>
                <a:cs typeface="Squada One"/>
                <a:sym typeface="Squada One"/>
              </a:defRPr>
            </a:lvl9pPr>
          </a:lstStyle>
          <a:p>
            <a:r>
              <a:rPr lang="en-US" sz="2800"/>
              <a:t>CHECK DATA </a:t>
            </a:r>
          </a:p>
          <a:p>
            <a:r>
              <a:rPr lang="en-US" sz="2800"/>
              <a:t>&amp; EDA</a:t>
            </a:r>
          </a:p>
        </p:txBody>
      </p:sp>
    </p:spTree>
    <p:extLst>
      <p:ext uri="{BB962C8B-B14F-4D97-AF65-F5344CB8AC3E}">
        <p14:creationId xmlns:p14="http://schemas.microsoft.com/office/powerpoint/2010/main" val="3523555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grpSp>
        <p:nvGrpSpPr>
          <p:cNvPr id="13" name="Group 12">
            <a:extLst>
              <a:ext uri="{FF2B5EF4-FFF2-40B4-BE49-F238E27FC236}">
                <a16:creationId xmlns:a16="http://schemas.microsoft.com/office/drawing/2014/main" id="{9C1B874E-12B2-3AE5-9FC5-DAFF59FDE196}"/>
              </a:ext>
            </a:extLst>
          </p:cNvPr>
          <p:cNvGrpSpPr/>
          <p:nvPr/>
        </p:nvGrpSpPr>
        <p:grpSpPr>
          <a:xfrm>
            <a:off x="544585" y="1867636"/>
            <a:ext cx="10178095" cy="1673930"/>
            <a:chOff x="773185" y="1938581"/>
            <a:chExt cx="10178095" cy="1673930"/>
          </a:xfrm>
        </p:grpSpPr>
        <p:sp>
          <p:nvSpPr>
            <p:cNvPr id="205" name="Google Shape;205;p18"/>
            <p:cNvSpPr/>
            <p:nvPr/>
          </p:nvSpPr>
          <p:spPr>
            <a:xfrm>
              <a:off x="1054172" y="3475424"/>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895475" y="3332174"/>
              <a:ext cx="8021341" cy="45719"/>
            </a:xfrm>
            <a:custGeom>
              <a:avLst/>
              <a:gdLst/>
              <a:ahLst/>
              <a:cxnLst/>
              <a:rect l="l" t="t" r="r" b="b"/>
              <a:pathLst>
                <a:path w="143713" h="2706" extrusionOk="0">
                  <a:moveTo>
                    <a:pt x="0" y="0"/>
                  </a:moveTo>
                  <a:lnTo>
                    <a:pt x="0" y="2705"/>
                  </a:lnTo>
                  <a:lnTo>
                    <a:pt x="143712" y="2705"/>
                  </a:lnTo>
                  <a:lnTo>
                    <a:pt x="14371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8"/>
            <p:cNvGrpSpPr/>
            <p:nvPr/>
          </p:nvGrpSpPr>
          <p:grpSpPr>
            <a:xfrm>
              <a:off x="1135116" y="2932717"/>
              <a:ext cx="1028570" cy="677894"/>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3940473" y="2787168"/>
              <a:ext cx="993176" cy="823443"/>
              <a:chOff x="202950" y="1579375"/>
              <a:chExt cx="1537900" cy="1275075"/>
            </a:xfrm>
          </p:grpSpPr>
          <p:sp>
            <p:nvSpPr>
              <p:cNvPr id="220" name="Google Shape;220;p18"/>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1015775" y="2593800"/>
                <a:ext cx="46275" cy="71875"/>
              </a:xfrm>
              <a:custGeom>
                <a:avLst/>
                <a:gdLst/>
                <a:ahLst/>
                <a:cxnLst/>
                <a:rect l="l" t="t" r="r" b="b"/>
                <a:pathLst>
                  <a:path w="1851" h="2875" extrusionOk="0">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827225" y="2009625"/>
                <a:ext cx="258075" cy="248250"/>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8"/>
            <p:cNvSpPr/>
            <p:nvPr/>
          </p:nvSpPr>
          <p:spPr>
            <a:xfrm>
              <a:off x="6869580" y="3506554"/>
              <a:ext cx="41659" cy="104057"/>
            </a:xfrm>
            <a:custGeom>
              <a:avLst/>
              <a:gdLst/>
              <a:ahLst/>
              <a:cxnLst/>
              <a:rect l="l" t="t" r="r" b="b"/>
              <a:pathLst>
                <a:path w="2734" h="6829" extrusionOk="0">
                  <a:moveTo>
                    <a:pt x="1363" y="0"/>
                  </a:moveTo>
                  <a:cubicBezTo>
                    <a:pt x="545" y="0"/>
                    <a:pt x="1" y="545"/>
                    <a:pt x="1" y="1362"/>
                  </a:cubicBezTo>
                  <a:lnTo>
                    <a:pt x="1" y="6828"/>
                  </a:lnTo>
                  <a:lnTo>
                    <a:pt x="2734" y="6828"/>
                  </a:lnTo>
                  <a:lnTo>
                    <a:pt x="2734" y="1362"/>
                  </a:lnTo>
                  <a:cubicBezTo>
                    <a:pt x="2734" y="545"/>
                    <a:pt x="2189" y="0"/>
                    <a:pt x="136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8"/>
            <p:cNvGrpSpPr/>
            <p:nvPr/>
          </p:nvGrpSpPr>
          <p:grpSpPr>
            <a:xfrm>
              <a:off x="6755293" y="2623922"/>
              <a:ext cx="1069946" cy="986689"/>
              <a:chOff x="5747675" y="2580200"/>
              <a:chExt cx="1629525" cy="1502725"/>
            </a:xfrm>
          </p:grpSpPr>
          <p:sp>
            <p:nvSpPr>
              <p:cNvPr id="238" name="Google Shape;238;p18"/>
              <p:cNvSpPr/>
              <p:nvPr/>
            </p:nvSpPr>
            <p:spPr>
              <a:xfrm>
                <a:off x="7149400" y="3843875"/>
                <a:ext cx="68375" cy="170725"/>
              </a:xfrm>
              <a:custGeom>
                <a:avLst/>
                <a:gdLst/>
                <a:ahLst/>
                <a:cxnLst/>
                <a:rect l="l" t="t" r="r" b="b"/>
                <a:pathLst>
                  <a:path w="2735" h="6829" extrusionOk="0">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534700" y="2580200"/>
                <a:ext cx="68350" cy="205000"/>
              </a:xfrm>
              <a:custGeom>
                <a:avLst/>
                <a:gdLst/>
                <a:ahLst/>
                <a:cxnLst/>
                <a:rect l="l" t="t" r="r" b="b"/>
                <a:pathLst>
                  <a:path w="2734" h="8200" extrusionOk="0">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6159025" y="2750900"/>
                <a:ext cx="819725" cy="1263700"/>
              </a:xfrm>
              <a:custGeom>
                <a:avLst/>
                <a:gdLst/>
                <a:ahLst/>
                <a:cxnLst/>
                <a:rect l="l" t="t" r="r" b="b"/>
                <a:pathLst>
                  <a:path w="32789" h="50548" extrusionOk="0">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6261400" y="2990150"/>
                <a:ext cx="614975" cy="136450"/>
              </a:xfrm>
              <a:custGeom>
                <a:avLst/>
                <a:gdLst/>
                <a:ahLst/>
                <a:cxnLst/>
                <a:rect l="l" t="t" r="r" b="b"/>
                <a:pathLst>
                  <a:path w="24599" h="5458" extrusionOk="0">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6261400" y="3194900"/>
                <a:ext cx="614975" cy="136675"/>
              </a:xfrm>
              <a:custGeom>
                <a:avLst/>
                <a:gdLst/>
                <a:ahLst/>
                <a:cxnLst/>
                <a:rect l="l" t="t" r="r" b="b"/>
                <a:pathLst>
                  <a:path w="24599" h="5467" extrusionOk="0">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261400" y="3399875"/>
                <a:ext cx="614975" cy="136675"/>
              </a:xfrm>
              <a:custGeom>
                <a:avLst/>
                <a:gdLst/>
                <a:ahLst/>
                <a:cxnLst/>
                <a:rect l="l" t="t" r="r" b="b"/>
                <a:pathLst>
                  <a:path w="24599" h="5467" extrusionOk="0">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261400" y="3604850"/>
                <a:ext cx="614975" cy="136675"/>
              </a:xfrm>
              <a:custGeom>
                <a:avLst/>
                <a:gdLst/>
                <a:ahLst/>
                <a:cxnLst/>
                <a:rect l="l" t="t" r="r" b="b"/>
                <a:pathLst>
                  <a:path w="24599" h="5467" extrusionOk="0">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5817625" y="4014575"/>
                <a:ext cx="1502750" cy="68350"/>
              </a:xfrm>
              <a:custGeom>
                <a:avLst/>
                <a:gdLst/>
                <a:ahLst/>
                <a:cxnLst/>
                <a:rect l="l" t="t" r="r" b="b"/>
                <a:pathLst>
                  <a:path w="60110" h="2734" extrusionOk="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6466375" y="3809600"/>
                <a:ext cx="205000" cy="205000"/>
              </a:xfrm>
              <a:custGeom>
                <a:avLst/>
                <a:gdLst/>
                <a:ahLst/>
                <a:cxnLst/>
                <a:rect l="l" t="t" r="r" b="b"/>
                <a:pathLst>
                  <a:path w="8200" h="8200" extrusionOk="0">
                    <a:moveTo>
                      <a:pt x="1" y="0"/>
                    </a:moveTo>
                    <a:lnTo>
                      <a:pt x="1" y="8199"/>
                    </a:lnTo>
                    <a:lnTo>
                      <a:pt x="8200" y="8199"/>
                    </a:lnTo>
                    <a:lnTo>
                      <a:pt x="8200"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6739700" y="3809600"/>
                <a:ext cx="136675" cy="136675"/>
              </a:xfrm>
              <a:custGeom>
                <a:avLst/>
                <a:gdLst/>
                <a:ahLst/>
                <a:cxnLst/>
                <a:rect l="l" t="t" r="r" b="b"/>
                <a:pathLst>
                  <a:path w="5467" h="5467" extrusionOk="0">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261400" y="3809600"/>
                <a:ext cx="136675" cy="136675"/>
              </a:xfrm>
              <a:custGeom>
                <a:avLst/>
                <a:gdLst/>
                <a:ahLst/>
                <a:cxnLst/>
                <a:rect l="l" t="t" r="r" b="b"/>
                <a:pathLst>
                  <a:path w="5467" h="5467" extrusionOk="0">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6364000" y="2750900"/>
                <a:ext cx="409750" cy="136675"/>
              </a:xfrm>
              <a:custGeom>
                <a:avLst/>
                <a:gdLst/>
                <a:ahLst/>
                <a:cxnLst/>
                <a:rect l="l" t="t" r="r" b="b"/>
                <a:pathLst>
                  <a:path w="16390" h="5467" extrusionOk="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6569000" y="3912200"/>
                <a:ext cx="34050" cy="34075"/>
              </a:xfrm>
              <a:custGeom>
                <a:avLst/>
                <a:gdLst/>
                <a:ahLst/>
                <a:cxnLst/>
                <a:rect l="l" t="t" r="r" b="b"/>
                <a:pathLst>
                  <a:path w="1362" h="1363" extrusionOk="0">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6534700" y="3912200"/>
                <a:ext cx="34075" cy="34075"/>
              </a:xfrm>
              <a:custGeom>
                <a:avLst/>
                <a:gdLst/>
                <a:ahLst/>
                <a:cxnLst/>
                <a:rect l="l" t="t" r="r" b="b"/>
                <a:pathLst>
                  <a:path w="1363" h="1363" extrusionOk="0">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5747675" y="353780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5747675" y="3314750"/>
                <a:ext cx="399875" cy="384750"/>
              </a:xfrm>
              <a:custGeom>
                <a:avLst/>
                <a:gdLst/>
                <a:ahLst/>
                <a:cxnLst/>
                <a:rect l="l" t="t" r="r" b="b"/>
                <a:pathLst>
                  <a:path w="15995" h="15390" extrusionOk="0">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6977300" y="3514325"/>
                <a:ext cx="399900" cy="384750"/>
              </a:xfrm>
              <a:custGeom>
                <a:avLst/>
                <a:gdLst/>
                <a:ahLst/>
                <a:cxnLst/>
                <a:rect l="l" t="t" r="r" b="b"/>
                <a:pathLst>
                  <a:path w="15996" h="15390" extrusionOk="0">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18"/>
            <p:cNvSpPr/>
            <p:nvPr/>
          </p:nvSpPr>
          <p:spPr>
            <a:xfrm rot="-8100000">
              <a:off x="773185" y="325317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8100000">
              <a:off x="3634310" y="3253186"/>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rot="-8100000">
              <a:off x="6272635" y="3253173"/>
              <a:ext cx="184131" cy="184131"/>
            </a:xfrm>
            <a:prstGeom prst="rtTriangl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a:off x="1435726" y="3111000"/>
              <a:ext cx="108159" cy="104042"/>
            </a:xfrm>
            <a:custGeom>
              <a:avLst/>
              <a:gdLst/>
              <a:ahLst/>
              <a:cxnLst/>
              <a:rect l="l" t="t" r="r" b="b"/>
              <a:pathLst>
                <a:path w="10323" h="9930" extrusionOk="0">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1135122" y="3475424"/>
              <a:ext cx="229759" cy="137087"/>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D298F5DC-8C5A-46F1-3B11-08FF7094721C}"/>
                </a:ext>
              </a:extLst>
            </p:cNvPr>
            <p:cNvGrpSpPr/>
            <p:nvPr/>
          </p:nvGrpSpPr>
          <p:grpSpPr>
            <a:xfrm>
              <a:off x="3590945" y="1943722"/>
              <a:ext cx="3711601" cy="888043"/>
              <a:chOff x="2213465" y="1607414"/>
              <a:chExt cx="4716925" cy="888043"/>
            </a:xfrm>
          </p:grpSpPr>
          <p:sp>
            <p:nvSpPr>
              <p:cNvPr id="3" name="TextBox 2">
                <a:extLst>
                  <a:ext uri="{FF2B5EF4-FFF2-40B4-BE49-F238E27FC236}">
                    <a16:creationId xmlns:a16="http://schemas.microsoft.com/office/drawing/2014/main" id="{95A27333-5526-32A7-ACD8-579E6DFFAB1F}"/>
                  </a:ext>
                </a:extLst>
              </p:cNvPr>
              <p:cNvSpPr txBox="1"/>
              <p:nvPr/>
            </p:nvSpPr>
            <p:spPr>
              <a:xfrm>
                <a:off x="2213610" y="1607414"/>
                <a:ext cx="4716780"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Univariate Analysis</a:t>
                </a:r>
              </a:p>
            </p:txBody>
          </p:sp>
          <p:sp>
            <p:nvSpPr>
              <p:cNvPr id="4" name="Google Shape;204;p18">
                <a:extLst>
                  <a:ext uri="{FF2B5EF4-FFF2-40B4-BE49-F238E27FC236}">
                    <a16:creationId xmlns:a16="http://schemas.microsoft.com/office/drawing/2014/main" id="{2D90FA9E-AE72-5AEB-1D4A-3DBE6D4C3C5E}"/>
                  </a:ext>
                </a:extLst>
              </p:cNvPr>
              <p:cNvSpPr txBox="1"/>
              <p:nvPr/>
            </p:nvSpPr>
            <p:spPr>
              <a:xfrm>
                <a:off x="2213465" y="1880757"/>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P</a:t>
                </a:r>
                <a:r>
                  <a:rPr lang="en"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hân tích đơn biến</a:t>
                </a:r>
                <a:endParaRPr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grpSp>
        <p:grpSp>
          <p:nvGrpSpPr>
            <p:cNvPr id="5" name="Group 4">
              <a:extLst>
                <a:ext uri="{FF2B5EF4-FFF2-40B4-BE49-F238E27FC236}">
                  <a16:creationId xmlns:a16="http://schemas.microsoft.com/office/drawing/2014/main" id="{815FE52B-437A-7656-A0B2-1EF1350255EC}"/>
                </a:ext>
              </a:extLst>
            </p:cNvPr>
            <p:cNvGrpSpPr/>
            <p:nvPr/>
          </p:nvGrpSpPr>
          <p:grpSpPr>
            <a:xfrm>
              <a:off x="6234500" y="1949913"/>
              <a:ext cx="4716780" cy="879934"/>
              <a:chOff x="5264955" y="1638917"/>
              <a:chExt cx="4716780" cy="879934"/>
            </a:xfrm>
          </p:grpSpPr>
          <p:sp>
            <p:nvSpPr>
              <p:cNvPr id="6" name="TextBox 5">
                <a:extLst>
                  <a:ext uri="{FF2B5EF4-FFF2-40B4-BE49-F238E27FC236}">
                    <a16:creationId xmlns:a16="http://schemas.microsoft.com/office/drawing/2014/main" id="{E7F791D3-2F67-BB0A-EB81-45E3283F99BE}"/>
                  </a:ext>
                </a:extLst>
              </p:cNvPr>
              <p:cNvSpPr txBox="1"/>
              <p:nvPr/>
            </p:nvSpPr>
            <p:spPr>
              <a:xfrm>
                <a:off x="5264955" y="1638917"/>
                <a:ext cx="4716780"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Bivariate Analysis</a:t>
                </a:r>
              </a:p>
            </p:txBody>
          </p:sp>
          <p:sp>
            <p:nvSpPr>
              <p:cNvPr id="7" name="Google Shape;204;p18">
                <a:extLst>
                  <a:ext uri="{FF2B5EF4-FFF2-40B4-BE49-F238E27FC236}">
                    <a16:creationId xmlns:a16="http://schemas.microsoft.com/office/drawing/2014/main" id="{90A02483-109D-FE17-5835-FE471A8886E5}"/>
                  </a:ext>
                </a:extLst>
              </p:cNvPr>
              <p:cNvSpPr txBox="1"/>
              <p:nvPr/>
            </p:nvSpPr>
            <p:spPr>
              <a:xfrm>
                <a:off x="5301949" y="1904151"/>
                <a:ext cx="1907100"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P</a:t>
                </a:r>
                <a:r>
                  <a:rPr lang="en"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hân tích đa biến</a:t>
                </a:r>
                <a:endParaRPr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grpSp>
        <p:grpSp>
          <p:nvGrpSpPr>
            <p:cNvPr id="9" name="Group 8">
              <a:extLst>
                <a:ext uri="{FF2B5EF4-FFF2-40B4-BE49-F238E27FC236}">
                  <a16:creationId xmlns:a16="http://schemas.microsoft.com/office/drawing/2014/main" id="{D7B2283E-31F7-5ADD-1B06-FAE206F93735}"/>
                </a:ext>
              </a:extLst>
            </p:cNvPr>
            <p:cNvGrpSpPr/>
            <p:nvPr/>
          </p:nvGrpSpPr>
          <p:grpSpPr>
            <a:xfrm>
              <a:off x="835143" y="1938581"/>
              <a:ext cx="3759507" cy="886897"/>
              <a:chOff x="2152583" y="1607414"/>
              <a:chExt cx="4777807" cy="886897"/>
            </a:xfrm>
          </p:grpSpPr>
          <p:sp>
            <p:nvSpPr>
              <p:cNvPr id="10" name="TextBox 9">
                <a:extLst>
                  <a:ext uri="{FF2B5EF4-FFF2-40B4-BE49-F238E27FC236}">
                    <a16:creationId xmlns:a16="http://schemas.microsoft.com/office/drawing/2014/main" id="{A030C264-977E-3E02-CED4-2C0A70936D44}"/>
                  </a:ext>
                </a:extLst>
              </p:cNvPr>
              <p:cNvSpPr txBox="1"/>
              <p:nvPr/>
            </p:nvSpPr>
            <p:spPr>
              <a:xfrm>
                <a:off x="2213610" y="1607414"/>
                <a:ext cx="4716780"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Check data</a:t>
                </a:r>
              </a:p>
            </p:txBody>
          </p:sp>
          <p:sp>
            <p:nvSpPr>
              <p:cNvPr id="11" name="Google Shape;204;p18">
                <a:extLst>
                  <a:ext uri="{FF2B5EF4-FFF2-40B4-BE49-F238E27FC236}">
                    <a16:creationId xmlns:a16="http://schemas.microsoft.com/office/drawing/2014/main" id="{15A68114-F8F5-96C9-2FC5-AC163DC911FE}"/>
                  </a:ext>
                </a:extLst>
              </p:cNvPr>
              <p:cNvSpPr txBox="1"/>
              <p:nvPr/>
            </p:nvSpPr>
            <p:spPr>
              <a:xfrm>
                <a:off x="2152583" y="1879611"/>
                <a:ext cx="1907099" cy="61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rPr>
                  <a:t>Kiểm tra dữ liệu</a:t>
                </a:r>
                <a:endParaRPr sz="1200">
                  <a:solidFill>
                    <a:srgbClr val="434343"/>
                  </a:solidFill>
                  <a:latin typeface="Tahoma" panose="020B0604030504040204" pitchFamily="34" charset="0"/>
                  <a:ea typeface="Tahoma" panose="020B0604030504040204" pitchFamily="34" charset="0"/>
                  <a:cs typeface="Tahoma" panose="020B0604030504040204" pitchFamily="34" charset="0"/>
                  <a:sym typeface="EB Garamond"/>
                </a:endParaRPr>
              </a:p>
            </p:txBody>
          </p:sp>
        </p:grpSp>
        <p:sp>
          <p:nvSpPr>
            <p:cNvPr id="12" name="Oval 11">
              <a:extLst>
                <a:ext uri="{FF2B5EF4-FFF2-40B4-BE49-F238E27FC236}">
                  <a16:creationId xmlns:a16="http://schemas.microsoft.com/office/drawing/2014/main" id="{280046F6-25FC-6350-5CF6-B8AB64A29FDC}"/>
                </a:ext>
              </a:extLst>
            </p:cNvPr>
            <p:cNvSpPr/>
            <p:nvPr/>
          </p:nvSpPr>
          <p:spPr>
            <a:xfrm>
              <a:off x="8828241" y="3274366"/>
              <a:ext cx="164141" cy="179285"/>
            </a:xfrm>
            <a:prstGeom prst="ellipse">
              <a:avLst/>
            </a:prstGeom>
            <a:solidFill>
              <a:srgbClr val="4343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Check data</a:t>
            </a:r>
          </a:p>
        </p:txBody>
      </p:sp>
      <p:cxnSp>
        <p:nvCxnSpPr>
          <p:cNvPr id="17" name="Straight Connector 16">
            <a:extLst>
              <a:ext uri="{FF2B5EF4-FFF2-40B4-BE49-F238E27FC236}">
                <a16:creationId xmlns:a16="http://schemas.microsoft.com/office/drawing/2014/main" id="{DE157406-D094-C26D-076D-EA68F256B7D7}"/>
              </a:ext>
            </a:extLst>
          </p:cNvPr>
          <p:cNvCxnSpPr>
            <a:cxnSpLocks/>
          </p:cNvCxnSpPr>
          <p:nvPr/>
        </p:nvCxnSpPr>
        <p:spPr>
          <a:xfrm>
            <a:off x="4587240" y="1249680"/>
            <a:ext cx="7620" cy="328422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9F06EC-AF59-CD95-28E4-99F4581F7495}"/>
              </a:ext>
            </a:extLst>
          </p:cNvPr>
          <p:cNvCxnSpPr>
            <a:cxnSpLocks/>
          </p:cNvCxnSpPr>
          <p:nvPr/>
        </p:nvCxnSpPr>
        <p:spPr>
          <a:xfrm flipH="1">
            <a:off x="3855720" y="1638300"/>
            <a:ext cx="7315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9E53F6-8462-3306-1A20-93BA4158ADD9}"/>
              </a:ext>
            </a:extLst>
          </p:cNvPr>
          <p:cNvCxnSpPr>
            <a:cxnSpLocks/>
          </p:cNvCxnSpPr>
          <p:nvPr/>
        </p:nvCxnSpPr>
        <p:spPr>
          <a:xfrm flipH="1">
            <a:off x="4587240" y="2263140"/>
            <a:ext cx="7315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0F7220-A603-078D-60E0-6D82A11DA143}"/>
              </a:ext>
            </a:extLst>
          </p:cNvPr>
          <p:cNvCxnSpPr>
            <a:cxnSpLocks/>
          </p:cNvCxnSpPr>
          <p:nvPr/>
        </p:nvCxnSpPr>
        <p:spPr>
          <a:xfrm flipH="1">
            <a:off x="3855720" y="2895600"/>
            <a:ext cx="7315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DDF75E-531F-5766-4F5F-93618238A9E7}"/>
              </a:ext>
            </a:extLst>
          </p:cNvPr>
          <p:cNvCxnSpPr>
            <a:cxnSpLocks/>
          </p:cNvCxnSpPr>
          <p:nvPr/>
        </p:nvCxnSpPr>
        <p:spPr>
          <a:xfrm flipH="1">
            <a:off x="4594860" y="3619500"/>
            <a:ext cx="73152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nvGrpSpPr>
          <p:cNvPr id="268" name="Group 267">
            <a:extLst>
              <a:ext uri="{FF2B5EF4-FFF2-40B4-BE49-F238E27FC236}">
                <a16:creationId xmlns:a16="http://schemas.microsoft.com/office/drawing/2014/main" id="{EA38DF9D-9EEF-F30B-0014-7B52E80D3F54}"/>
              </a:ext>
            </a:extLst>
          </p:cNvPr>
          <p:cNvGrpSpPr/>
          <p:nvPr/>
        </p:nvGrpSpPr>
        <p:grpSpPr>
          <a:xfrm>
            <a:off x="793176" y="1462110"/>
            <a:ext cx="3245424" cy="822001"/>
            <a:chOff x="777936" y="1347810"/>
            <a:chExt cx="3245424" cy="822001"/>
          </a:xfrm>
        </p:grpSpPr>
        <p:pic>
          <p:nvPicPr>
            <p:cNvPr id="28" name="Picture 27">
              <a:extLst>
                <a:ext uri="{FF2B5EF4-FFF2-40B4-BE49-F238E27FC236}">
                  <a16:creationId xmlns:a16="http://schemas.microsoft.com/office/drawing/2014/main" id="{BBAD4718-919B-E6A2-E3D9-E5F9789FA506}"/>
                </a:ext>
              </a:extLst>
            </p:cNvPr>
            <p:cNvPicPr>
              <a:picLocks noChangeAspect="1"/>
            </p:cNvPicPr>
            <p:nvPr/>
          </p:nvPicPr>
          <p:blipFill>
            <a:blip r:embed="rId3"/>
            <a:stretch>
              <a:fillRect/>
            </a:stretch>
          </p:blipFill>
          <p:spPr>
            <a:xfrm>
              <a:off x="777936" y="1655430"/>
              <a:ext cx="3062544" cy="514381"/>
            </a:xfrm>
            <a:prstGeom prst="rect">
              <a:avLst/>
            </a:prstGeom>
          </p:spPr>
        </p:pic>
        <p:sp>
          <p:nvSpPr>
            <p:cNvPr id="29" name="TextBox 28">
              <a:extLst>
                <a:ext uri="{FF2B5EF4-FFF2-40B4-BE49-F238E27FC236}">
                  <a16:creationId xmlns:a16="http://schemas.microsoft.com/office/drawing/2014/main" id="{A4F80874-436A-090E-A46A-96E94EBB0F13}"/>
                </a:ext>
              </a:extLst>
            </p:cNvPr>
            <p:cNvSpPr txBox="1"/>
            <p:nvPr/>
          </p:nvSpPr>
          <p:spPr>
            <a:xfrm>
              <a:off x="2857500" y="1347810"/>
              <a:ext cx="1165860" cy="314100"/>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Load data</a:t>
              </a:r>
            </a:p>
          </p:txBody>
        </p:sp>
      </p:grpSp>
      <p:grpSp>
        <p:nvGrpSpPr>
          <p:cNvPr id="272" name="Group 271">
            <a:extLst>
              <a:ext uri="{FF2B5EF4-FFF2-40B4-BE49-F238E27FC236}">
                <a16:creationId xmlns:a16="http://schemas.microsoft.com/office/drawing/2014/main" id="{8F462C4F-8D33-08C8-A5F6-2620875F38FE}"/>
              </a:ext>
            </a:extLst>
          </p:cNvPr>
          <p:cNvGrpSpPr/>
          <p:nvPr/>
        </p:nvGrpSpPr>
        <p:grpSpPr>
          <a:xfrm>
            <a:off x="5326380" y="2097325"/>
            <a:ext cx="3239432" cy="795722"/>
            <a:chOff x="5234940" y="1971480"/>
            <a:chExt cx="3239432" cy="795722"/>
          </a:xfrm>
        </p:grpSpPr>
        <p:pic>
          <p:nvPicPr>
            <p:cNvPr id="31" name="Picture 30">
              <a:extLst>
                <a:ext uri="{FF2B5EF4-FFF2-40B4-BE49-F238E27FC236}">
                  <a16:creationId xmlns:a16="http://schemas.microsoft.com/office/drawing/2014/main" id="{AE1D3B7D-F5FA-96A9-AA67-699866E38E28}"/>
                </a:ext>
              </a:extLst>
            </p:cNvPr>
            <p:cNvPicPr>
              <a:picLocks noChangeAspect="1"/>
            </p:cNvPicPr>
            <p:nvPr/>
          </p:nvPicPr>
          <p:blipFill>
            <a:blip r:embed="rId4"/>
            <a:stretch>
              <a:fillRect/>
            </a:stretch>
          </p:blipFill>
          <p:spPr>
            <a:xfrm>
              <a:off x="5311140" y="2279257"/>
              <a:ext cx="3163232" cy="487945"/>
            </a:xfrm>
            <a:prstGeom prst="rect">
              <a:avLst/>
            </a:prstGeom>
          </p:spPr>
        </p:pic>
        <p:sp>
          <p:nvSpPr>
            <p:cNvPr id="258" name="TextBox 257">
              <a:extLst>
                <a:ext uri="{FF2B5EF4-FFF2-40B4-BE49-F238E27FC236}">
                  <a16:creationId xmlns:a16="http://schemas.microsoft.com/office/drawing/2014/main" id="{5F423A4A-63D0-D7F9-A4A9-9D68572E1DFC}"/>
                </a:ext>
              </a:extLst>
            </p:cNvPr>
            <p:cNvSpPr txBox="1"/>
            <p:nvPr/>
          </p:nvSpPr>
          <p:spPr>
            <a:xfrm>
              <a:off x="5234940" y="1971480"/>
              <a:ext cx="268224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Kiểm tra giá trị null</a:t>
              </a:r>
            </a:p>
          </p:txBody>
        </p:sp>
      </p:grpSp>
      <p:grpSp>
        <p:nvGrpSpPr>
          <p:cNvPr id="274" name="Group 273">
            <a:extLst>
              <a:ext uri="{FF2B5EF4-FFF2-40B4-BE49-F238E27FC236}">
                <a16:creationId xmlns:a16="http://schemas.microsoft.com/office/drawing/2014/main" id="{D76CB3F8-EAD4-47BF-8E98-A645021A1A38}"/>
              </a:ext>
            </a:extLst>
          </p:cNvPr>
          <p:cNvGrpSpPr/>
          <p:nvPr/>
        </p:nvGrpSpPr>
        <p:grpSpPr>
          <a:xfrm>
            <a:off x="338231" y="2700509"/>
            <a:ext cx="4082887" cy="804691"/>
            <a:chOff x="451013" y="2583386"/>
            <a:chExt cx="4082887" cy="804691"/>
          </a:xfrm>
        </p:grpSpPr>
        <p:pic>
          <p:nvPicPr>
            <p:cNvPr id="263" name="Picture 262">
              <a:extLst>
                <a:ext uri="{FF2B5EF4-FFF2-40B4-BE49-F238E27FC236}">
                  <a16:creationId xmlns:a16="http://schemas.microsoft.com/office/drawing/2014/main" id="{1EEF3219-B981-1748-6477-4117279A5D1A}"/>
                </a:ext>
              </a:extLst>
            </p:cNvPr>
            <p:cNvPicPr>
              <a:picLocks noChangeAspect="1"/>
            </p:cNvPicPr>
            <p:nvPr/>
          </p:nvPicPr>
          <p:blipFill>
            <a:blip r:embed="rId5"/>
            <a:stretch>
              <a:fillRect/>
            </a:stretch>
          </p:blipFill>
          <p:spPr>
            <a:xfrm>
              <a:off x="451013" y="2883182"/>
              <a:ext cx="3381847" cy="504895"/>
            </a:xfrm>
            <a:prstGeom prst="rect">
              <a:avLst/>
            </a:prstGeom>
          </p:spPr>
        </p:pic>
        <p:sp>
          <p:nvSpPr>
            <p:cNvPr id="264" name="TextBox 263">
              <a:extLst>
                <a:ext uri="{FF2B5EF4-FFF2-40B4-BE49-F238E27FC236}">
                  <a16:creationId xmlns:a16="http://schemas.microsoft.com/office/drawing/2014/main" id="{478EFAA6-BFCC-D825-7199-CF07F70743E2}"/>
                </a:ext>
              </a:extLst>
            </p:cNvPr>
            <p:cNvSpPr txBox="1"/>
            <p:nvPr/>
          </p:nvSpPr>
          <p:spPr>
            <a:xfrm>
              <a:off x="1851660" y="2583386"/>
              <a:ext cx="268224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Kiểm tra giá trị trùng lặp</a:t>
              </a:r>
            </a:p>
          </p:txBody>
        </p:sp>
      </p:grpSp>
      <p:grpSp>
        <p:nvGrpSpPr>
          <p:cNvPr id="273" name="Group 272">
            <a:extLst>
              <a:ext uri="{FF2B5EF4-FFF2-40B4-BE49-F238E27FC236}">
                <a16:creationId xmlns:a16="http://schemas.microsoft.com/office/drawing/2014/main" id="{D2DB1EE7-C7EB-0EA4-E929-0D715636FE30}"/>
              </a:ext>
            </a:extLst>
          </p:cNvPr>
          <p:cNvGrpSpPr/>
          <p:nvPr/>
        </p:nvGrpSpPr>
        <p:grpSpPr>
          <a:xfrm>
            <a:off x="5326380" y="3444995"/>
            <a:ext cx="2848362" cy="819978"/>
            <a:chOff x="5234940" y="3310327"/>
            <a:chExt cx="2848362" cy="819978"/>
          </a:xfrm>
        </p:grpSpPr>
        <p:pic>
          <p:nvPicPr>
            <p:cNvPr id="266" name="Picture 265">
              <a:extLst>
                <a:ext uri="{FF2B5EF4-FFF2-40B4-BE49-F238E27FC236}">
                  <a16:creationId xmlns:a16="http://schemas.microsoft.com/office/drawing/2014/main" id="{444D82BC-CCDB-CBD2-72CD-06D47675BB9B}"/>
                </a:ext>
              </a:extLst>
            </p:cNvPr>
            <p:cNvPicPr>
              <a:picLocks noChangeAspect="1"/>
            </p:cNvPicPr>
            <p:nvPr/>
          </p:nvPicPr>
          <p:blipFill>
            <a:blip r:embed="rId6"/>
            <a:stretch>
              <a:fillRect/>
            </a:stretch>
          </p:blipFill>
          <p:spPr>
            <a:xfrm>
              <a:off x="5311140" y="3615883"/>
              <a:ext cx="2772162" cy="514422"/>
            </a:xfrm>
            <a:prstGeom prst="rect">
              <a:avLst/>
            </a:prstGeom>
          </p:spPr>
        </p:pic>
        <p:sp>
          <p:nvSpPr>
            <p:cNvPr id="267" name="TextBox 266">
              <a:extLst>
                <a:ext uri="{FF2B5EF4-FFF2-40B4-BE49-F238E27FC236}">
                  <a16:creationId xmlns:a16="http://schemas.microsoft.com/office/drawing/2014/main" id="{DE39BE18-A5E6-1468-AF5F-0C480D23ECB1}"/>
                </a:ext>
              </a:extLst>
            </p:cNvPr>
            <p:cNvSpPr txBox="1"/>
            <p:nvPr/>
          </p:nvSpPr>
          <p:spPr>
            <a:xfrm>
              <a:off x="5234940" y="3310327"/>
              <a:ext cx="268224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Kiểm tra kiểu dữ liệu</a:t>
              </a:r>
            </a:p>
          </p:txBody>
        </p:sp>
      </p:grpSp>
    </p:spTree>
    <p:extLst>
      <p:ext uri="{BB962C8B-B14F-4D97-AF65-F5344CB8AC3E}">
        <p14:creationId xmlns:p14="http://schemas.microsoft.com/office/powerpoint/2010/main" val="83114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ctrTitle"/>
          </p:nvPr>
        </p:nvSpPr>
        <p:spPr>
          <a:xfrm>
            <a:off x="750238" y="75048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02 CHECK DATA &amp; EDA</a:t>
            </a:r>
            <a:endParaRPr sz="1400"/>
          </a:p>
        </p:txBody>
      </p:sp>
      <p:sp>
        <p:nvSpPr>
          <p:cNvPr id="8" name="TextBox 7">
            <a:extLst>
              <a:ext uri="{FF2B5EF4-FFF2-40B4-BE49-F238E27FC236}">
                <a16:creationId xmlns:a16="http://schemas.microsoft.com/office/drawing/2014/main" id="{2C444028-7F42-B7F7-C265-45AA2095DA82}"/>
              </a:ext>
            </a:extLst>
          </p:cNvPr>
          <p:cNvSpPr txBox="1"/>
          <p:nvPr/>
        </p:nvSpPr>
        <p:spPr>
          <a:xfrm>
            <a:off x="7665037" y="671532"/>
            <a:ext cx="3711487" cy="338554"/>
          </a:xfrm>
          <a:prstGeom prst="rect">
            <a:avLst/>
          </a:prstGeom>
          <a:noFill/>
        </p:spPr>
        <p:txBody>
          <a:bodyPr wrap="square">
            <a:spAutoFit/>
          </a:bodyPr>
          <a:lstStyle/>
          <a:p>
            <a:r>
              <a:rPr lang="en-US" sz="1600" b="1">
                <a:latin typeface="Tahoma" panose="020B0604030504040204" pitchFamily="34" charset="0"/>
                <a:ea typeface="Tahoma" panose="020B0604030504040204" pitchFamily="34" charset="0"/>
                <a:cs typeface="Tahoma" panose="020B0604030504040204" pitchFamily="34" charset="0"/>
              </a:rPr>
              <a:t>Check data</a:t>
            </a:r>
          </a:p>
        </p:txBody>
      </p:sp>
      <p:grpSp>
        <p:nvGrpSpPr>
          <p:cNvPr id="5" name="Group 4">
            <a:extLst>
              <a:ext uri="{FF2B5EF4-FFF2-40B4-BE49-F238E27FC236}">
                <a16:creationId xmlns:a16="http://schemas.microsoft.com/office/drawing/2014/main" id="{C60064A0-1853-B1A1-693E-BA3295C28630}"/>
              </a:ext>
            </a:extLst>
          </p:cNvPr>
          <p:cNvGrpSpPr/>
          <p:nvPr/>
        </p:nvGrpSpPr>
        <p:grpSpPr>
          <a:xfrm>
            <a:off x="617220" y="1600200"/>
            <a:ext cx="4497999" cy="879975"/>
            <a:chOff x="2072640" y="1798320"/>
            <a:chExt cx="4497999" cy="879975"/>
          </a:xfrm>
        </p:grpSpPr>
        <p:pic>
          <p:nvPicPr>
            <p:cNvPr id="3" name="Picture 2">
              <a:extLst>
                <a:ext uri="{FF2B5EF4-FFF2-40B4-BE49-F238E27FC236}">
                  <a16:creationId xmlns:a16="http://schemas.microsoft.com/office/drawing/2014/main" id="{823FA706-5256-260F-8F17-E1F0DDC8040B}"/>
                </a:ext>
              </a:extLst>
            </p:cNvPr>
            <p:cNvPicPr>
              <a:picLocks noChangeAspect="1"/>
            </p:cNvPicPr>
            <p:nvPr/>
          </p:nvPicPr>
          <p:blipFill>
            <a:blip r:embed="rId3"/>
            <a:stretch>
              <a:fillRect/>
            </a:stretch>
          </p:blipFill>
          <p:spPr>
            <a:xfrm>
              <a:off x="2133600" y="2106097"/>
              <a:ext cx="4437039" cy="572198"/>
            </a:xfrm>
            <a:prstGeom prst="rect">
              <a:avLst/>
            </a:prstGeom>
          </p:spPr>
        </p:pic>
        <p:sp>
          <p:nvSpPr>
            <p:cNvPr id="4" name="TextBox 3">
              <a:extLst>
                <a:ext uri="{FF2B5EF4-FFF2-40B4-BE49-F238E27FC236}">
                  <a16:creationId xmlns:a16="http://schemas.microsoft.com/office/drawing/2014/main" id="{7A4B95C9-63BB-07C5-E2BA-1E8DAE140F0F}"/>
                </a:ext>
              </a:extLst>
            </p:cNvPr>
            <p:cNvSpPr txBox="1"/>
            <p:nvPr/>
          </p:nvSpPr>
          <p:spPr>
            <a:xfrm>
              <a:off x="2072640" y="1798320"/>
              <a:ext cx="4069080" cy="307777"/>
            </a:xfrm>
            <a:prstGeom prst="rect">
              <a:avLst/>
            </a:prstGeom>
            <a:noFill/>
          </p:spPr>
          <p:txBody>
            <a:bodyPr wrap="square" rtlCol="0">
              <a:spAutoFit/>
            </a:bodyPr>
            <a:lstStyle/>
            <a:p>
              <a:r>
                <a:rPr lang="en-US">
                  <a:latin typeface="Tahoma" panose="020B0604030504040204" pitchFamily="34" charset="0"/>
                  <a:ea typeface="Tahoma" panose="020B0604030504040204" pitchFamily="34" charset="0"/>
                  <a:cs typeface="Tahoma" panose="020B0604030504040204" pitchFamily="34" charset="0"/>
                </a:rPr>
                <a:t>Chuyển cột date sang kiểu dữ liệu datetime</a:t>
              </a:r>
            </a:p>
          </p:txBody>
        </p:sp>
      </p:grpSp>
      <p:grpSp>
        <p:nvGrpSpPr>
          <p:cNvPr id="9" name="Group 8">
            <a:extLst>
              <a:ext uri="{FF2B5EF4-FFF2-40B4-BE49-F238E27FC236}">
                <a16:creationId xmlns:a16="http://schemas.microsoft.com/office/drawing/2014/main" id="{71151F29-1437-7EDF-75FE-A8E3B123D1F3}"/>
              </a:ext>
            </a:extLst>
          </p:cNvPr>
          <p:cNvGrpSpPr/>
          <p:nvPr/>
        </p:nvGrpSpPr>
        <p:grpSpPr>
          <a:xfrm>
            <a:off x="704518" y="2689860"/>
            <a:ext cx="4410701" cy="1470582"/>
            <a:chOff x="750238" y="2331720"/>
            <a:chExt cx="4410701" cy="1348740"/>
          </a:xfrm>
        </p:grpSpPr>
        <p:sp>
          <p:nvSpPr>
            <p:cNvPr id="6" name="Rectangle 5">
              <a:extLst>
                <a:ext uri="{FF2B5EF4-FFF2-40B4-BE49-F238E27FC236}">
                  <a16:creationId xmlns:a16="http://schemas.microsoft.com/office/drawing/2014/main" id="{6F4211E7-C52D-4FBC-C636-FC1A4C02BF24}"/>
                </a:ext>
              </a:extLst>
            </p:cNvPr>
            <p:cNvSpPr/>
            <p:nvPr/>
          </p:nvSpPr>
          <p:spPr>
            <a:xfrm>
              <a:off x="750238" y="2331720"/>
              <a:ext cx="4410701" cy="1348740"/>
            </a:xfrm>
            <a:prstGeom prst="rect">
              <a:avLst/>
            </a:prstGeom>
            <a:solidFill>
              <a:srgbClr val="F3F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4323D4-289F-9B52-DCF5-86CA0462E7DF}"/>
                </a:ext>
              </a:extLst>
            </p:cNvPr>
            <p:cNvSpPr txBox="1"/>
            <p:nvPr/>
          </p:nvSpPr>
          <p:spPr>
            <a:xfrm>
              <a:off x="793955" y="2448002"/>
              <a:ext cx="4267200" cy="1169551"/>
            </a:xfrm>
            <a:prstGeom prst="rect">
              <a:avLst/>
            </a:prstGeom>
            <a:noFill/>
          </p:spPr>
          <p:txBody>
            <a:bodyPr wrap="square" rtlCol="0">
              <a:spAutoFit/>
            </a:bodyPr>
            <a:lstStyle/>
            <a:p>
              <a:pPr marL="285750" indent="-285750" algn="just">
                <a:buFont typeface="Courier New" panose="02070309020205020404" pitchFamily="49" charset="0"/>
                <a:buChar char="o"/>
              </a:pPr>
              <a:r>
                <a:rPr lang="en-US"/>
                <a:t>Data không có dữ liệu null và trùng lặp</a:t>
              </a:r>
            </a:p>
            <a:p>
              <a:pPr marL="285750" indent="-285750" algn="just">
                <a:buFont typeface="Courier New" panose="02070309020205020404" pitchFamily="49" charset="0"/>
                <a:buChar char="o"/>
              </a:pPr>
              <a:r>
                <a:rPr lang="en-US"/>
                <a:t>Ở cột giá có một vài dòng có giá cả cao hơn nhiều so với các dòng khác, nhưng nhận thấy giá này có lí do chính đáng nên giữ lại để dữ liệu có tính đa dạng</a:t>
              </a:r>
            </a:p>
          </p:txBody>
        </p:sp>
      </p:grpSp>
      <p:grpSp>
        <p:nvGrpSpPr>
          <p:cNvPr id="10" name="Google Shape;2463;p37">
            <a:extLst>
              <a:ext uri="{FF2B5EF4-FFF2-40B4-BE49-F238E27FC236}">
                <a16:creationId xmlns:a16="http://schemas.microsoft.com/office/drawing/2014/main" id="{1D6E8591-015C-ECD7-8E5E-FAE6D4FC9373}"/>
              </a:ext>
            </a:extLst>
          </p:cNvPr>
          <p:cNvGrpSpPr/>
          <p:nvPr/>
        </p:nvGrpSpPr>
        <p:grpSpPr>
          <a:xfrm>
            <a:off x="5422924" y="1546860"/>
            <a:ext cx="3362936" cy="2613660"/>
            <a:chOff x="3115275" y="2982775"/>
            <a:chExt cx="2142800" cy="1680375"/>
          </a:xfrm>
        </p:grpSpPr>
        <p:sp>
          <p:nvSpPr>
            <p:cNvPr id="11" name="Google Shape;2464;p37">
              <a:extLst>
                <a:ext uri="{FF2B5EF4-FFF2-40B4-BE49-F238E27FC236}">
                  <a16:creationId xmlns:a16="http://schemas.microsoft.com/office/drawing/2014/main" id="{4BE85231-B482-DE88-BA1D-77B586E58847}"/>
                </a:ext>
              </a:extLst>
            </p:cNvPr>
            <p:cNvSpPr/>
            <p:nvPr/>
          </p:nvSpPr>
          <p:spPr>
            <a:xfrm>
              <a:off x="3115275" y="3687550"/>
              <a:ext cx="2142800" cy="975550"/>
            </a:xfrm>
            <a:custGeom>
              <a:avLst/>
              <a:gdLst/>
              <a:ahLst/>
              <a:cxnLst/>
              <a:rect l="l" t="t" r="r" b="b"/>
              <a:pathLst>
                <a:path w="85712" h="39022" extrusionOk="0">
                  <a:moveTo>
                    <a:pt x="1" y="1"/>
                  </a:moveTo>
                  <a:lnTo>
                    <a:pt x="1" y="39022"/>
                  </a:lnTo>
                  <a:lnTo>
                    <a:pt x="85711" y="39022"/>
                  </a:lnTo>
                  <a:lnTo>
                    <a:pt x="857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65;p37">
              <a:extLst>
                <a:ext uri="{FF2B5EF4-FFF2-40B4-BE49-F238E27FC236}">
                  <a16:creationId xmlns:a16="http://schemas.microsoft.com/office/drawing/2014/main" id="{7F238C0D-ABB2-0C24-47D5-F09630183882}"/>
                </a:ext>
              </a:extLst>
            </p:cNvPr>
            <p:cNvSpPr/>
            <p:nvPr/>
          </p:nvSpPr>
          <p:spPr>
            <a:xfrm>
              <a:off x="3284775" y="3065800"/>
              <a:ext cx="343700" cy="181350"/>
            </a:xfrm>
            <a:custGeom>
              <a:avLst/>
              <a:gdLst/>
              <a:ahLst/>
              <a:cxnLst/>
              <a:rect l="l" t="t" r="r" b="b"/>
              <a:pathLst>
                <a:path w="13748" h="7254" extrusionOk="0">
                  <a:moveTo>
                    <a:pt x="1" y="0"/>
                  </a:moveTo>
                  <a:lnTo>
                    <a:pt x="1" y="7253"/>
                  </a:lnTo>
                  <a:lnTo>
                    <a:pt x="13748" y="7253"/>
                  </a:lnTo>
                  <a:lnTo>
                    <a:pt x="137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66;p37">
              <a:extLst>
                <a:ext uri="{FF2B5EF4-FFF2-40B4-BE49-F238E27FC236}">
                  <a16:creationId xmlns:a16="http://schemas.microsoft.com/office/drawing/2014/main" id="{E03A463B-343D-1E03-8C43-7F6AE216AFDD}"/>
                </a:ext>
              </a:extLst>
            </p:cNvPr>
            <p:cNvSpPr/>
            <p:nvPr/>
          </p:nvSpPr>
          <p:spPr>
            <a:xfrm>
              <a:off x="3262025" y="2982775"/>
              <a:ext cx="389250" cy="102725"/>
            </a:xfrm>
            <a:custGeom>
              <a:avLst/>
              <a:gdLst/>
              <a:ahLst/>
              <a:cxnLst/>
              <a:rect l="l" t="t" r="r" b="b"/>
              <a:pathLst>
                <a:path w="15570" h="4109" extrusionOk="0">
                  <a:moveTo>
                    <a:pt x="328" y="1"/>
                  </a:moveTo>
                  <a:cubicBezTo>
                    <a:pt x="147" y="1"/>
                    <a:pt x="0" y="147"/>
                    <a:pt x="0" y="330"/>
                  </a:cubicBezTo>
                  <a:lnTo>
                    <a:pt x="0" y="3781"/>
                  </a:lnTo>
                  <a:cubicBezTo>
                    <a:pt x="0" y="3963"/>
                    <a:pt x="147" y="4108"/>
                    <a:pt x="328" y="4108"/>
                  </a:cubicBezTo>
                  <a:lnTo>
                    <a:pt x="15242" y="4108"/>
                  </a:lnTo>
                  <a:cubicBezTo>
                    <a:pt x="15423" y="4108"/>
                    <a:pt x="15570" y="3963"/>
                    <a:pt x="15570" y="3781"/>
                  </a:cubicBezTo>
                  <a:lnTo>
                    <a:pt x="15570" y="330"/>
                  </a:lnTo>
                  <a:cubicBezTo>
                    <a:pt x="15570" y="147"/>
                    <a:pt x="15423" y="1"/>
                    <a:pt x="15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67;p37">
              <a:extLst>
                <a:ext uri="{FF2B5EF4-FFF2-40B4-BE49-F238E27FC236}">
                  <a16:creationId xmlns:a16="http://schemas.microsoft.com/office/drawing/2014/main" id="{BFAFE25A-FB48-60CE-CBAE-ED232069678E}"/>
                </a:ext>
              </a:extLst>
            </p:cNvPr>
            <p:cNvSpPr/>
            <p:nvPr/>
          </p:nvSpPr>
          <p:spPr>
            <a:xfrm>
              <a:off x="3115275" y="3205475"/>
              <a:ext cx="2142800" cy="492300"/>
            </a:xfrm>
            <a:custGeom>
              <a:avLst/>
              <a:gdLst/>
              <a:ahLst/>
              <a:cxnLst/>
              <a:rect l="l" t="t" r="r" b="b"/>
              <a:pathLst>
                <a:path w="85712" h="19692" extrusionOk="0">
                  <a:moveTo>
                    <a:pt x="1376" y="1"/>
                  </a:moveTo>
                  <a:cubicBezTo>
                    <a:pt x="616" y="1"/>
                    <a:pt x="1" y="616"/>
                    <a:pt x="1" y="1376"/>
                  </a:cubicBezTo>
                  <a:lnTo>
                    <a:pt x="1" y="19692"/>
                  </a:lnTo>
                  <a:lnTo>
                    <a:pt x="85711" y="19692"/>
                  </a:lnTo>
                  <a:lnTo>
                    <a:pt x="85711" y="1376"/>
                  </a:lnTo>
                  <a:cubicBezTo>
                    <a:pt x="85711" y="616"/>
                    <a:pt x="85096" y="1"/>
                    <a:pt x="84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68;p37">
              <a:extLst>
                <a:ext uri="{FF2B5EF4-FFF2-40B4-BE49-F238E27FC236}">
                  <a16:creationId xmlns:a16="http://schemas.microsoft.com/office/drawing/2014/main" id="{1E6E004E-E23D-9735-6B96-ED0E117D3427}"/>
                </a:ext>
              </a:extLst>
            </p:cNvPr>
            <p:cNvSpPr/>
            <p:nvPr/>
          </p:nvSpPr>
          <p:spPr>
            <a:xfrm>
              <a:off x="3873700" y="3447700"/>
              <a:ext cx="625950" cy="1215450"/>
            </a:xfrm>
            <a:custGeom>
              <a:avLst/>
              <a:gdLst/>
              <a:ahLst/>
              <a:cxnLst/>
              <a:rect l="l" t="t" r="r" b="b"/>
              <a:pathLst>
                <a:path w="25038" h="48618" extrusionOk="0">
                  <a:moveTo>
                    <a:pt x="12520" y="0"/>
                  </a:moveTo>
                  <a:lnTo>
                    <a:pt x="1" y="9988"/>
                  </a:lnTo>
                  <a:lnTo>
                    <a:pt x="1" y="48617"/>
                  </a:lnTo>
                  <a:lnTo>
                    <a:pt x="25037" y="48617"/>
                  </a:lnTo>
                  <a:lnTo>
                    <a:pt x="25037" y="9988"/>
                  </a:lnTo>
                  <a:lnTo>
                    <a:pt x="12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69;p37">
              <a:extLst>
                <a:ext uri="{FF2B5EF4-FFF2-40B4-BE49-F238E27FC236}">
                  <a16:creationId xmlns:a16="http://schemas.microsoft.com/office/drawing/2014/main" id="{2B822295-2097-CCAC-C7EB-72D285B8979F}"/>
                </a:ext>
              </a:extLst>
            </p:cNvPr>
            <p:cNvSpPr/>
            <p:nvPr/>
          </p:nvSpPr>
          <p:spPr>
            <a:xfrm>
              <a:off x="4066200" y="3612175"/>
              <a:ext cx="240950" cy="244475"/>
            </a:xfrm>
            <a:custGeom>
              <a:avLst/>
              <a:gdLst/>
              <a:ahLst/>
              <a:cxnLst/>
              <a:rect l="l" t="t" r="r" b="b"/>
              <a:pathLst>
                <a:path w="9638" h="9779" extrusionOk="0">
                  <a:moveTo>
                    <a:pt x="4820" y="1"/>
                  </a:moveTo>
                  <a:cubicBezTo>
                    <a:pt x="2158" y="1"/>
                    <a:pt x="0" y="2190"/>
                    <a:pt x="0" y="4890"/>
                  </a:cubicBezTo>
                  <a:cubicBezTo>
                    <a:pt x="0" y="7589"/>
                    <a:pt x="2158" y="9778"/>
                    <a:pt x="4820" y="9778"/>
                  </a:cubicBezTo>
                  <a:cubicBezTo>
                    <a:pt x="7480" y="9778"/>
                    <a:pt x="9638" y="7589"/>
                    <a:pt x="9638" y="4890"/>
                  </a:cubicBezTo>
                  <a:cubicBezTo>
                    <a:pt x="9638" y="2190"/>
                    <a:pt x="7480" y="1"/>
                    <a:pt x="48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70;p37">
              <a:extLst>
                <a:ext uri="{FF2B5EF4-FFF2-40B4-BE49-F238E27FC236}">
                  <a16:creationId xmlns:a16="http://schemas.microsoft.com/office/drawing/2014/main" id="{150849D6-0410-2E8D-E16B-92CB03309B3B}"/>
                </a:ext>
              </a:extLst>
            </p:cNvPr>
            <p:cNvSpPr/>
            <p:nvPr/>
          </p:nvSpPr>
          <p:spPr>
            <a:xfrm>
              <a:off x="3829525" y="3447700"/>
              <a:ext cx="714350" cy="284975"/>
            </a:xfrm>
            <a:custGeom>
              <a:avLst/>
              <a:gdLst/>
              <a:ahLst/>
              <a:cxnLst/>
              <a:rect l="l" t="t" r="r" b="b"/>
              <a:pathLst>
                <a:path w="28574" h="11399" fill="none" extrusionOk="0">
                  <a:moveTo>
                    <a:pt x="0" y="11398"/>
                  </a:moveTo>
                  <a:lnTo>
                    <a:pt x="14287" y="0"/>
                  </a:lnTo>
                  <a:lnTo>
                    <a:pt x="28574" y="11398"/>
                  </a:lnTo>
                </a:path>
              </a:pathLst>
            </a:custGeom>
            <a:noFill/>
            <a:ln w="1400" cap="rnd" cmpd="sng">
              <a:solidFill>
                <a:srgbClr val="F1F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71;p37">
              <a:extLst>
                <a:ext uri="{FF2B5EF4-FFF2-40B4-BE49-F238E27FC236}">
                  <a16:creationId xmlns:a16="http://schemas.microsoft.com/office/drawing/2014/main" id="{072A6D02-773E-AB79-A5BD-941BD60ECF32}"/>
                </a:ext>
              </a:extLst>
            </p:cNvPr>
            <p:cNvSpPr/>
            <p:nvPr/>
          </p:nvSpPr>
          <p:spPr>
            <a:xfrm>
              <a:off x="4072125" y="4247975"/>
              <a:ext cx="254350" cy="415125"/>
            </a:xfrm>
            <a:custGeom>
              <a:avLst/>
              <a:gdLst/>
              <a:ahLst/>
              <a:cxnLst/>
              <a:rect l="l" t="t" r="r" b="b"/>
              <a:pathLst>
                <a:path w="10174" h="16605" extrusionOk="0">
                  <a:moveTo>
                    <a:pt x="5087" y="0"/>
                  </a:moveTo>
                  <a:cubicBezTo>
                    <a:pt x="2283" y="0"/>
                    <a:pt x="0" y="2305"/>
                    <a:pt x="0" y="5137"/>
                  </a:cubicBezTo>
                  <a:lnTo>
                    <a:pt x="0" y="16431"/>
                  </a:lnTo>
                  <a:cubicBezTo>
                    <a:pt x="2" y="16489"/>
                    <a:pt x="8" y="16547"/>
                    <a:pt x="17" y="16605"/>
                  </a:cubicBezTo>
                  <a:lnTo>
                    <a:pt x="10147" y="16605"/>
                  </a:lnTo>
                  <a:lnTo>
                    <a:pt x="10174" y="5137"/>
                  </a:lnTo>
                  <a:cubicBezTo>
                    <a:pt x="10174" y="2305"/>
                    <a:pt x="7893" y="0"/>
                    <a:pt x="508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72;p37">
              <a:extLst>
                <a:ext uri="{FF2B5EF4-FFF2-40B4-BE49-F238E27FC236}">
                  <a16:creationId xmlns:a16="http://schemas.microsoft.com/office/drawing/2014/main" id="{71E8004F-2619-0FA9-6D68-50D2C0BAFC7A}"/>
                </a:ext>
              </a:extLst>
            </p:cNvPr>
            <p:cNvSpPr/>
            <p:nvPr/>
          </p:nvSpPr>
          <p:spPr>
            <a:xfrm>
              <a:off x="4680400" y="3856575"/>
              <a:ext cx="359125" cy="692875"/>
            </a:xfrm>
            <a:custGeom>
              <a:avLst/>
              <a:gdLst/>
              <a:ahLst/>
              <a:cxnLst/>
              <a:rect l="l" t="t" r="r" b="b"/>
              <a:pathLst>
                <a:path w="14365" h="27715" extrusionOk="0">
                  <a:moveTo>
                    <a:pt x="7182" y="932"/>
                  </a:moveTo>
                  <a:cubicBezTo>
                    <a:pt x="10627" y="932"/>
                    <a:pt x="13433" y="3736"/>
                    <a:pt x="13433" y="7183"/>
                  </a:cubicBezTo>
                  <a:lnTo>
                    <a:pt x="13426" y="26783"/>
                  </a:lnTo>
                  <a:lnTo>
                    <a:pt x="932" y="26783"/>
                  </a:lnTo>
                  <a:lnTo>
                    <a:pt x="932" y="7183"/>
                  </a:lnTo>
                  <a:cubicBezTo>
                    <a:pt x="932" y="3736"/>
                    <a:pt x="3736" y="932"/>
                    <a:pt x="7182" y="932"/>
                  </a:cubicBezTo>
                  <a:close/>
                  <a:moveTo>
                    <a:pt x="7182" y="1"/>
                  </a:moveTo>
                  <a:cubicBezTo>
                    <a:pt x="3223" y="1"/>
                    <a:pt x="0" y="3223"/>
                    <a:pt x="0" y="7183"/>
                  </a:cubicBezTo>
                  <a:lnTo>
                    <a:pt x="0" y="26998"/>
                  </a:lnTo>
                  <a:cubicBezTo>
                    <a:pt x="0" y="27066"/>
                    <a:pt x="9" y="27133"/>
                    <a:pt x="27" y="27263"/>
                  </a:cubicBezTo>
                  <a:lnTo>
                    <a:pt x="40" y="27714"/>
                  </a:lnTo>
                  <a:lnTo>
                    <a:pt x="13873" y="27714"/>
                  </a:lnTo>
                  <a:lnTo>
                    <a:pt x="14327" y="27647"/>
                  </a:lnTo>
                  <a:lnTo>
                    <a:pt x="14345" y="27203"/>
                  </a:lnTo>
                  <a:cubicBezTo>
                    <a:pt x="14357" y="27134"/>
                    <a:pt x="14363" y="27068"/>
                    <a:pt x="14364" y="26999"/>
                  </a:cubicBezTo>
                  <a:lnTo>
                    <a:pt x="14364" y="7183"/>
                  </a:lnTo>
                  <a:cubicBezTo>
                    <a:pt x="14364" y="3223"/>
                    <a:pt x="11143" y="1"/>
                    <a:pt x="7182"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73;p37">
              <a:extLst>
                <a:ext uri="{FF2B5EF4-FFF2-40B4-BE49-F238E27FC236}">
                  <a16:creationId xmlns:a16="http://schemas.microsoft.com/office/drawing/2014/main" id="{0313ADD8-6BF2-B7DB-D187-AFD4F7221ED9}"/>
                </a:ext>
              </a:extLst>
            </p:cNvPr>
            <p:cNvSpPr/>
            <p:nvPr/>
          </p:nvSpPr>
          <p:spPr>
            <a:xfrm>
              <a:off x="4692075" y="3868225"/>
              <a:ext cx="335800" cy="669575"/>
            </a:xfrm>
            <a:custGeom>
              <a:avLst/>
              <a:gdLst/>
              <a:ahLst/>
              <a:cxnLst/>
              <a:rect l="l" t="t" r="r" b="b"/>
              <a:pathLst>
                <a:path w="13432" h="26783" extrusionOk="0">
                  <a:moveTo>
                    <a:pt x="6715" y="0"/>
                  </a:moveTo>
                  <a:cubicBezTo>
                    <a:pt x="3023" y="0"/>
                    <a:pt x="1" y="3023"/>
                    <a:pt x="1" y="6717"/>
                  </a:cubicBezTo>
                  <a:lnTo>
                    <a:pt x="1" y="26532"/>
                  </a:lnTo>
                  <a:cubicBezTo>
                    <a:pt x="1" y="26618"/>
                    <a:pt x="23" y="26698"/>
                    <a:pt x="26" y="26783"/>
                  </a:cubicBezTo>
                  <a:lnTo>
                    <a:pt x="13406" y="26783"/>
                  </a:lnTo>
                  <a:cubicBezTo>
                    <a:pt x="13409" y="26698"/>
                    <a:pt x="13432" y="26618"/>
                    <a:pt x="13432" y="26532"/>
                  </a:cubicBezTo>
                  <a:lnTo>
                    <a:pt x="13432" y="6717"/>
                  </a:lnTo>
                  <a:cubicBezTo>
                    <a:pt x="13432" y="3023"/>
                    <a:pt x="10409" y="0"/>
                    <a:pt x="6715"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74;p37">
              <a:extLst>
                <a:ext uri="{FF2B5EF4-FFF2-40B4-BE49-F238E27FC236}">
                  <a16:creationId xmlns:a16="http://schemas.microsoft.com/office/drawing/2014/main" id="{1E173A77-09D0-C48C-F0FF-9A00B7FC7764}"/>
                </a:ext>
              </a:extLst>
            </p:cNvPr>
            <p:cNvSpPr/>
            <p:nvPr/>
          </p:nvSpPr>
          <p:spPr>
            <a:xfrm>
              <a:off x="4680400" y="4406750"/>
              <a:ext cx="359125" cy="21250"/>
            </a:xfrm>
            <a:custGeom>
              <a:avLst/>
              <a:gdLst/>
              <a:ahLst/>
              <a:cxnLst/>
              <a:rect l="l" t="t" r="r" b="b"/>
              <a:pathLst>
                <a:path w="14365" h="850" extrusionOk="0">
                  <a:moveTo>
                    <a:pt x="0" y="1"/>
                  </a:moveTo>
                  <a:lnTo>
                    <a:pt x="0" y="849"/>
                  </a:lnTo>
                  <a:lnTo>
                    <a:pt x="14364" y="849"/>
                  </a:lnTo>
                  <a:lnTo>
                    <a:pt x="14364"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75;p37">
              <a:extLst>
                <a:ext uri="{FF2B5EF4-FFF2-40B4-BE49-F238E27FC236}">
                  <a16:creationId xmlns:a16="http://schemas.microsoft.com/office/drawing/2014/main" id="{638BE4F4-5DCE-2E06-BD80-647EBFC5BCC8}"/>
                </a:ext>
              </a:extLst>
            </p:cNvPr>
            <p:cNvSpPr/>
            <p:nvPr/>
          </p:nvSpPr>
          <p:spPr>
            <a:xfrm>
              <a:off x="4680400" y="4215650"/>
              <a:ext cx="359125" cy="21225"/>
            </a:xfrm>
            <a:custGeom>
              <a:avLst/>
              <a:gdLst/>
              <a:ahLst/>
              <a:cxnLst/>
              <a:rect l="l" t="t" r="r" b="b"/>
              <a:pathLst>
                <a:path w="14365" h="849" extrusionOk="0">
                  <a:moveTo>
                    <a:pt x="0" y="0"/>
                  </a:moveTo>
                  <a:lnTo>
                    <a:pt x="0" y="848"/>
                  </a:lnTo>
                  <a:lnTo>
                    <a:pt x="14364" y="848"/>
                  </a:lnTo>
                  <a:lnTo>
                    <a:pt x="14364"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76;p37">
              <a:extLst>
                <a:ext uri="{FF2B5EF4-FFF2-40B4-BE49-F238E27FC236}">
                  <a16:creationId xmlns:a16="http://schemas.microsoft.com/office/drawing/2014/main" id="{D63055BA-E9A4-454A-55E6-906188BA4370}"/>
                </a:ext>
              </a:extLst>
            </p:cNvPr>
            <p:cNvSpPr/>
            <p:nvPr/>
          </p:nvSpPr>
          <p:spPr>
            <a:xfrm>
              <a:off x="4764775" y="4226250"/>
              <a:ext cx="8075" cy="323200"/>
            </a:xfrm>
            <a:custGeom>
              <a:avLst/>
              <a:gdLst/>
              <a:ahLst/>
              <a:cxnLst/>
              <a:rect l="l" t="t" r="r" b="b"/>
              <a:pathLst>
                <a:path w="323" h="12928" extrusionOk="0">
                  <a:moveTo>
                    <a:pt x="1" y="0"/>
                  </a:moveTo>
                  <a:lnTo>
                    <a:pt x="1"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477;p37">
              <a:extLst>
                <a:ext uri="{FF2B5EF4-FFF2-40B4-BE49-F238E27FC236}">
                  <a16:creationId xmlns:a16="http://schemas.microsoft.com/office/drawing/2014/main" id="{1A1DDDEB-3B55-2A0B-7F74-6958FCE78A7A}"/>
                </a:ext>
              </a:extLst>
            </p:cNvPr>
            <p:cNvSpPr/>
            <p:nvPr/>
          </p:nvSpPr>
          <p:spPr>
            <a:xfrm>
              <a:off x="4825550" y="4226250"/>
              <a:ext cx="8050" cy="323200"/>
            </a:xfrm>
            <a:custGeom>
              <a:avLst/>
              <a:gdLst/>
              <a:ahLst/>
              <a:cxnLst/>
              <a:rect l="l" t="t" r="r" b="b"/>
              <a:pathLst>
                <a:path w="322" h="12928" extrusionOk="0">
                  <a:moveTo>
                    <a:pt x="0" y="0"/>
                  </a:moveTo>
                  <a:lnTo>
                    <a:pt x="0" y="12927"/>
                  </a:lnTo>
                  <a:lnTo>
                    <a:pt x="322" y="12927"/>
                  </a:lnTo>
                  <a:lnTo>
                    <a:pt x="322"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478;p37">
              <a:extLst>
                <a:ext uri="{FF2B5EF4-FFF2-40B4-BE49-F238E27FC236}">
                  <a16:creationId xmlns:a16="http://schemas.microsoft.com/office/drawing/2014/main" id="{884317ED-85D0-83FD-AE80-0CDEF8851CAC}"/>
                </a:ext>
              </a:extLst>
            </p:cNvPr>
            <p:cNvSpPr/>
            <p:nvPr/>
          </p:nvSpPr>
          <p:spPr>
            <a:xfrm>
              <a:off x="4886350" y="4226250"/>
              <a:ext cx="8025" cy="323200"/>
            </a:xfrm>
            <a:custGeom>
              <a:avLst/>
              <a:gdLst/>
              <a:ahLst/>
              <a:cxnLst/>
              <a:rect l="l" t="t" r="r" b="b"/>
              <a:pathLst>
                <a:path w="321" h="12928" extrusionOk="0">
                  <a:moveTo>
                    <a:pt x="0" y="0"/>
                  </a:moveTo>
                  <a:lnTo>
                    <a:pt x="0"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479;p37">
              <a:extLst>
                <a:ext uri="{FF2B5EF4-FFF2-40B4-BE49-F238E27FC236}">
                  <a16:creationId xmlns:a16="http://schemas.microsoft.com/office/drawing/2014/main" id="{EAF11444-559E-75FF-8C9C-75860805C28B}"/>
                </a:ext>
              </a:extLst>
            </p:cNvPr>
            <p:cNvSpPr/>
            <p:nvPr/>
          </p:nvSpPr>
          <p:spPr>
            <a:xfrm>
              <a:off x="4947100" y="4226250"/>
              <a:ext cx="8050" cy="323200"/>
            </a:xfrm>
            <a:custGeom>
              <a:avLst/>
              <a:gdLst/>
              <a:ahLst/>
              <a:cxnLst/>
              <a:rect l="l" t="t" r="r" b="b"/>
              <a:pathLst>
                <a:path w="322" h="12928" extrusionOk="0">
                  <a:moveTo>
                    <a:pt x="1" y="0"/>
                  </a:moveTo>
                  <a:lnTo>
                    <a:pt x="1" y="12927"/>
                  </a:lnTo>
                  <a:lnTo>
                    <a:pt x="321" y="12927"/>
                  </a:lnTo>
                  <a:lnTo>
                    <a:pt x="321"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480;p37">
              <a:extLst>
                <a:ext uri="{FF2B5EF4-FFF2-40B4-BE49-F238E27FC236}">
                  <a16:creationId xmlns:a16="http://schemas.microsoft.com/office/drawing/2014/main" id="{F864ECED-19B6-8B79-43B1-EEB35A5F970F}"/>
                </a:ext>
              </a:extLst>
            </p:cNvPr>
            <p:cNvSpPr/>
            <p:nvPr/>
          </p:nvSpPr>
          <p:spPr>
            <a:xfrm>
              <a:off x="3321225" y="3828725"/>
              <a:ext cx="359125" cy="692875"/>
            </a:xfrm>
            <a:custGeom>
              <a:avLst/>
              <a:gdLst/>
              <a:ahLst/>
              <a:cxnLst/>
              <a:rect l="l" t="t" r="r" b="b"/>
              <a:pathLst>
                <a:path w="14365" h="27715" extrusionOk="0">
                  <a:moveTo>
                    <a:pt x="7183" y="932"/>
                  </a:moveTo>
                  <a:cubicBezTo>
                    <a:pt x="10629" y="932"/>
                    <a:pt x="13433" y="3736"/>
                    <a:pt x="13433" y="7183"/>
                  </a:cubicBezTo>
                  <a:lnTo>
                    <a:pt x="13424" y="26783"/>
                  </a:lnTo>
                  <a:lnTo>
                    <a:pt x="932" y="26783"/>
                  </a:lnTo>
                  <a:lnTo>
                    <a:pt x="932" y="7183"/>
                  </a:lnTo>
                  <a:cubicBezTo>
                    <a:pt x="932" y="3736"/>
                    <a:pt x="3736" y="932"/>
                    <a:pt x="7183" y="932"/>
                  </a:cubicBezTo>
                  <a:close/>
                  <a:moveTo>
                    <a:pt x="7183" y="1"/>
                  </a:moveTo>
                  <a:cubicBezTo>
                    <a:pt x="3223" y="1"/>
                    <a:pt x="1" y="3223"/>
                    <a:pt x="1" y="7183"/>
                  </a:cubicBezTo>
                  <a:lnTo>
                    <a:pt x="1" y="26998"/>
                  </a:lnTo>
                  <a:cubicBezTo>
                    <a:pt x="1" y="27066"/>
                    <a:pt x="10" y="27133"/>
                    <a:pt x="26" y="27264"/>
                  </a:cubicBezTo>
                  <a:lnTo>
                    <a:pt x="41" y="27715"/>
                  </a:lnTo>
                  <a:lnTo>
                    <a:pt x="13874" y="27715"/>
                  </a:lnTo>
                  <a:lnTo>
                    <a:pt x="14328" y="27648"/>
                  </a:lnTo>
                  <a:lnTo>
                    <a:pt x="14345" y="27203"/>
                  </a:lnTo>
                  <a:cubicBezTo>
                    <a:pt x="14357" y="27135"/>
                    <a:pt x="14363" y="27068"/>
                    <a:pt x="14365" y="27000"/>
                  </a:cubicBezTo>
                  <a:lnTo>
                    <a:pt x="14365" y="7183"/>
                  </a:lnTo>
                  <a:cubicBezTo>
                    <a:pt x="14365" y="3223"/>
                    <a:pt x="11142" y="1"/>
                    <a:pt x="7183" y="1"/>
                  </a:cubicBez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481;p37">
              <a:extLst>
                <a:ext uri="{FF2B5EF4-FFF2-40B4-BE49-F238E27FC236}">
                  <a16:creationId xmlns:a16="http://schemas.microsoft.com/office/drawing/2014/main" id="{9136FE04-4DB2-61D0-4397-4DE37B0F1B5B}"/>
                </a:ext>
              </a:extLst>
            </p:cNvPr>
            <p:cNvSpPr/>
            <p:nvPr/>
          </p:nvSpPr>
          <p:spPr>
            <a:xfrm>
              <a:off x="3332875" y="3840425"/>
              <a:ext cx="335825" cy="669525"/>
            </a:xfrm>
            <a:custGeom>
              <a:avLst/>
              <a:gdLst/>
              <a:ahLst/>
              <a:cxnLst/>
              <a:rect l="l" t="t" r="r" b="b"/>
              <a:pathLst>
                <a:path w="13433" h="26781" extrusionOk="0">
                  <a:moveTo>
                    <a:pt x="6717" y="0"/>
                  </a:moveTo>
                  <a:cubicBezTo>
                    <a:pt x="3023" y="0"/>
                    <a:pt x="0" y="3021"/>
                    <a:pt x="0" y="6715"/>
                  </a:cubicBezTo>
                  <a:lnTo>
                    <a:pt x="0" y="26532"/>
                  </a:lnTo>
                  <a:cubicBezTo>
                    <a:pt x="0" y="26618"/>
                    <a:pt x="23" y="26696"/>
                    <a:pt x="27" y="26781"/>
                  </a:cubicBezTo>
                  <a:lnTo>
                    <a:pt x="13408" y="26781"/>
                  </a:lnTo>
                  <a:cubicBezTo>
                    <a:pt x="13411" y="26696"/>
                    <a:pt x="13433" y="26616"/>
                    <a:pt x="13433" y="26532"/>
                  </a:cubicBezTo>
                  <a:lnTo>
                    <a:pt x="13433" y="6715"/>
                  </a:lnTo>
                  <a:cubicBezTo>
                    <a:pt x="13433" y="3021"/>
                    <a:pt x="10411" y="0"/>
                    <a:pt x="6717" y="0"/>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482;p37">
              <a:extLst>
                <a:ext uri="{FF2B5EF4-FFF2-40B4-BE49-F238E27FC236}">
                  <a16:creationId xmlns:a16="http://schemas.microsoft.com/office/drawing/2014/main" id="{306B1F4A-4AC1-77FA-45DB-DF18D7D3357D}"/>
                </a:ext>
              </a:extLst>
            </p:cNvPr>
            <p:cNvSpPr/>
            <p:nvPr/>
          </p:nvSpPr>
          <p:spPr>
            <a:xfrm>
              <a:off x="3321225" y="4378925"/>
              <a:ext cx="359125" cy="21250"/>
            </a:xfrm>
            <a:custGeom>
              <a:avLst/>
              <a:gdLst/>
              <a:ahLst/>
              <a:cxnLst/>
              <a:rect l="l" t="t" r="r" b="b"/>
              <a:pathLst>
                <a:path w="14365" h="850"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483;p37">
              <a:extLst>
                <a:ext uri="{FF2B5EF4-FFF2-40B4-BE49-F238E27FC236}">
                  <a16:creationId xmlns:a16="http://schemas.microsoft.com/office/drawing/2014/main" id="{FDFF30A2-8F95-B33F-DFFB-A1C540BA7EF5}"/>
                </a:ext>
              </a:extLst>
            </p:cNvPr>
            <p:cNvSpPr/>
            <p:nvPr/>
          </p:nvSpPr>
          <p:spPr>
            <a:xfrm>
              <a:off x="3321225" y="4187800"/>
              <a:ext cx="359125" cy="21275"/>
            </a:xfrm>
            <a:custGeom>
              <a:avLst/>
              <a:gdLst/>
              <a:ahLst/>
              <a:cxnLst/>
              <a:rect l="l" t="t" r="r" b="b"/>
              <a:pathLst>
                <a:path w="14365" h="851" extrusionOk="0">
                  <a:moveTo>
                    <a:pt x="1" y="0"/>
                  </a:moveTo>
                  <a:lnTo>
                    <a:pt x="1" y="850"/>
                  </a:lnTo>
                  <a:lnTo>
                    <a:pt x="14365" y="850"/>
                  </a:lnTo>
                  <a:lnTo>
                    <a:pt x="14365" y="0"/>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484;p37">
              <a:extLst>
                <a:ext uri="{FF2B5EF4-FFF2-40B4-BE49-F238E27FC236}">
                  <a16:creationId xmlns:a16="http://schemas.microsoft.com/office/drawing/2014/main" id="{E9FC7F63-A847-1B46-089A-8CE4BF1790B9}"/>
                </a:ext>
              </a:extLst>
            </p:cNvPr>
            <p:cNvSpPr/>
            <p:nvPr/>
          </p:nvSpPr>
          <p:spPr>
            <a:xfrm>
              <a:off x="3405600" y="4198400"/>
              <a:ext cx="8050" cy="323225"/>
            </a:xfrm>
            <a:custGeom>
              <a:avLst/>
              <a:gdLst/>
              <a:ahLst/>
              <a:cxnLst/>
              <a:rect l="l" t="t" r="r" b="b"/>
              <a:pathLst>
                <a:path w="322" h="12929" extrusionOk="0">
                  <a:moveTo>
                    <a:pt x="1" y="1"/>
                  </a:moveTo>
                  <a:lnTo>
                    <a:pt x="1" y="12929"/>
                  </a:lnTo>
                  <a:lnTo>
                    <a:pt x="321" y="12929"/>
                  </a:lnTo>
                  <a:lnTo>
                    <a:pt x="321"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485;p37">
              <a:extLst>
                <a:ext uri="{FF2B5EF4-FFF2-40B4-BE49-F238E27FC236}">
                  <a16:creationId xmlns:a16="http://schemas.microsoft.com/office/drawing/2014/main" id="{ED45601A-5D71-583E-8EED-9AD532135087}"/>
                </a:ext>
              </a:extLst>
            </p:cNvPr>
            <p:cNvSpPr/>
            <p:nvPr/>
          </p:nvSpPr>
          <p:spPr>
            <a:xfrm>
              <a:off x="3466375" y="4198400"/>
              <a:ext cx="8075" cy="323225"/>
            </a:xfrm>
            <a:custGeom>
              <a:avLst/>
              <a:gdLst/>
              <a:ahLst/>
              <a:cxnLst/>
              <a:rect l="l" t="t" r="r" b="b"/>
              <a:pathLst>
                <a:path w="323"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486;p37">
              <a:extLst>
                <a:ext uri="{FF2B5EF4-FFF2-40B4-BE49-F238E27FC236}">
                  <a16:creationId xmlns:a16="http://schemas.microsoft.com/office/drawing/2014/main" id="{E8FFC23A-4021-DB84-FCB1-B23C5C2D25C2}"/>
                </a:ext>
              </a:extLst>
            </p:cNvPr>
            <p:cNvSpPr/>
            <p:nvPr/>
          </p:nvSpPr>
          <p:spPr>
            <a:xfrm>
              <a:off x="3527150" y="4198400"/>
              <a:ext cx="8050" cy="323225"/>
            </a:xfrm>
            <a:custGeom>
              <a:avLst/>
              <a:gdLst/>
              <a:ahLst/>
              <a:cxnLst/>
              <a:rect l="l" t="t" r="r" b="b"/>
              <a:pathLst>
                <a:path w="322" h="12929" extrusionOk="0">
                  <a:moveTo>
                    <a:pt x="0" y="1"/>
                  </a:moveTo>
                  <a:lnTo>
                    <a:pt x="0"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487;p37">
              <a:extLst>
                <a:ext uri="{FF2B5EF4-FFF2-40B4-BE49-F238E27FC236}">
                  <a16:creationId xmlns:a16="http://schemas.microsoft.com/office/drawing/2014/main" id="{6EC12AD9-C077-1B79-040A-EF5DD22A2CA8}"/>
                </a:ext>
              </a:extLst>
            </p:cNvPr>
            <p:cNvSpPr/>
            <p:nvPr/>
          </p:nvSpPr>
          <p:spPr>
            <a:xfrm>
              <a:off x="3587900" y="4198400"/>
              <a:ext cx="8075" cy="323225"/>
            </a:xfrm>
            <a:custGeom>
              <a:avLst/>
              <a:gdLst/>
              <a:ahLst/>
              <a:cxnLst/>
              <a:rect l="l" t="t" r="r" b="b"/>
              <a:pathLst>
                <a:path w="323" h="12929" extrusionOk="0">
                  <a:moveTo>
                    <a:pt x="1" y="1"/>
                  </a:moveTo>
                  <a:lnTo>
                    <a:pt x="1" y="12929"/>
                  </a:lnTo>
                  <a:lnTo>
                    <a:pt x="322" y="12929"/>
                  </a:lnTo>
                  <a:lnTo>
                    <a:pt x="322" y="1"/>
                  </a:lnTo>
                  <a:close/>
                </a:path>
              </a:pathLst>
            </a:custGeom>
            <a:solidFill>
              <a:srgbClr val="89CE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488;p37">
              <a:extLst>
                <a:ext uri="{FF2B5EF4-FFF2-40B4-BE49-F238E27FC236}">
                  <a16:creationId xmlns:a16="http://schemas.microsoft.com/office/drawing/2014/main" id="{95B2EFBE-ECEA-D261-321C-4A5E8022210B}"/>
                </a:ext>
              </a:extLst>
            </p:cNvPr>
            <p:cNvSpPr/>
            <p:nvPr/>
          </p:nvSpPr>
          <p:spPr>
            <a:xfrm>
              <a:off x="3995650" y="3970650"/>
              <a:ext cx="407150" cy="217025"/>
            </a:xfrm>
            <a:custGeom>
              <a:avLst/>
              <a:gdLst/>
              <a:ahLst/>
              <a:cxnLst/>
              <a:rect l="l" t="t" r="r" b="b"/>
              <a:pathLst>
                <a:path w="16286" h="8681" extrusionOk="0">
                  <a:moveTo>
                    <a:pt x="0" y="1"/>
                  </a:moveTo>
                  <a:lnTo>
                    <a:pt x="0" y="8680"/>
                  </a:lnTo>
                  <a:lnTo>
                    <a:pt x="16286" y="8680"/>
                  </a:lnTo>
                  <a:lnTo>
                    <a:pt x="16286" y="1"/>
                  </a:ln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489;p37">
              <a:extLst>
                <a:ext uri="{FF2B5EF4-FFF2-40B4-BE49-F238E27FC236}">
                  <a16:creationId xmlns:a16="http://schemas.microsoft.com/office/drawing/2014/main" id="{859875E4-6FB1-55EE-A584-3F0537B6BD1B}"/>
                </a:ext>
              </a:extLst>
            </p:cNvPr>
            <p:cNvSpPr/>
            <p:nvPr/>
          </p:nvSpPr>
          <p:spPr>
            <a:xfrm>
              <a:off x="3726625" y="3422325"/>
              <a:ext cx="946000" cy="343625"/>
            </a:xfrm>
            <a:custGeom>
              <a:avLst/>
              <a:gdLst/>
              <a:ahLst/>
              <a:cxnLst/>
              <a:rect l="l" t="t" r="r" b="b"/>
              <a:pathLst>
                <a:path w="37840" h="13745" extrusionOk="0">
                  <a:moveTo>
                    <a:pt x="18920" y="1"/>
                  </a:moveTo>
                  <a:cubicBezTo>
                    <a:pt x="18535" y="1"/>
                    <a:pt x="18150" y="103"/>
                    <a:pt x="17832" y="308"/>
                  </a:cubicBezTo>
                  <a:lnTo>
                    <a:pt x="876" y="11234"/>
                  </a:lnTo>
                  <a:cubicBezTo>
                    <a:pt x="124" y="11719"/>
                    <a:pt x="1" y="12606"/>
                    <a:pt x="601" y="13214"/>
                  </a:cubicBezTo>
                  <a:cubicBezTo>
                    <a:pt x="945" y="13562"/>
                    <a:pt x="1453" y="13745"/>
                    <a:pt x="1966" y="13745"/>
                  </a:cubicBezTo>
                  <a:cubicBezTo>
                    <a:pt x="2347" y="13745"/>
                    <a:pt x="2729" y="13644"/>
                    <a:pt x="3053" y="13436"/>
                  </a:cubicBezTo>
                  <a:lnTo>
                    <a:pt x="18920" y="3210"/>
                  </a:lnTo>
                  <a:lnTo>
                    <a:pt x="34788" y="13436"/>
                  </a:lnTo>
                  <a:cubicBezTo>
                    <a:pt x="35110" y="13643"/>
                    <a:pt x="35495" y="13743"/>
                    <a:pt x="35876" y="13743"/>
                  </a:cubicBezTo>
                  <a:cubicBezTo>
                    <a:pt x="36388" y="13743"/>
                    <a:pt x="36895" y="13562"/>
                    <a:pt x="37239" y="13214"/>
                  </a:cubicBezTo>
                  <a:cubicBezTo>
                    <a:pt x="37840" y="12606"/>
                    <a:pt x="37717" y="11719"/>
                    <a:pt x="36964" y="11234"/>
                  </a:cubicBezTo>
                  <a:lnTo>
                    <a:pt x="20007" y="308"/>
                  </a:lnTo>
                  <a:cubicBezTo>
                    <a:pt x="19689" y="103"/>
                    <a:pt x="19304" y="1"/>
                    <a:pt x="18920" y="1"/>
                  </a:cubicBezTo>
                  <a:close/>
                </a:path>
              </a:pathLst>
            </a:custGeom>
            <a:solidFill>
              <a:srgbClr val="2A26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52848906"/>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1407</Words>
  <Application>Microsoft Office PowerPoint</Application>
  <PresentationFormat>On-screen Show (16:9)</PresentationFormat>
  <Paragraphs>170</Paragraphs>
  <Slides>34</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EB Garamond</vt:lpstr>
      <vt:lpstr>Fira Sans Extra Condensed Medium</vt:lpstr>
      <vt:lpstr>Montserrat Light</vt:lpstr>
      <vt:lpstr>Montserrat ExtraBold</vt:lpstr>
      <vt:lpstr>Wingdings 3</vt:lpstr>
      <vt:lpstr>Barlow Light</vt:lpstr>
      <vt:lpstr>Tahoma</vt:lpstr>
      <vt:lpstr>Courier New</vt:lpstr>
      <vt:lpstr>Arial</vt:lpstr>
      <vt:lpstr>Patrick Hand</vt:lpstr>
      <vt:lpstr>Real Estate Marketing Plan </vt:lpstr>
      <vt:lpstr>DỰ ĐOÁN GIÁ NHÀ BẰNG THUẬT TOÁN LINEAR REGRESSION</vt:lpstr>
      <vt:lpstr>MỤC LỤC</vt:lpstr>
      <vt:lpstr>PowerPoint Presentation</vt:lpstr>
      <vt:lpstr>01 BỐI CẢNH &amp; MỤC TIÊU</vt:lpstr>
      <vt:lpstr>01 BỐI CẢNH &amp; MỤC TIÊU</vt:lpstr>
      <vt:lpstr>PowerPoint Presentation</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02 CHECK DATA &amp; EDA</vt:lpstr>
      <vt:lpstr>PowerPoint Presentation</vt:lpstr>
      <vt:lpstr>03 HUẤN LUYỆN MÔ HÌNH</vt:lpstr>
      <vt:lpstr>03 HUẤN LUYỆN MÔ HÌNH</vt:lpstr>
      <vt:lpstr>03 HUẤN LUYỆN MÔ HÌNH</vt:lpstr>
      <vt:lpstr>03 HUẤN LUYỆN MÔ HÌNH</vt:lpstr>
      <vt:lpstr>03 HUẤN LUYỆN MÔ HÌNH</vt:lpstr>
      <vt:lpstr>PowerPoint Presentation</vt:lpstr>
      <vt:lpstr>04 KẾT LUẬN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GIÁ NHÀ BẰNG THUẬT TOÁN LINEAR REGRESSION</dc:title>
  <dc:creator>Trong Tri</dc:creator>
  <cp:lastModifiedBy>2274601080014 - NGUYỄN BĂNG TÂM - 71K28KHDL01</cp:lastModifiedBy>
  <cp:revision>177</cp:revision>
  <dcterms:modified xsi:type="dcterms:W3CDTF">2024-05-04T08:04:28Z</dcterms:modified>
</cp:coreProperties>
</file>