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6" r:id="rId11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10147"/>
    <a:srgbClr val="D9DCE1"/>
    <a:srgbClr val="D2D7E0"/>
    <a:srgbClr val="F5F6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78" autoAdjust="0"/>
  </p:normalViewPr>
  <p:slideViewPr>
    <p:cSldViewPr>
      <p:cViewPr varScale="1">
        <p:scale>
          <a:sx n="79" d="100"/>
          <a:sy n="79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pPr/>
              <a:t>31/05/2011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Introduce</a:t>
            </a:r>
            <a:r>
              <a:rPr lang="en-GB" baseline="0" dirty="0" smtClean="0"/>
              <a:t> myself and affiliation</a:t>
            </a:r>
          </a:p>
          <a:p>
            <a:r>
              <a:rPr lang="en-GB" baseline="0" dirty="0" smtClean="0"/>
              <a:t>Note that I intend to go through the slides </a:t>
            </a:r>
            <a:r>
              <a:rPr lang="en-GB" baseline="0" smtClean="0"/>
              <a:t>reasonably fast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B909-6E45-45BB-A68B-B7C0D89A88D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Questions if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B909-6E45-45BB-A68B-B7C0D89A88D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Lack of existing technology</a:t>
            </a:r>
            <a:r>
              <a:rPr lang="en-GB" baseline="0" dirty="0" smtClean="0"/>
              <a:t> in the </a:t>
            </a:r>
            <a:r>
              <a:rPr lang="en-GB" baseline="0" dirty="0" err="1" smtClean="0"/>
              <a:t>.Net</a:t>
            </a:r>
            <a:r>
              <a:rPr lang="en-GB" baseline="0" dirty="0" smtClean="0"/>
              <a:t> space that did what I wanted</a:t>
            </a:r>
          </a:p>
          <a:p>
            <a:r>
              <a:rPr lang="en-GB" baseline="0" dirty="0" smtClean="0"/>
              <a:t>In particular 3</a:t>
            </a:r>
            <a:r>
              <a:rPr lang="en-GB" baseline="30000" dirty="0" smtClean="0"/>
              <a:t>rd</a:t>
            </a:r>
            <a:r>
              <a:rPr lang="en-GB" baseline="0" dirty="0" smtClean="0"/>
              <a:t> party triple store and SPARQL 1.1 support</a:t>
            </a:r>
          </a:p>
          <a:p>
            <a:r>
              <a:rPr lang="en-GB" baseline="0" dirty="0" smtClean="0"/>
              <a:t>Wanted library to feel </a:t>
            </a:r>
            <a:r>
              <a:rPr lang="en-GB" baseline="0" dirty="0" err="1" smtClean="0"/>
              <a:t>.Net</a:t>
            </a:r>
            <a:r>
              <a:rPr lang="en-GB" baseline="0" dirty="0" smtClean="0"/>
              <a:t> and use latest features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B909-6E45-45BB-A68B-B7C0D89A88D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Project</a:t>
            </a:r>
            <a:r>
              <a:rPr lang="en-GB" baseline="0" dirty="0" smtClean="0"/>
              <a:t> Started January 2009</a:t>
            </a:r>
          </a:p>
          <a:p>
            <a:r>
              <a:rPr lang="en-GB" baseline="0" dirty="0" smtClean="0"/>
              <a:t>FOSS</a:t>
            </a:r>
          </a:p>
          <a:p>
            <a:r>
              <a:rPr lang="en-GB" baseline="0" dirty="0" smtClean="0"/>
              <a:t>Note library runs on </a:t>
            </a:r>
            <a:r>
              <a:rPr lang="en-GB" baseline="0" dirty="0" err="1" smtClean="0"/>
              <a:t>.Net</a:t>
            </a:r>
            <a:r>
              <a:rPr lang="en-GB" baseline="0" dirty="0" smtClean="0"/>
              <a:t> and Mono natively</a:t>
            </a:r>
          </a:p>
          <a:p>
            <a:r>
              <a:rPr lang="en-GB" baseline="0" dirty="0" smtClean="0"/>
              <a:t>Silverlight/Windows Phone 7 community </a:t>
            </a:r>
            <a:r>
              <a:rPr lang="en-GB" baseline="0" dirty="0" err="1" smtClean="0"/>
              <a:t>contribs</a:t>
            </a:r>
            <a:r>
              <a:rPr lang="en-GB" baseline="0" dirty="0" smtClean="0"/>
              <a:t> so not as heavily tested – also cut down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B909-6E45-45BB-A68B-B7C0D89A88D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Support standard RDF and common</a:t>
            </a:r>
            <a:r>
              <a:rPr lang="en-GB" baseline="0" dirty="0" smtClean="0"/>
              <a:t> extensions to RDF e.g. N3 Graph Literals and Variables</a:t>
            </a:r>
          </a:p>
          <a:p>
            <a:r>
              <a:rPr lang="en-GB" baseline="0" dirty="0" smtClean="0"/>
              <a:t>Supports named graphs and quads</a:t>
            </a:r>
          </a:p>
          <a:p>
            <a:r>
              <a:rPr lang="en-GB" baseline="0" dirty="0" smtClean="0"/>
              <a:t>Key design aim was to make it feel very </a:t>
            </a:r>
            <a:r>
              <a:rPr lang="en-GB" baseline="0" dirty="0" err="1" smtClean="0"/>
              <a:t>.Net</a:t>
            </a:r>
            <a:r>
              <a:rPr lang="en-GB" baseline="0" dirty="0" smtClean="0"/>
              <a:t> and make good use of available features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B909-6E45-45BB-A68B-B7C0D89A88D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you can see...</a:t>
            </a:r>
            <a:r>
              <a:rPr lang="en-GB" baseline="0" dirty="0" smtClean="0"/>
              <a:t> (run through the example quickly)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B909-6E45-45BB-A68B-B7C0D89A88D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Introduce Leviathan</a:t>
            </a:r>
          </a:p>
          <a:p>
            <a:r>
              <a:rPr lang="en-GB" dirty="0" smtClean="0"/>
              <a:t>Mention scalability</a:t>
            </a:r>
            <a:r>
              <a:rPr lang="en-GB" baseline="0" dirty="0" smtClean="0"/>
              <a:t> in-memory</a:t>
            </a:r>
          </a:p>
          <a:p>
            <a:r>
              <a:rPr lang="en-GB" baseline="0" dirty="0" smtClean="0"/>
              <a:t>Can be applied to out of memory datasets but currently slower than in-memory (will be modified to address this in future releases)</a:t>
            </a:r>
          </a:p>
          <a:p>
            <a:r>
              <a:rPr lang="en-GB" baseline="0" dirty="0" smtClean="0"/>
              <a:t>Note support for Update</a:t>
            </a:r>
          </a:p>
          <a:p>
            <a:r>
              <a:rPr lang="en-GB" baseline="0" dirty="0" smtClean="0"/>
              <a:t>Note support for Federated Query Extensions</a:t>
            </a:r>
          </a:p>
          <a:p>
            <a:r>
              <a:rPr lang="en-GB" baseline="0" dirty="0" smtClean="0"/>
              <a:t>Note support for Transactions for Update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B909-6E45-45BB-A68B-B7C0D89A88D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One of our</a:t>
            </a:r>
            <a:r>
              <a:rPr lang="en-GB" baseline="0" dirty="0" smtClean="0"/>
              <a:t> key aims was always to make it easy to move your data in and out of different Triple stores</a:t>
            </a:r>
          </a:p>
          <a:p>
            <a:r>
              <a:rPr lang="en-GB" baseline="0" dirty="0" smtClean="0"/>
              <a:t>We are working on adding more e.g. </a:t>
            </a:r>
            <a:r>
              <a:rPr lang="en-GB" baseline="0" dirty="0" err="1" smtClean="0"/>
              <a:t>Dydra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B909-6E45-45BB-A68B-B7C0D89A88D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don’t just provide a library</a:t>
            </a:r>
          </a:p>
          <a:p>
            <a:r>
              <a:rPr lang="en-GB" dirty="0" smtClean="0"/>
              <a:t>Our</a:t>
            </a:r>
            <a:r>
              <a:rPr lang="en-GB" baseline="0" dirty="0" smtClean="0"/>
              <a:t> toolkit provides a variety of tools which are useful for day to day non-coding work with RDF e.g. </a:t>
            </a:r>
            <a:r>
              <a:rPr lang="en-GB" baseline="0" dirty="0" err="1" smtClean="0"/>
              <a:t>rdfEditor</a:t>
            </a:r>
            <a:endParaRPr lang="en-GB" baseline="0" dirty="0" smtClean="0"/>
          </a:p>
          <a:p>
            <a:r>
              <a:rPr lang="en-GB" baseline="0" dirty="0" smtClean="0"/>
              <a:t>We eat our own </a:t>
            </a:r>
            <a:r>
              <a:rPr lang="en-GB" baseline="0" dirty="0" err="1" smtClean="0"/>
              <a:t>dogfood</a:t>
            </a:r>
            <a:r>
              <a:rPr lang="en-GB" baseline="0" dirty="0" smtClean="0"/>
              <a:t> – any RDF we add to our codebase is almost certainly created and validated using </a:t>
            </a:r>
            <a:r>
              <a:rPr lang="en-GB" baseline="0" dirty="0" err="1" smtClean="0"/>
              <a:t>rdfEditor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B909-6E45-45BB-A68B-B7C0D89A88D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quick overview of a few of the things we’re currently working on</a:t>
            </a:r>
          </a:p>
          <a:p>
            <a:r>
              <a:rPr lang="en-GB" dirty="0" smtClean="0"/>
              <a:t>Most new features are driven either by user</a:t>
            </a:r>
            <a:r>
              <a:rPr lang="en-GB" baseline="0" dirty="0" smtClean="0"/>
              <a:t> request e.g. Optimiser API in latest release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AB909-6E45-45BB-A68B-B7C0D89A88D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2239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6/6/2011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rvesse@dotnetrdf.or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otnetrdf-support@lists.sf.net" TargetMode="External"/><Relationship Id="rId4" Type="http://schemas.openxmlformats.org/officeDocument/2006/relationships/hyperlink" Target="http://www.dotnetrdf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Semantic Web/RDF Library for </a:t>
            </a:r>
            <a:r>
              <a:rPr lang="en-GB" dirty="0" err="1" smtClean="0"/>
              <a:t>.Net</a:t>
            </a:r>
            <a:r>
              <a:rPr lang="en-GB" dirty="0" smtClean="0"/>
              <a:t> Developers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 smtClean="0"/>
          </a:p>
          <a:p>
            <a:r>
              <a:rPr lang="en-GB" dirty="0" smtClean="0"/>
              <a:t>ECS, University of Southampton</a:t>
            </a:r>
          </a:p>
          <a:p>
            <a:r>
              <a:rPr lang="en-GB" dirty="0" smtClean="0"/>
              <a:t>rvesse@dotnetrdf.org</a:t>
            </a:r>
            <a:endParaRPr lang="en-GB" dirty="0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63588" y="3356992"/>
            <a:ext cx="7416824" cy="216024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Via Email: </a:t>
            </a:r>
            <a:r>
              <a:rPr lang="en-GB" dirty="0" smtClean="0">
                <a:hlinkClick r:id="rId3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Via Twitter: @</a:t>
            </a:r>
            <a:r>
              <a:rPr lang="en-GB" dirty="0" err="1" smtClean="0"/>
              <a:t>RobVesse</a:t>
            </a:r>
            <a:endParaRPr lang="en-GB" dirty="0" smtClean="0"/>
          </a:p>
          <a:p>
            <a:r>
              <a:rPr lang="en-GB" dirty="0" smtClean="0"/>
              <a:t>Via Website: </a:t>
            </a:r>
            <a:r>
              <a:rPr lang="en-GB" dirty="0" smtClean="0">
                <a:hlinkClick r:id="rId4"/>
              </a:rPr>
              <a:t>http://www.dotnetrdf.org</a:t>
            </a:r>
            <a:endParaRPr lang="en-GB" dirty="0" smtClean="0"/>
          </a:p>
          <a:p>
            <a:r>
              <a:rPr lang="en-GB" dirty="0" smtClean="0"/>
              <a:t>Via Mailing List: </a:t>
            </a:r>
            <a:r>
              <a:rPr lang="en-GB" dirty="0" smtClean="0">
                <a:hlinkClick r:id="rId5"/>
              </a:rPr>
              <a:t>dotnetrdf-support@lists.sf.net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338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Wanted to be able to code PhD Research projects using a </a:t>
            </a:r>
            <a:r>
              <a:rPr lang="en-GB" dirty="0" err="1" smtClean="0"/>
              <a:t>.Net</a:t>
            </a:r>
            <a:r>
              <a:rPr lang="en-GB" dirty="0" smtClean="0"/>
              <a:t> technology stack</a:t>
            </a:r>
          </a:p>
          <a:p>
            <a:r>
              <a:rPr lang="en-GB" dirty="0"/>
              <a:t>E</a:t>
            </a:r>
            <a:r>
              <a:rPr lang="en-GB" dirty="0" smtClean="0"/>
              <a:t>xisting libraries didn’t fit project needs</a:t>
            </a:r>
          </a:p>
          <a:p>
            <a:pPr lvl="1"/>
            <a:r>
              <a:rPr lang="en-GB" dirty="0" smtClean="0"/>
              <a:t>Limited choice of 3</a:t>
            </a:r>
            <a:r>
              <a:rPr lang="en-GB" baseline="30000" dirty="0" smtClean="0"/>
              <a:t>rd</a:t>
            </a:r>
            <a:r>
              <a:rPr lang="en-GB" dirty="0" smtClean="0"/>
              <a:t> Party Triple Stores</a:t>
            </a:r>
          </a:p>
          <a:p>
            <a:pPr lvl="1"/>
            <a:r>
              <a:rPr lang="en-GB" dirty="0" smtClean="0"/>
              <a:t>Lack of latest SPARQL Support i.e. 1.1 features</a:t>
            </a:r>
          </a:p>
          <a:p>
            <a:pPr lvl="1"/>
            <a:r>
              <a:rPr lang="en-GB" dirty="0" smtClean="0"/>
              <a:t>Some libraries didn’t really feel like </a:t>
            </a:r>
            <a:r>
              <a:rPr lang="en-GB" dirty="0" err="1" smtClean="0"/>
              <a:t>.Net</a:t>
            </a:r>
            <a:endParaRPr lang="en-GB" dirty="0" smtClean="0"/>
          </a:p>
          <a:p>
            <a:pPr lvl="2"/>
            <a:r>
              <a:rPr lang="en-GB" dirty="0" smtClean="0"/>
              <a:t>i.e. Java style in design, naming conventions etc.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330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Completely free and open source</a:t>
            </a:r>
          </a:p>
          <a:p>
            <a:pPr lvl="1"/>
            <a:r>
              <a:rPr lang="en-GB" dirty="0" smtClean="0"/>
              <a:t>Triple licensed – pick from GPL, LGPL or MIT depending on your needs</a:t>
            </a:r>
          </a:p>
          <a:p>
            <a:r>
              <a:rPr lang="en-GB" dirty="0" smtClean="0"/>
              <a:t>Written in C# for </a:t>
            </a:r>
            <a:r>
              <a:rPr lang="en-GB" dirty="0" err="1" smtClean="0"/>
              <a:t>.Net</a:t>
            </a:r>
            <a:r>
              <a:rPr lang="en-GB" dirty="0" smtClean="0"/>
              <a:t> 3.5 and higher</a:t>
            </a:r>
          </a:p>
          <a:p>
            <a:r>
              <a:rPr lang="en-GB" dirty="0" smtClean="0"/>
              <a:t>Builds for standard </a:t>
            </a:r>
            <a:r>
              <a:rPr lang="en-GB" dirty="0" err="1" smtClean="0"/>
              <a:t>.Net</a:t>
            </a:r>
            <a:r>
              <a:rPr lang="en-GB" dirty="0" smtClean="0"/>
              <a:t>, Mono, Silverlight</a:t>
            </a:r>
            <a:r>
              <a:rPr lang="en-GB" dirty="0"/>
              <a:t> </a:t>
            </a:r>
            <a:r>
              <a:rPr lang="en-GB" dirty="0" smtClean="0"/>
              <a:t>and Windows Phone 7 (latter two are cut down and community contributed)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19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Core RDF Model</a:t>
            </a:r>
          </a:p>
          <a:p>
            <a:pPr lvl="1"/>
            <a:r>
              <a:rPr lang="en-GB" dirty="0" smtClean="0"/>
              <a:t>Nodes, Triples, Graphs and Triple Stores </a:t>
            </a:r>
          </a:p>
          <a:p>
            <a:r>
              <a:rPr lang="en-GB" dirty="0" smtClean="0"/>
              <a:t>Extensible at almost every level</a:t>
            </a:r>
          </a:p>
          <a:p>
            <a:pPr lvl="1"/>
            <a:r>
              <a:rPr lang="en-GB" dirty="0" smtClean="0"/>
              <a:t>Plug in your own implementations to the API for everything from Graphs to external Triple Stores</a:t>
            </a:r>
          </a:p>
          <a:p>
            <a:r>
              <a:rPr lang="en-GB" dirty="0" smtClean="0"/>
              <a:t>Uses simple and intuitive </a:t>
            </a:r>
            <a:r>
              <a:rPr lang="en-GB" dirty="0" err="1" smtClean="0"/>
              <a:t>.Net</a:t>
            </a:r>
            <a:r>
              <a:rPr lang="en-GB" dirty="0" smtClean="0"/>
              <a:t> features</a:t>
            </a:r>
          </a:p>
          <a:p>
            <a:pPr lvl="1"/>
            <a:r>
              <a:rPr lang="en-GB" dirty="0" smtClean="0"/>
              <a:t>LINQ to Objects, Properties, Indexers, Extension Methods etc.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428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 smtClean="0"/>
              <a:t>Simple Intuitive Code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//Load a Graph from a File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Graph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g = </a:t>
            </a:r>
            <a:r>
              <a:rPr lang="en-GB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Graph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g.LoadFromFile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24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example.rdf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//Print all Triples with a Blank Node Subject</a:t>
            </a:r>
            <a:endParaRPr lang="en-GB" sz="24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NTriplesFormatter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formatter = </a:t>
            </a:r>
            <a:r>
              <a:rPr lang="en-GB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NTriplesFormatter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Triple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t in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g.Triples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t.Subject.NodeType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GB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NodeType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.Blank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t.ToString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(formatter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288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Leviathan - A SPARQL 1.1 Engine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Capable of performing SPARQL queries in-memory on small amounts of data (&lt;=1m Triples)</a:t>
            </a:r>
          </a:p>
          <a:p>
            <a:r>
              <a:rPr lang="en-GB" dirty="0"/>
              <a:t>S</a:t>
            </a:r>
            <a:r>
              <a:rPr lang="en-GB" dirty="0" smtClean="0"/>
              <a:t>upports both Query and Update including powerful features like:</a:t>
            </a:r>
          </a:p>
          <a:p>
            <a:pPr lvl="1"/>
            <a:r>
              <a:rPr lang="en-GB" dirty="0" smtClean="0"/>
              <a:t>Property Paths</a:t>
            </a:r>
          </a:p>
          <a:p>
            <a:pPr lvl="1"/>
            <a:r>
              <a:rPr lang="en-GB" dirty="0" smtClean="0"/>
              <a:t>Federated Query Extensions</a:t>
            </a:r>
          </a:p>
          <a:p>
            <a:pPr lvl="1"/>
            <a:r>
              <a:rPr lang="en-GB" dirty="0" smtClean="0"/>
              <a:t>Update Transactions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354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Party Triple Store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Supports a range of well known 3</a:t>
            </a:r>
            <a:r>
              <a:rPr lang="en-GB" baseline="30000" dirty="0" smtClean="0"/>
              <a:t>rd</a:t>
            </a:r>
            <a:r>
              <a:rPr lang="en-GB" dirty="0" smtClean="0"/>
              <a:t> Party Triple Stores</a:t>
            </a:r>
          </a:p>
          <a:p>
            <a:pPr lvl="1"/>
            <a:r>
              <a:rPr lang="en-GB" dirty="0" err="1" smtClean="0"/>
              <a:t>AllegroGraph</a:t>
            </a:r>
            <a:r>
              <a:rPr lang="en-GB" dirty="0" smtClean="0"/>
              <a:t>, 4store, </a:t>
            </a:r>
            <a:r>
              <a:rPr lang="en-GB" dirty="0" err="1" smtClean="0"/>
              <a:t>Fuseki</a:t>
            </a:r>
            <a:r>
              <a:rPr lang="en-GB" dirty="0" smtClean="0"/>
              <a:t>, </a:t>
            </a:r>
            <a:r>
              <a:rPr lang="en-GB" dirty="0" err="1" smtClean="0"/>
              <a:t>Joseki</a:t>
            </a:r>
            <a:r>
              <a:rPr lang="en-GB" dirty="0" smtClean="0"/>
              <a:t>, Sesame, </a:t>
            </a:r>
            <a:r>
              <a:rPr lang="en-GB" dirty="0" err="1" smtClean="0"/>
              <a:t>Talis</a:t>
            </a:r>
            <a:r>
              <a:rPr lang="en-GB" dirty="0" smtClean="0"/>
              <a:t>, </a:t>
            </a:r>
            <a:r>
              <a:rPr lang="en-GB" dirty="0" err="1" smtClean="0"/>
              <a:t>Stardog</a:t>
            </a:r>
            <a:r>
              <a:rPr lang="en-GB" dirty="0" smtClean="0"/>
              <a:t> and Virtuoso</a:t>
            </a:r>
          </a:p>
          <a:p>
            <a:pPr lvl="1"/>
            <a:r>
              <a:rPr lang="en-GB" dirty="0" smtClean="0"/>
              <a:t>Plus generic SPARQL store support</a:t>
            </a:r>
          </a:p>
          <a:p>
            <a:r>
              <a:rPr lang="en-GB" dirty="0" smtClean="0"/>
              <a:t>All accessed by a common interface i.e. easy to switch in and out different storage as needed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6/6/2011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44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also provide a Toolkit of useful command line and GUI tools</a:t>
            </a:r>
          </a:p>
          <a:p>
            <a:pPr lvl="1"/>
            <a:r>
              <a:rPr lang="en-GB" dirty="0" smtClean="0"/>
              <a:t>Includes utilities like conversion and query</a:t>
            </a:r>
          </a:p>
          <a:p>
            <a:pPr lvl="1"/>
            <a:r>
              <a:rPr lang="en-GB" dirty="0" smtClean="0"/>
              <a:t>Includes </a:t>
            </a:r>
            <a:r>
              <a:rPr lang="en-GB" dirty="0" err="1" smtClean="0"/>
              <a:t>rdfEditor</a:t>
            </a:r>
            <a:r>
              <a:rPr lang="en-GB" dirty="0" smtClean="0"/>
              <a:t> our Notepad replacement for RDF and SPARQL editing</a:t>
            </a:r>
          </a:p>
          <a:p>
            <a:r>
              <a:rPr lang="en-GB" dirty="0" smtClean="0"/>
              <a:t>Designed to make it possible to get you started experimenting with RDF and SPARQL on Windows without having to code yourself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139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Coming Soon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Improvements and optimisations of our SPARQL Engine</a:t>
            </a:r>
          </a:p>
          <a:p>
            <a:r>
              <a:rPr lang="en-GB" dirty="0" smtClean="0"/>
              <a:t>Full </a:t>
            </a:r>
            <a:r>
              <a:rPr lang="en-GB" dirty="0" err="1" smtClean="0"/>
              <a:t>RDFa</a:t>
            </a:r>
            <a:r>
              <a:rPr lang="en-GB" dirty="0" smtClean="0"/>
              <a:t> 1.1 parsing support including </a:t>
            </a:r>
            <a:r>
              <a:rPr lang="en-GB" dirty="0" err="1" smtClean="0"/>
              <a:t>RDFa</a:t>
            </a:r>
            <a:r>
              <a:rPr lang="en-GB" dirty="0" smtClean="0"/>
              <a:t> in SVG, XML etc.</a:t>
            </a:r>
          </a:p>
          <a:p>
            <a:r>
              <a:rPr lang="en-GB" dirty="0" smtClean="0"/>
              <a:t>Full SPIN (SPARQL Inferencing Notation) implementation</a:t>
            </a:r>
          </a:p>
          <a:p>
            <a:endParaRPr lang="en-GB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Future Plans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Refresh of our SQL based storage options</a:t>
            </a:r>
          </a:p>
          <a:p>
            <a:r>
              <a:rPr lang="en-GB" dirty="0" smtClean="0"/>
              <a:t>OWL Support</a:t>
            </a:r>
          </a:p>
          <a:p>
            <a:r>
              <a:rPr lang="en-GB" dirty="0" smtClean="0"/>
              <a:t>SPARQL Extensions</a:t>
            </a:r>
          </a:p>
          <a:p>
            <a:pPr lvl="1"/>
            <a:r>
              <a:rPr lang="en-GB" dirty="0" smtClean="0"/>
              <a:t>Full Text search</a:t>
            </a:r>
          </a:p>
          <a:p>
            <a:pPr lvl="1"/>
            <a:r>
              <a:rPr lang="en-GB" dirty="0" err="1" smtClean="0"/>
              <a:t>GeoSPARQL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510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NetRDF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dotNetRDF Slides Template</Template>
  <TotalTime>186</TotalTime>
  <Words>789</Words>
  <Application>Microsoft Office PowerPoint</Application>
  <PresentationFormat>On-screen Show (4:3)</PresentationFormat>
  <Paragraphs>132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dotNetRDF Slides Template</vt:lpstr>
      <vt:lpstr>A Semantic Web/RDF Library for .Net Developers</vt:lpstr>
      <vt:lpstr>Motivation</vt:lpstr>
      <vt:lpstr>About the Library</vt:lpstr>
      <vt:lpstr>Design Overview</vt:lpstr>
      <vt:lpstr>Simple Intuitive Code</vt:lpstr>
      <vt:lpstr>Leviathan - A SPARQL 1.1 Engine</vt:lpstr>
      <vt:lpstr>3rd Party Triple Store Support</vt:lpstr>
      <vt:lpstr>Tooling</vt:lpstr>
      <vt:lpstr>Slide 9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Semantic Web/RDF Library for .Net Developers</dc:title>
  <dc:creator>Rob</dc:creator>
  <cp:lastModifiedBy>Windows User</cp:lastModifiedBy>
  <cp:revision>33</cp:revision>
  <cp:lastPrinted>2011-05-05T11:35:29Z</cp:lastPrinted>
  <dcterms:created xsi:type="dcterms:W3CDTF">2011-04-29T11:02:50Z</dcterms:created>
  <dcterms:modified xsi:type="dcterms:W3CDTF">2011-05-31T14:27:33Z</dcterms:modified>
</cp:coreProperties>
</file>