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722" y="123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3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1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1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C2C83-8A1D-47ED-BE74-65F29D9BC1E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60561-67AC-4541-97EC-7D9B85164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9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de.wikipedia.org/wiki/Pygam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.wikipedia.org/wiki/Pygam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versity.org/wiki/Python_Concepts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de.wikipedia.org/wiki/Pygame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.wikipedia.org/wiki/Pygame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.wikipedia.org/wiki/Pygame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versity.org/wiki/Python_Concepts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de.wikipedia.org/wiki/Pygame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n.wikiversity.org/wiki/Python_Concepts" TargetMode="External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de.wikipedia.org/wiki/Pygame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9CD0693-1A74-44FA-95F0-1E8DC45B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3331" y="447768"/>
            <a:ext cx="501717" cy="50171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21C35F-CF1B-4AC0-854D-30D0321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1068" y="386815"/>
            <a:ext cx="1768389" cy="562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8AA375-0FFE-45FF-8DB6-889ADF4414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60" t="8702" r="55819" b="49345"/>
          <a:stretch/>
        </p:blipFill>
        <p:spPr>
          <a:xfrm>
            <a:off x="427199" y="798639"/>
            <a:ext cx="2743200" cy="1872150"/>
          </a:xfrm>
          <a:prstGeom prst="rect">
            <a:avLst/>
          </a:prstGeom>
          <a:ln w="19050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6207D-59D8-486D-ABA5-B17FD082D8F8}"/>
              </a:ext>
            </a:extLst>
          </p:cNvPr>
          <p:cNvSpPr txBox="1"/>
          <p:nvPr/>
        </p:nvSpPr>
        <p:spPr>
          <a:xfrm>
            <a:off x="4900612" y="1293611"/>
            <a:ext cx="3870290" cy="3182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7213" indent="-557213">
              <a:spcAft>
                <a:spcPts val="450"/>
              </a:spcAft>
              <a:buFont typeface="+mj-lt"/>
              <a:buAutoNum type="arabicParenR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Tạo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cửa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sổ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game</a:t>
            </a:r>
          </a:p>
          <a:p>
            <a:pPr marL="557213" indent="-557213">
              <a:spcAft>
                <a:spcPts val="450"/>
              </a:spcAft>
              <a:buFont typeface="+mj-lt"/>
              <a:buAutoNum type="arabicParenR"/>
            </a:pP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Khởi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tạo</a:t>
            </a:r>
          </a:p>
          <a:p>
            <a:pPr marL="557213" indent="-557213">
              <a:spcAft>
                <a:spcPts val="450"/>
              </a:spcAft>
              <a:buFont typeface="+mj-lt"/>
              <a:buAutoNum type="arabicParenR"/>
            </a:pP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Xây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dựng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hàm</a:t>
            </a:r>
          </a:p>
          <a:p>
            <a:pPr marL="557213" indent="-557213">
              <a:spcAft>
                <a:spcPts val="450"/>
              </a:spcAft>
              <a:buFont typeface="+mj-lt"/>
              <a:buAutoNum type="arabicParenR"/>
            </a:pP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Xử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lý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phím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di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chuyển</a:t>
            </a:r>
            <a:endParaRPr lang="en-US" sz="30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UTM Flavour" panose="02040603050506020204" pitchFamily="18" charset="0"/>
            </a:endParaRPr>
          </a:p>
          <a:p>
            <a:pPr marL="557213" indent="-557213">
              <a:spcAft>
                <a:spcPts val="450"/>
              </a:spcAft>
              <a:buFont typeface="+mj-lt"/>
              <a:buAutoNum type="arabicParenR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Cơ chế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săn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mồi</a:t>
            </a:r>
            <a:endParaRPr lang="en-US" sz="30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UTM Flavour" panose="02040603050506020204" pitchFamily="18" charset="0"/>
            </a:endParaRPr>
          </a:p>
          <a:p>
            <a:pPr marL="557213" indent="-557213">
              <a:spcAft>
                <a:spcPts val="450"/>
              </a:spcAft>
              <a:buFont typeface="+mj-lt"/>
              <a:buAutoNum type="arabicParenR"/>
            </a:pP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Hiển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thị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ra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cửa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sổ</a:t>
            </a:r>
            <a:endParaRPr lang="en-US" sz="30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UTM Flavour" panose="0204060305050602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9BC05-EEA3-4C61-BAF9-857973BE0E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198" t="17500" r="50694" b="40833"/>
          <a:stretch/>
        </p:blipFill>
        <p:spPr>
          <a:xfrm>
            <a:off x="1237592" y="2971800"/>
            <a:ext cx="2743200" cy="1874640"/>
          </a:xfrm>
          <a:prstGeom prst="rect">
            <a:avLst/>
          </a:prstGeom>
          <a:ln w="28575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62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9CD0693-1A74-44FA-95F0-1E8DC45B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3331" y="447768"/>
            <a:ext cx="501717" cy="50171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21C35F-CF1B-4AC0-854D-30D0321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1068" y="386815"/>
            <a:ext cx="1768389" cy="562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6207D-59D8-486D-ABA5-B17FD082D8F8}"/>
              </a:ext>
            </a:extLst>
          </p:cNvPr>
          <p:cNvSpPr txBox="1"/>
          <p:nvPr/>
        </p:nvSpPr>
        <p:spPr>
          <a:xfrm>
            <a:off x="4017406" y="1249018"/>
            <a:ext cx="31826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57213" indent="-557213">
              <a:spcAft>
                <a:spcPts val="450"/>
              </a:spcAft>
              <a:buFont typeface="+mj-lt"/>
              <a:buAutoNum type="arabicParenR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Tạo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cửa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sổ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game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A7544-3212-41EE-9D05-4FAF745B5EE9}"/>
              </a:ext>
            </a:extLst>
          </p:cNvPr>
          <p:cNvSpPr/>
          <p:nvPr/>
        </p:nvSpPr>
        <p:spPr>
          <a:xfrm>
            <a:off x="1143000" y="1693069"/>
            <a:ext cx="2033112" cy="198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84F51-5EEE-4680-8788-FD35EA658B78}"/>
              </a:ext>
            </a:extLst>
          </p:cNvPr>
          <p:cNvSpPr/>
          <p:nvPr/>
        </p:nvSpPr>
        <p:spPr>
          <a:xfrm>
            <a:off x="1143000" y="1514475"/>
            <a:ext cx="2033112" cy="1785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00EB45-21B7-42A5-BDCD-93079DCFAAA6}"/>
              </a:ext>
            </a:extLst>
          </p:cNvPr>
          <p:cNvCxnSpPr/>
          <p:nvPr/>
        </p:nvCxnSpPr>
        <p:spPr>
          <a:xfrm>
            <a:off x="935832" y="1293611"/>
            <a:ext cx="2364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DE789-F289-4D63-99F8-BD0D593256D4}"/>
              </a:ext>
            </a:extLst>
          </p:cNvPr>
          <p:cNvCxnSpPr/>
          <p:nvPr/>
        </p:nvCxnSpPr>
        <p:spPr>
          <a:xfrm>
            <a:off x="928688" y="1293610"/>
            <a:ext cx="0" cy="2735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0E8867-BD3F-4F86-8006-D5EA87DE7CF4}"/>
              </a:ext>
            </a:extLst>
          </p:cNvPr>
          <p:cNvSpPr txBox="1"/>
          <p:nvPr/>
        </p:nvSpPr>
        <p:spPr>
          <a:xfrm>
            <a:off x="4420453" y="2029459"/>
            <a:ext cx="2868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Th</a:t>
            </a:r>
            <a:r>
              <a:rPr lang="vi-VN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ư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viện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Pygame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0761B-E229-495D-9873-FAFFD741B840}"/>
              </a:ext>
            </a:extLst>
          </p:cNvPr>
          <p:cNvSpPr txBox="1"/>
          <p:nvPr/>
        </p:nvSpPr>
        <p:spPr>
          <a:xfrm>
            <a:off x="2937825" y="9027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CA0F2-1EA2-4999-BA36-D3C22DEE064B}"/>
              </a:ext>
            </a:extLst>
          </p:cNvPr>
          <p:cNvSpPr txBox="1"/>
          <p:nvPr/>
        </p:nvSpPr>
        <p:spPr>
          <a:xfrm>
            <a:off x="595232" y="966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0C3EC-3392-457B-A468-F62DBFB948BC}"/>
              </a:ext>
            </a:extLst>
          </p:cNvPr>
          <p:cNvSpPr txBox="1"/>
          <p:nvPr/>
        </p:nvSpPr>
        <p:spPr>
          <a:xfrm>
            <a:off x="583245" y="36828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93BC0-3072-4E62-97A5-0FEC8C2B52E9}"/>
              </a:ext>
            </a:extLst>
          </p:cNvPr>
          <p:cNvSpPr txBox="1"/>
          <p:nvPr/>
        </p:nvSpPr>
        <p:spPr>
          <a:xfrm>
            <a:off x="4420453" y="2857500"/>
            <a:ext cx="47115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Pygame.display.set_mode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(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x,y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128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9CD0693-1A74-44FA-95F0-1E8DC45B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3331" y="447768"/>
            <a:ext cx="501717" cy="50171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21C35F-CF1B-4AC0-854D-30D0321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1068" y="386815"/>
            <a:ext cx="1768389" cy="562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6207D-59D8-486D-ABA5-B17FD082D8F8}"/>
              </a:ext>
            </a:extLst>
          </p:cNvPr>
          <p:cNvSpPr txBox="1"/>
          <p:nvPr/>
        </p:nvSpPr>
        <p:spPr>
          <a:xfrm>
            <a:off x="4017405" y="1249018"/>
            <a:ext cx="1891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2)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Khởi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tạo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A7544-3212-41EE-9D05-4FAF745B5EE9}"/>
              </a:ext>
            </a:extLst>
          </p:cNvPr>
          <p:cNvSpPr/>
          <p:nvPr/>
        </p:nvSpPr>
        <p:spPr>
          <a:xfrm>
            <a:off x="1143000" y="1693069"/>
            <a:ext cx="2033112" cy="198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84F51-5EEE-4680-8788-FD35EA658B78}"/>
              </a:ext>
            </a:extLst>
          </p:cNvPr>
          <p:cNvSpPr/>
          <p:nvPr/>
        </p:nvSpPr>
        <p:spPr>
          <a:xfrm>
            <a:off x="1143000" y="1514475"/>
            <a:ext cx="2033112" cy="1785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00EB45-21B7-42A5-BDCD-93079DCFAAA6}"/>
              </a:ext>
            </a:extLst>
          </p:cNvPr>
          <p:cNvCxnSpPr/>
          <p:nvPr/>
        </p:nvCxnSpPr>
        <p:spPr>
          <a:xfrm>
            <a:off x="935832" y="1293611"/>
            <a:ext cx="2364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DE789-F289-4D63-99F8-BD0D593256D4}"/>
              </a:ext>
            </a:extLst>
          </p:cNvPr>
          <p:cNvCxnSpPr/>
          <p:nvPr/>
        </p:nvCxnSpPr>
        <p:spPr>
          <a:xfrm>
            <a:off x="928688" y="1293610"/>
            <a:ext cx="0" cy="2735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0E8867-BD3F-4F86-8006-D5EA87DE7CF4}"/>
              </a:ext>
            </a:extLst>
          </p:cNvPr>
          <p:cNvSpPr txBox="1"/>
          <p:nvPr/>
        </p:nvSpPr>
        <p:spPr>
          <a:xfrm>
            <a:off x="4420453" y="2029459"/>
            <a:ext cx="16001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Hình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ảnh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0761B-E229-495D-9873-FAFFD741B840}"/>
              </a:ext>
            </a:extLst>
          </p:cNvPr>
          <p:cNvSpPr txBox="1"/>
          <p:nvPr/>
        </p:nvSpPr>
        <p:spPr>
          <a:xfrm>
            <a:off x="2937825" y="9027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CA0F2-1EA2-4999-BA36-D3C22DEE064B}"/>
              </a:ext>
            </a:extLst>
          </p:cNvPr>
          <p:cNvSpPr txBox="1"/>
          <p:nvPr/>
        </p:nvSpPr>
        <p:spPr>
          <a:xfrm>
            <a:off x="595232" y="966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0C3EC-3392-457B-A468-F62DBFB948BC}"/>
              </a:ext>
            </a:extLst>
          </p:cNvPr>
          <p:cNvSpPr txBox="1"/>
          <p:nvPr/>
        </p:nvSpPr>
        <p:spPr>
          <a:xfrm>
            <a:off x="583245" y="36828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93BC0-3072-4E62-97A5-0FEC8C2B52E9}"/>
              </a:ext>
            </a:extLst>
          </p:cNvPr>
          <p:cNvSpPr txBox="1"/>
          <p:nvPr/>
        </p:nvSpPr>
        <p:spPr>
          <a:xfrm>
            <a:off x="4420453" y="2857500"/>
            <a:ext cx="1468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Màu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sắc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E3C05-B813-4382-8C4E-5E9E9DE63F4B}"/>
              </a:ext>
            </a:extLst>
          </p:cNvPr>
          <p:cNvSpPr txBox="1"/>
          <p:nvPr/>
        </p:nvSpPr>
        <p:spPr>
          <a:xfrm>
            <a:off x="4485975" y="3640347"/>
            <a:ext cx="864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Biến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91B1928-D304-4487-A4DA-FC853B675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024" y="2024593"/>
            <a:ext cx="535781" cy="535781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9FB614-EA2B-42B0-BB81-8FB2B4C14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745" y="2024593"/>
            <a:ext cx="535781" cy="535781"/>
          </a:xfrm>
          <a:prstGeom prst="rect">
            <a:avLst/>
          </a:prstGeom>
        </p:spPr>
      </p:pic>
      <p:pic>
        <p:nvPicPr>
          <p:cNvPr id="20" name="Picture 19" descr="A close up of a flower&#10;&#10;Description automatically generated">
            <a:extLst>
              <a:ext uri="{FF2B5EF4-FFF2-40B4-BE49-F238E27FC236}">
                <a16:creationId xmlns:a16="http://schemas.microsoft.com/office/drawing/2014/main" id="{06552D77-6AB7-427C-80BE-B340D9B790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66" y="2029459"/>
            <a:ext cx="535781" cy="5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3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9CD0693-1A74-44FA-95F0-1E8DC45B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3331" y="447768"/>
            <a:ext cx="501717" cy="50171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21C35F-CF1B-4AC0-854D-30D0321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1068" y="386815"/>
            <a:ext cx="1768389" cy="562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6207D-59D8-486D-ABA5-B17FD082D8F8}"/>
              </a:ext>
            </a:extLst>
          </p:cNvPr>
          <p:cNvSpPr txBox="1"/>
          <p:nvPr/>
        </p:nvSpPr>
        <p:spPr>
          <a:xfrm>
            <a:off x="4017405" y="1249018"/>
            <a:ext cx="28344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3)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Xây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dựng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hàm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A7544-3212-41EE-9D05-4FAF745B5EE9}"/>
              </a:ext>
            </a:extLst>
          </p:cNvPr>
          <p:cNvSpPr/>
          <p:nvPr/>
        </p:nvSpPr>
        <p:spPr>
          <a:xfrm>
            <a:off x="1143000" y="1693069"/>
            <a:ext cx="2033112" cy="198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84F51-5EEE-4680-8788-FD35EA658B78}"/>
              </a:ext>
            </a:extLst>
          </p:cNvPr>
          <p:cNvSpPr/>
          <p:nvPr/>
        </p:nvSpPr>
        <p:spPr>
          <a:xfrm>
            <a:off x="1143000" y="1514475"/>
            <a:ext cx="2033112" cy="1785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00EB45-21B7-42A5-BDCD-93079DCFAAA6}"/>
              </a:ext>
            </a:extLst>
          </p:cNvPr>
          <p:cNvCxnSpPr/>
          <p:nvPr/>
        </p:nvCxnSpPr>
        <p:spPr>
          <a:xfrm>
            <a:off x="935832" y="1293611"/>
            <a:ext cx="2364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DE789-F289-4D63-99F8-BD0D593256D4}"/>
              </a:ext>
            </a:extLst>
          </p:cNvPr>
          <p:cNvCxnSpPr/>
          <p:nvPr/>
        </p:nvCxnSpPr>
        <p:spPr>
          <a:xfrm>
            <a:off x="928688" y="1293610"/>
            <a:ext cx="0" cy="2735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0E8867-BD3F-4F86-8006-D5EA87DE7CF4}"/>
              </a:ext>
            </a:extLst>
          </p:cNvPr>
          <p:cNvSpPr txBox="1"/>
          <p:nvPr/>
        </p:nvSpPr>
        <p:spPr>
          <a:xfrm>
            <a:off x="4420453" y="2029459"/>
            <a:ext cx="28937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Hàm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Game_Over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0761B-E229-495D-9873-FAFFD741B840}"/>
              </a:ext>
            </a:extLst>
          </p:cNvPr>
          <p:cNvSpPr txBox="1"/>
          <p:nvPr/>
        </p:nvSpPr>
        <p:spPr>
          <a:xfrm>
            <a:off x="2937825" y="9027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CA0F2-1EA2-4999-BA36-D3C22DEE064B}"/>
              </a:ext>
            </a:extLst>
          </p:cNvPr>
          <p:cNvSpPr txBox="1"/>
          <p:nvPr/>
        </p:nvSpPr>
        <p:spPr>
          <a:xfrm>
            <a:off x="595232" y="966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0C3EC-3392-457B-A468-F62DBFB948BC}"/>
              </a:ext>
            </a:extLst>
          </p:cNvPr>
          <p:cNvSpPr txBox="1"/>
          <p:nvPr/>
        </p:nvSpPr>
        <p:spPr>
          <a:xfrm>
            <a:off x="583245" y="36828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93BC0-3072-4E62-97A5-0FEC8C2B52E9}"/>
              </a:ext>
            </a:extLst>
          </p:cNvPr>
          <p:cNvSpPr txBox="1"/>
          <p:nvPr/>
        </p:nvSpPr>
        <p:spPr>
          <a:xfrm>
            <a:off x="4420453" y="2857500"/>
            <a:ext cx="2932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Hàm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Show_Score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3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9CD0693-1A74-44FA-95F0-1E8DC45B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3331" y="447768"/>
            <a:ext cx="501717" cy="50171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21C35F-CF1B-4AC0-854D-30D0321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1068" y="386815"/>
            <a:ext cx="1768389" cy="562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6207D-59D8-486D-ABA5-B17FD082D8F8}"/>
              </a:ext>
            </a:extLst>
          </p:cNvPr>
          <p:cNvSpPr txBox="1"/>
          <p:nvPr/>
        </p:nvSpPr>
        <p:spPr>
          <a:xfrm>
            <a:off x="4017405" y="1249018"/>
            <a:ext cx="29322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4)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Xử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lý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di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chuyển</a:t>
            </a:r>
            <a:endParaRPr lang="en-US" sz="30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UTM Flavour" panose="0204060305050602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A7544-3212-41EE-9D05-4FAF745B5EE9}"/>
              </a:ext>
            </a:extLst>
          </p:cNvPr>
          <p:cNvSpPr/>
          <p:nvPr/>
        </p:nvSpPr>
        <p:spPr>
          <a:xfrm>
            <a:off x="1143000" y="1693069"/>
            <a:ext cx="2033112" cy="198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84F51-5EEE-4680-8788-FD35EA658B78}"/>
              </a:ext>
            </a:extLst>
          </p:cNvPr>
          <p:cNvSpPr/>
          <p:nvPr/>
        </p:nvSpPr>
        <p:spPr>
          <a:xfrm>
            <a:off x="1143000" y="1514475"/>
            <a:ext cx="2033112" cy="1785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00EB45-21B7-42A5-BDCD-93079DCFAAA6}"/>
              </a:ext>
            </a:extLst>
          </p:cNvPr>
          <p:cNvCxnSpPr/>
          <p:nvPr/>
        </p:nvCxnSpPr>
        <p:spPr>
          <a:xfrm>
            <a:off x="935832" y="1293611"/>
            <a:ext cx="2364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DE789-F289-4D63-99F8-BD0D593256D4}"/>
              </a:ext>
            </a:extLst>
          </p:cNvPr>
          <p:cNvCxnSpPr/>
          <p:nvPr/>
        </p:nvCxnSpPr>
        <p:spPr>
          <a:xfrm>
            <a:off x="928688" y="1293610"/>
            <a:ext cx="0" cy="2735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0E8867-BD3F-4F86-8006-D5EA87DE7CF4}"/>
              </a:ext>
            </a:extLst>
          </p:cNvPr>
          <p:cNvSpPr txBox="1"/>
          <p:nvPr/>
        </p:nvSpPr>
        <p:spPr>
          <a:xfrm>
            <a:off x="4448424" y="1773868"/>
            <a:ext cx="35525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Bắt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sự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kiện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phím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bấm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0761B-E229-495D-9873-FAFFD741B840}"/>
              </a:ext>
            </a:extLst>
          </p:cNvPr>
          <p:cNvSpPr txBox="1"/>
          <p:nvPr/>
        </p:nvSpPr>
        <p:spPr>
          <a:xfrm>
            <a:off x="2937825" y="9027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CA0F2-1EA2-4999-BA36-D3C22DEE064B}"/>
              </a:ext>
            </a:extLst>
          </p:cNvPr>
          <p:cNvSpPr txBox="1"/>
          <p:nvPr/>
        </p:nvSpPr>
        <p:spPr>
          <a:xfrm>
            <a:off x="595232" y="966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0C3EC-3392-457B-A468-F62DBFB948BC}"/>
              </a:ext>
            </a:extLst>
          </p:cNvPr>
          <p:cNvSpPr txBox="1"/>
          <p:nvPr/>
        </p:nvSpPr>
        <p:spPr>
          <a:xfrm>
            <a:off x="583245" y="36828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93BC0-3072-4E62-97A5-0FEC8C2B52E9}"/>
              </a:ext>
            </a:extLst>
          </p:cNvPr>
          <p:cNvSpPr txBox="1"/>
          <p:nvPr/>
        </p:nvSpPr>
        <p:spPr>
          <a:xfrm>
            <a:off x="4448424" y="2357367"/>
            <a:ext cx="3409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Thay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đổi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tọa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độ (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x,y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9165D2B-9A25-438D-B93F-17624908DEF7}"/>
              </a:ext>
            </a:extLst>
          </p:cNvPr>
          <p:cNvSpPr/>
          <p:nvPr/>
        </p:nvSpPr>
        <p:spPr>
          <a:xfrm>
            <a:off x="2614551" y="4245024"/>
            <a:ext cx="375834" cy="5309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957481D-2537-4C5F-8EE2-B6F80781341D}"/>
              </a:ext>
            </a:extLst>
          </p:cNvPr>
          <p:cNvSpPr/>
          <p:nvPr/>
        </p:nvSpPr>
        <p:spPr>
          <a:xfrm flipH="1">
            <a:off x="1270321" y="4245024"/>
            <a:ext cx="375834" cy="5309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5C2BA3A-6DD3-4483-9002-DF11979A551B}"/>
              </a:ext>
            </a:extLst>
          </p:cNvPr>
          <p:cNvSpPr/>
          <p:nvPr/>
        </p:nvSpPr>
        <p:spPr>
          <a:xfrm rot="16200000">
            <a:off x="4219369" y="4139454"/>
            <a:ext cx="375834" cy="5309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C0A3932-B019-4048-BB36-85742A499075}"/>
              </a:ext>
            </a:extLst>
          </p:cNvPr>
          <p:cNvSpPr/>
          <p:nvPr/>
        </p:nvSpPr>
        <p:spPr>
          <a:xfrm rot="16200000" flipH="1">
            <a:off x="4219369" y="5010991"/>
            <a:ext cx="375834" cy="5309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C7B434-F71C-42BA-9C9E-73D68116A1FD}"/>
              </a:ext>
            </a:extLst>
          </p:cNvPr>
          <p:cNvSpPr txBox="1"/>
          <p:nvPr/>
        </p:nvSpPr>
        <p:spPr>
          <a:xfrm>
            <a:off x="1138805" y="493345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 </a:t>
            </a:r>
            <a:r>
              <a:rPr lang="en-US" sz="1800" dirty="0" err="1"/>
              <a:t>giảm</a:t>
            </a:r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ADEB1-62F5-4F78-B857-96764736E56A}"/>
              </a:ext>
            </a:extLst>
          </p:cNvPr>
          <p:cNvSpPr txBox="1"/>
          <p:nvPr/>
        </p:nvSpPr>
        <p:spPr>
          <a:xfrm>
            <a:off x="2491661" y="4903864"/>
            <a:ext cx="75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 </a:t>
            </a:r>
            <a:r>
              <a:rPr lang="en-US" sz="1800" dirty="0" err="1"/>
              <a:t>tăng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B0E9C-8BA6-49CD-9685-E883AF1F7006}"/>
              </a:ext>
            </a:extLst>
          </p:cNvPr>
          <p:cNvSpPr txBox="1"/>
          <p:nvPr/>
        </p:nvSpPr>
        <p:spPr>
          <a:xfrm>
            <a:off x="5101211" y="5088530"/>
            <a:ext cx="75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 </a:t>
            </a:r>
            <a:r>
              <a:rPr lang="en-US" sz="1800" dirty="0" err="1"/>
              <a:t>tăng</a:t>
            </a:r>
            <a:endParaRPr lang="en-US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DF548B-02C8-4647-9EF2-59E152BA95A3}"/>
              </a:ext>
            </a:extLst>
          </p:cNvPr>
          <p:cNvSpPr txBox="1"/>
          <p:nvPr/>
        </p:nvSpPr>
        <p:spPr>
          <a:xfrm>
            <a:off x="5101210" y="421699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 </a:t>
            </a:r>
            <a:r>
              <a:rPr lang="en-US" sz="1800" dirty="0" err="1"/>
              <a:t>giảm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308222-426A-408C-9E18-F377AA67211F}"/>
              </a:ext>
            </a:extLst>
          </p:cNvPr>
          <p:cNvSpPr txBox="1"/>
          <p:nvPr/>
        </p:nvSpPr>
        <p:spPr>
          <a:xfrm>
            <a:off x="4499046" y="3028012"/>
            <a:ext cx="3464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Di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chuyển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chạm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biên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CC575-CD41-492F-903C-C8C89E0265C5}"/>
              </a:ext>
            </a:extLst>
          </p:cNvPr>
          <p:cNvSpPr txBox="1"/>
          <p:nvPr/>
        </p:nvSpPr>
        <p:spPr>
          <a:xfrm>
            <a:off x="6359407" y="3590493"/>
            <a:ext cx="24641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Ăn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chính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mình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8634502-5F2B-4A3B-A31C-6F83F93BB767}"/>
              </a:ext>
            </a:extLst>
          </p:cNvPr>
          <p:cNvSpPr/>
          <p:nvPr/>
        </p:nvSpPr>
        <p:spPr>
          <a:xfrm>
            <a:off x="2466161" y="2252986"/>
            <a:ext cx="375834" cy="530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517B048-0DBD-49D8-A1D1-E27E84E80E76}"/>
              </a:ext>
            </a:extLst>
          </p:cNvPr>
          <p:cNvSpPr/>
          <p:nvPr/>
        </p:nvSpPr>
        <p:spPr>
          <a:xfrm rot="16200000">
            <a:off x="1882902" y="1891018"/>
            <a:ext cx="375834" cy="530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D321310-6E4A-41FF-8580-6E62A45B3CD2}"/>
              </a:ext>
            </a:extLst>
          </p:cNvPr>
          <p:cNvSpPr/>
          <p:nvPr/>
        </p:nvSpPr>
        <p:spPr>
          <a:xfrm rot="16200000" flipH="1">
            <a:off x="1882903" y="2619598"/>
            <a:ext cx="375834" cy="530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</p:spTree>
    <p:extLst>
      <p:ext uri="{BB962C8B-B14F-4D97-AF65-F5344CB8AC3E}">
        <p14:creationId xmlns:p14="http://schemas.microsoft.com/office/powerpoint/2010/main" val="12012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9CD0693-1A74-44FA-95F0-1E8DC45B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3331" y="447768"/>
            <a:ext cx="501717" cy="50171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21C35F-CF1B-4AC0-854D-30D0321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1068" y="386815"/>
            <a:ext cx="1768389" cy="562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6207D-59D8-486D-ABA5-B17FD082D8F8}"/>
              </a:ext>
            </a:extLst>
          </p:cNvPr>
          <p:cNvSpPr txBox="1"/>
          <p:nvPr/>
        </p:nvSpPr>
        <p:spPr>
          <a:xfrm>
            <a:off x="4017405" y="1249018"/>
            <a:ext cx="28376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5) C</a:t>
            </a:r>
            <a:r>
              <a:rPr lang="vi-VN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ơ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chế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săn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mồi</a:t>
            </a:r>
            <a:endParaRPr lang="en-US" sz="30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UTM Flavour" panose="0204060305050602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A7544-3212-41EE-9D05-4FAF745B5EE9}"/>
              </a:ext>
            </a:extLst>
          </p:cNvPr>
          <p:cNvSpPr/>
          <p:nvPr/>
        </p:nvSpPr>
        <p:spPr>
          <a:xfrm>
            <a:off x="1143000" y="1693069"/>
            <a:ext cx="2033112" cy="198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84F51-5EEE-4680-8788-FD35EA658B78}"/>
              </a:ext>
            </a:extLst>
          </p:cNvPr>
          <p:cNvSpPr/>
          <p:nvPr/>
        </p:nvSpPr>
        <p:spPr>
          <a:xfrm>
            <a:off x="1143000" y="1514475"/>
            <a:ext cx="2033112" cy="1785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00EB45-21B7-42A5-BDCD-93079DCFAAA6}"/>
              </a:ext>
            </a:extLst>
          </p:cNvPr>
          <p:cNvCxnSpPr/>
          <p:nvPr/>
        </p:nvCxnSpPr>
        <p:spPr>
          <a:xfrm>
            <a:off x="935832" y="1293611"/>
            <a:ext cx="2364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DE789-F289-4D63-99F8-BD0D593256D4}"/>
              </a:ext>
            </a:extLst>
          </p:cNvPr>
          <p:cNvCxnSpPr/>
          <p:nvPr/>
        </p:nvCxnSpPr>
        <p:spPr>
          <a:xfrm>
            <a:off x="928688" y="1293610"/>
            <a:ext cx="0" cy="2735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0E8867-BD3F-4F86-8006-D5EA87DE7CF4}"/>
              </a:ext>
            </a:extLst>
          </p:cNvPr>
          <p:cNvSpPr txBox="1"/>
          <p:nvPr/>
        </p:nvSpPr>
        <p:spPr>
          <a:xfrm>
            <a:off x="4420453" y="2029459"/>
            <a:ext cx="44422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Tăng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chiều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dài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rắn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(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ăn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mồi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0761B-E229-495D-9873-FAFFD741B840}"/>
              </a:ext>
            </a:extLst>
          </p:cNvPr>
          <p:cNvSpPr txBox="1"/>
          <p:nvPr/>
        </p:nvSpPr>
        <p:spPr>
          <a:xfrm>
            <a:off x="2937825" y="9027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CA0F2-1EA2-4999-BA36-D3C22DEE064B}"/>
              </a:ext>
            </a:extLst>
          </p:cNvPr>
          <p:cNvSpPr txBox="1"/>
          <p:nvPr/>
        </p:nvSpPr>
        <p:spPr>
          <a:xfrm>
            <a:off x="595232" y="966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0C3EC-3392-457B-A468-F62DBFB948BC}"/>
              </a:ext>
            </a:extLst>
          </p:cNvPr>
          <p:cNvSpPr txBox="1"/>
          <p:nvPr/>
        </p:nvSpPr>
        <p:spPr>
          <a:xfrm>
            <a:off x="583245" y="36828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93BC0-3072-4E62-97A5-0FEC8C2B52E9}"/>
              </a:ext>
            </a:extLst>
          </p:cNvPr>
          <p:cNvSpPr txBox="1"/>
          <p:nvPr/>
        </p:nvSpPr>
        <p:spPr>
          <a:xfrm>
            <a:off x="4420453" y="3590493"/>
            <a:ext cx="2196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Sản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sinh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mồi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53D5625-EA53-437A-A8FF-DAD36EDF4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43" y="2799480"/>
            <a:ext cx="274320" cy="274320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B8E7A4-7CFA-4E2F-81D0-41F3474F6D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63" y="2799480"/>
            <a:ext cx="274320" cy="274320"/>
          </a:xfrm>
          <a:prstGeom prst="rect">
            <a:avLst/>
          </a:prstGeom>
        </p:spPr>
      </p:pic>
      <p:pic>
        <p:nvPicPr>
          <p:cNvPr id="20" name="Picture 19" descr="A close up of a flower&#10;&#10;Description automatically generated">
            <a:extLst>
              <a:ext uri="{FF2B5EF4-FFF2-40B4-BE49-F238E27FC236}">
                <a16:creationId xmlns:a16="http://schemas.microsoft.com/office/drawing/2014/main" id="{EDD793B1-8B92-45DB-9121-A615DBD20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49" y="3728724"/>
            <a:ext cx="362434" cy="362434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CD5AC-2DA9-4398-A699-1D5359BAD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80" y="2799480"/>
            <a:ext cx="274320" cy="274320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7E45CE-44D7-432C-85F5-4B1E5DC01A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97" y="2799480"/>
            <a:ext cx="274320" cy="274320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3A433A-3574-422A-ABA1-7A80FECD01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53" y="279948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6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9CD0693-1A74-44FA-95F0-1E8DC45BC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83331" y="447768"/>
            <a:ext cx="501717" cy="50171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21C35F-CF1B-4AC0-854D-30D0321BD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01068" y="386815"/>
            <a:ext cx="1768389" cy="5626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76207D-59D8-486D-ABA5-B17FD082D8F8}"/>
              </a:ext>
            </a:extLst>
          </p:cNvPr>
          <p:cNvSpPr txBox="1"/>
          <p:nvPr/>
        </p:nvSpPr>
        <p:spPr>
          <a:xfrm>
            <a:off x="4017405" y="1249018"/>
            <a:ext cx="32736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6)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Hiển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thị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ra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cửa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 </a:t>
            </a:r>
            <a:r>
              <a:rPr lang="en-US" sz="3000" dirty="0" err="1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UTM Flavour" panose="02040603050506020204" pitchFamily="18" charset="0"/>
              </a:rPr>
              <a:t>sổ</a:t>
            </a:r>
            <a:endParaRPr lang="en-US" sz="3000" dirty="0"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UTM Flavour" panose="0204060305050602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0A7544-3212-41EE-9D05-4FAF745B5EE9}"/>
              </a:ext>
            </a:extLst>
          </p:cNvPr>
          <p:cNvSpPr/>
          <p:nvPr/>
        </p:nvSpPr>
        <p:spPr>
          <a:xfrm>
            <a:off x="1143000" y="1693069"/>
            <a:ext cx="2033112" cy="19859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84F51-5EEE-4680-8788-FD35EA658B78}"/>
              </a:ext>
            </a:extLst>
          </p:cNvPr>
          <p:cNvSpPr/>
          <p:nvPr/>
        </p:nvSpPr>
        <p:spPr>
          <a:xfrm>
            <a:off x="1143000" y="1514475"/>
            <a:ext cx="2033112" cy="17859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00EB45-21B7-42A5-BDCD-93079DCFAAA6}"/>
              </a:ext>
            </a:extLst>
          </p:cNvPr>
          <p:cNvCxnSpPr/>
          <p:nvPr/>
        </p:nvCxnSpPr>
        <p:spPr>
          <a:xfrm>
            <a:off x="935832" y="1293611"/>
            <a:ext cx="23645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0DE789-F289-4D63-99F8-BD0D593256D4}"/>
              </a:ext>
            </a:extLst>
          </p:cNvPr>
          <p:cNvCxnSpPr/>
          <p:nvPr/>
        </p:nvCxnSpPr>
        <p:spPr>
          <a:xfrm>
            <a:off x="928688" y="1293610"/>
            <a:ext cx="0" cy="27354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0E8867-BD3F-4F86-8006-D5EA87DE7CF4}"/>
              </a:ext>
            </a:extLst>
          </p:cNvPr>
          <p:cNvSpPr txBox="1"/>
          <p:nvPr/>
        </p:nvSpPr>
        <p:spPr>
          <a:xfrm>
            <a:off x="4420453" y="2029459"/>
            <a:ext cx="1976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Background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0761B-E229-495D-9873-FAFFD741B840}"/>
              </a:ext>
            </a:extLst>
          </p:cNvPr>
          <p:cNvSpPr txBox="1"/>
          <p:nvPr/>
        </p:nvSpPr>
        <p:spPr>
          <a:xfrm>
            <a:off x="2937825" y="90276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CA0F2-1EA2-4999-BA36-D3C22DEE064B}"/>
              </a:ext>
            </a:extLst>
          </p:cNvPr>
          <p:cNvSpPr txBox="1"/>
          <p:nvPr/>
        </p:nvSpPr>
        <p:spPr>
          <a:xfrm>
            <a:off x="595232" y="966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0C3EC-3392-457B-A468-F62DBFB948BC}"/>
              </a:ext>
            </a:extLst>
          </p:cNvPr>
          <p:cNvSpPr txBox="1"/>
          <p:nvPr/>
        </p:nvSpPr>
        <p:spPr>
          <a:xfrm>
            <a:off x="583245" y="368282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93BC0-3072-4E62-97A5-0FEC8C2B52E9}"/>
              </a:ext>
            </a:extLst>
          </p:cNvPr>
          <p:cNvSpPr txBox="1"/>
          <p:nvPr/>
        </p:nvSpPr>
        <p:spPr>
          <a:xfrm>
            <a:off x="4420453" y="2791966"/>
            <a:ext cx="1976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Hiển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thị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rắn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97E9C-6EE2-46AF-8DB7-609EB31F0547}"/>
              </a:ext>
            </a:extLst>
          </p:cNvPr>
          <p:cNvSpPr txBox="1"/>
          <p:nvPr/>
        </p:nvSpPr>
        <p:spPr>
          <a:xfrm>
            <a:off x="4420453" y="3590493"/>
            <a:ext cx="2097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Hiển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thị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mồi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BC905-E196-42B1-9AB3-4FD877E7220C}"/>
              </a:ext>
            </a:extLst>
          </p:cNvPr>
          <p:cNvSpPr txBox="1"/>
          <p:nvPr/>
        </p:nvSpPr>
        <p:spPr>
          <a:xfrm>
            <a:off x="4420453" y="4389020"/>
            <a:ext cx="29290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50"/>
              </a:spcAft>
            </a:pP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Đ</a:t>
            </a:r>
            <a:r>
              <a:rPr lang="vi-VN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ư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ờng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viền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, </a:t>
            </a:r>
            <a:r>
              <a:rPr lang="en-US" sz="3000" dirty="0" err="1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FU Sigvar" panose="00000400000000000000" pitchFamily="2" charset="0"/>
              </a:rPr>
              <a:t>điểm</a:t>
            </a:r>
            <a:endParaRPr lang="en-US" sz="3000" dirty="0">
              <a:solidFill>
                <a:schemeClr val="accent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FU Sigvar" panose="00000400000000000000" pitchFamily="2" charset="0"/>
            </a:endParaRP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647D5972-D473-487D-BC98-8DDCED642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933" y="2411730"/>
            <a:ext cx="274320" cy="274320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15C327-82AB-4FF5-A920-46ACBAF00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84" y="2149433"/>
            <a:ext cx="274320" cy="274320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F67070-617F-4FF3-88CC-0B15DC593A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01" y="2149433"/>
            <a:ext cx="274320" cy="274320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EECF29-467F-4B52-B29A-48A739D56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18" y="2149433"/>
            <a:ext cx="274320" cy="274320"/>
          </a:xfrm>
          <a:prstGeom prst="rect">
            <a:avLst/>
          </a:prstGeom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F1FCBE-9E50-40DF-970D-D9959751F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74" y="2149433"/>
            <a:ext cx="274320" cy="274320"/>
          </a:xfrm>
          <a:prstGeom prst="rect">
            <a:avLst/>
          </a:prstGeom>
        </p:spPr>
      </p:pic>
      <p:pic>
        <p:nvPicPr>
          <p:cNvPr id="31" name="Picture 30" descr="A close up of a flower&#10;&#10;Description automatically generated">
            <a:extLst>
              <a:ext uri="{FF2B5EF4-FFF2-40B4-BE49-F238E27FC236}">
                <a16:creationId xmlns:a16="http://schemas.microsoft.com/office/drawing/2014/main" id="{39C63ED2-A72F-400D-B0AF-B27BA09D3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93" y="2727496"/>
            <a:ext cx="362434" cy="3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9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9E65E5415B24FA6B9901B2D0B7B66" ma:contentTypeVersion="11" ma:contentTypeDescription="Create a new document." ma:contentTypeScope="" ma:versionID="d0be8924fb7dcf8b0e76ca4f2114a865">
  <xsd:schema xmlns:xsd="http://www.w3.org/2001/XMLSchema" xmlns:xs="http://www.w3.org/2001/XMLSchema" xmlns:p="http://schemas.microsoft.com/office/2006/metadata/properties" xmlns:ns3="f5b592dc-028b-4279-b83f-2125c669a9c0" xmlns:ns4="db852f3c-2387-4d12-9a8b-8f6941d09fa5" targetNamespace="http://schemas.microsoft.com/office/2006/metadata/properties" ma:root="true" ma:fieldsID="ffe3d0b4658f1aafb5995a30b6ad39eb" ns3:_="" ns4:_="">
    <xsd:import namespace="f5b592dc-028b-4279-b83f-2125c669a9c0"/>
    <xsd:import namespace="db852f3c-2387-4d12-9a8b-8f6941d09fa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b592dc-028b-4279-b83f-2125c669a9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52f3c-2387-4d12-9a8b-8f6941d09f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CAD8B-D4E4-4860-9E15-034D5969A5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b592dc-028b-4279-b83f-2125c669a9c0"/>
    <ds:schemaRef ds:uri="db852f3c-2387-4d12-9a8b-8f6941d09f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278617-E5A6-4AEB-8F6C-CB12A4976E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A5B1EA-AAA0-4521-BB0F-542631FC326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156</Words>
  <Application>Microsoft Office PowerPoint</Application>
  <PresentationFormat>On-screen Show (16:10)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SFU Sigvar</vt:lpstr>
      <vt:lpstr>UTM Flavour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Van Tu</dc:creator>
  <cp:lastModifiedBy>Pham Van Tu</cp:lastModifiedBy>
  <cp:revision>6</cp:revision>
  <dcterms:created xsi:type="dcterms:W3CDTF">2020-04-29T13:47:44Z</dcterms:created>
  <dcterms:modified xsi:type="dcterms:W3CDTF">2020-04-29T15:59:57Z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0x0101002EF9E65E5415B24FA6B9901B2D0B7B66</vt:lpwstr>
  </property>
</Properties>
</file>