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3.jpg" ContentType="image/png"/>
  <Override PartName="/ppt/media/image5.jp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22"/>
  </p:notesMasterIdLst>
  <p:handoutMasterIdLst>
    <p:handoutMasterId r:id="rId23"/>
  </p:handout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74" r:id="rId10"/>
    <p:sldId id="277" r:id="rId11"/>
    <p:sldId id="262" r:id="rId12"/>
    <p:sldId id="282" r:id="rId13"/>
    <p:sldId id="266" r:id="rId14"/>
    <p:sldId id="267" r:id="rId15"/>
    <p:sldId id="268" r:id="rId16"/>
    <p:sldId id="269" r:id="rId17"/>
    <p:sldId id="278" r:id="rId18"/>
    <p:sldId id="279" r:id="rId19"/>
    <p:sldId id="280" r:id="rId20"/>
    <p:sldId id="28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C29103-8099-4374-9CDD-723A61A97324}" type="doc">
      <dgm:prSet loTypeId="urn:microsoft.com/office/officeart/2008/layout/VerticalCurvedList" loCatId="list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A9C03DB-F741-47B5-B6BA-4BEBF71B9B12}">
      <dgm:prSet phldrT="[Text]"/>
      <dgm:spPr/>
      <dgm:t>
        <a:bodyPr/>
        <a:lstStyle/>
        <a:p>
          <a:r>
            <a:rPr lang="en-US" dirty="0">
              <a:latin typeface="+mn-lt"/>
              <a:cs typeface="Arial" panose="020B0604020202020204" pitchFamily="34" charset="0"/>
            </a:rPr>
            <a:t>Đặt vấn đề và định hướng giải pháp</a:t>
          </a:r>
        </a:p>
      </dgm:t>
    </dgm:pt>
    <dgm:pt modelId="{392C3C21-D1E2-49EE-88A5-FFA835DF77FC}" type="parTrans" cxnId="{1785BAB0-121F-4E38-80AB-83E0A376B75D}">
      <dgm:prSet/>
      <dgm:spPr/>
      <dgm:t>
        <a:bodyPr/>
        <a:lstStyle/>
        <a:p>
          <a:endParaRPr lang="en-US"/>
        </a:p>
      </dgm:t>
    </dgm:pt>
    <dgm:pt modelId="{C4B07102-6237-4E22-8861-DEA6DCB2BCF0}" type="sibTrans" cxnId="{1785BAB0-121F-4E38-80AB-83E0A376B75D}">
      <dgm:prSet/>
      <dgm:spPr/>
      <dgm:t>
        <a:bodyPr/>
        <a:lstStyle/>
        <a:p>
          <a:endParaRPr lang="en-US"/>
        </a:p>
      </dgm:t>
    </dgm:pt>
    <dgm:pt modelId="{CDCD5BA1-7636-47CD-B3ED-4F632F15D5F4}">
      <dgm:prSet phldrT="[Text]"/>
      <dgm:spPr/>
      <dgm:t>
        <a:bodyPr/>
        <a:lstStyle/>
        <a:p>
          <a:r>
            <a:rPr lang="en-US" dirty="0">
              <a:latin typeface="+mn-lt"/>
              <a:cs typeface="Arial" panose="020B0604020202020204" pitchFamily="34" charset="0"/>
            </a:rPr>
            <a:t>Cài đặt </a:t>
          </a:r>
          <a:r>
            <a:rPr lang="en-US" dirty="0" err="1">
              <a:latin typeface="+mn-lt"/>
              <a:cs typeface="Arial" panose="020B0604020202020204" pitchFamily="34" charset="0"/>
            </a:rPr>
            <a:t>và</a:t>
          </a:r>
          <a:r>
            <a:rPr lang="en-US" dirty="0">
              <a:latin typeface="+mn-lt"/>
              <a:cs typeface="Arial" panose="020B0604020202020204" pitchFamily="34" charset="0"/>
            </a:rPr>
            <a:t> </a:t>
          </a:r>
          <a:r>
            <a:rPr lang="en-US" dirty="0" err="1">
              <a:latin typeface="+mn-lt"/>
              <a:cs typeface="Arial" panose="020B0604020202020204" pitchFamily="34" charset="0"/>
            </a:rPr>
            <a:t>cấu</a:t>
          </a:r>
          <a:r>
            <a:rPr lang="en-US" dirty="0">
              <a:latin typeface="+mn-lt"/>
              <a:cs typeface="Arial" panose="020B0604020202020204" pitchFamily="34" charset="0"/>
            </a:rPr>
            <a:t> </a:t>
          </a:r>
          <a:r>
            <a:rPr lang="en-US" dirty="0" err="1">
              <a:latin typeface="+mn-lt"/>
              <a:cs typeface="Arial" panose="020B0604020202020204" pitchFamily="34" charset="0"/>
            </a:rPr>
            <a:t>hình</a:t>
          </a:r>
          <a:r>
            <a:rPr lang="en-US" dirty="0">
              <a:latin typeface="+mn-lt"/>
              <a:cs typeface="Arial" panose="020B0604020202020204" pitchFamily="34" charset="0"/>
            </a:rPr>
            <a:t> hệ thống</a:t>
          </a:r>
        </a:p>
      </dgm:t>
    </dgm:pt>
    <dgm:pt modelId="{1AF3886B-E0B7-4313-8D8B-FC7C78E2B3B9}" type="parTrans" cxnId="{A7EEBC93-95DF-49FE-B80F-6DDB4D04C2E5}">
      <dgm:prSet/>
      <dgm:spPr/>
      <dgm:t>
        <a:bodyPr/>
        <a:lstStyle/>
        <a:p>
          <a:endParaRPr lang="en-US"/>
        </a:p>
      </dgm:t>
    </dgm:pt>
    <dgm:pt modelId="{39B0C82C-283F-43B1-9B2B-E93EE344CC3E}" type="sibTrans" cxnId="{A7EEBC93-95DF-49FE-B80F-6DDB4D04C2E5}">
      <dgm:prSet/>
      <dgm:spPr/>
      <dgm:t>
        <a:bodyPr/>
        <a:lstStyle/>
        <a:p>
          <a:endParaRPr lang="en-US"/>
        </a:p>
      </dgm:t>
    </dgm:pt>
    <dgm:pt modelId="{03E60900-929C-461A-9DEC-B92FE3750661}">
      <dgm:prSet phldrT="[Text]"/>
      <dgm:spPr/>
      <dgm:t>
        <a:bodyPr/>
        <a:lstStyle/>
        <a:p>
          <a:r>
            <a:rPr lang="en-US" dirty="0">
              <a:latin typeface="+mn-lt"/>
              <a:cs typeface="Arial" panose="020B0604020202020204" pitchFamily="34" charset="0"/>
            </a:rPr>
            <a:t>Phân tích và thiết kế hệ thống</a:t>
          </a:r>
        </a:p>
      </dgm:t>
    </dgm:pt>
    <dgm:pt modelId="{ED2C5806-4E0C-4311-AAE9-1223E487E24C}" type="parTrans" cxnId="{C31B4016-477B-453A-95E4-7F0DEB5A59EB}">
      <dgm:prSet/>
      <dgm:spPr/>
      <dgm:t>
        <a:bodyPr/>
        <a:lstStyle/>
        <a:p>
          <a:endParaRPr lang="en-US"/>
        </a:p>
      </dgm:t>
    </dgm:pt>
    <dgm:pt modelId="{B9EAE5D8-4D61-4318-8E75-8434D5432A64}" type="sibTrans" cxnId="{C31B4016-477B-453A-95E4-7F0DEB5A59EB}">
      <dgm:prSet/>
      <dgm:spPr/>
      <dgm:t>
        <a:bodyPr/>
        <a:lstStyle/>
        <a:p>
          <a:endParaRPr lang="en-US"/>
        </a:p>
      </dgm:t>
    </dgm:pt>
    <dgm:pt modelId="{5A5A6D90-4E96-4372-A592-DC5EDB0816B5}">
      <dgm:prSet phldrT="[Text]"/>
      <dgm:spPr/>
      <dgm:t>
        <a:bodyPr/>
        <a:lstStyle/>
        <a:p>
          <a:r>
            <a:rPr lang="en-US" dirty="0">
              <a:latin typeface="+mn-lt"/>
              <a:cs typeface="Arial" panose="020B0604020202020204" pitchFamily="34" charset="0"/>
            </a:rPr>
            <a:t>Kết luận và định hướng phát triển</a:t>
          </a:r>
        </a:p>
      </dgm:t>
    </dgm:pt>
    <dgm:pt modelId="{CA95B063-8953-41CF-AB13-BD378628E1B6}" type="parTrans" cxnId="{EA3D30C1-2927-43CE-94D4-7566F04510D1}">
      <dgm:prSet/>
      <dgm:spPr/>
      <dgm:t>
        <a:bodyPr/>
        <a:lstStyle/>
        <a:p>
          <a:endParaRPr lang="en-US"/>
        </a:p>
      </dgm:t>
    </dgm:pt>
    <dgm:pt modelId="{2FEB5907-87F3-408C-8A42-6E24BC94C383}" type="sibTrans" cxnId="{EA3D30C1-2927-43CE-94D4-7566F04510D1}">
      <dgm:prSet/>
      <dgm:spPr/>
      <dgm:t>
        <a:bodyPr/>
        <a:lstStyle/>
        <a:p>
          <a:endParaRPr lang="en-US"/>
        </a:p>
      </dgm:t>
    </dgm:pt>
    <dgm:pt modelId="{57622317-482D-4540-A016-459FC1D94C30}" type="pres">
      <dgm:prSet presAssocID="{02C29103-8099-4374-9CDD-723A61A97324}" presName="Name0" presStyleCnt="0">
        <dgm:presLayoutVars>
          <dgm:chMax val="7"/>
          <dgm:chPref val="7"/>
          <dgm:dir/>
        </dgm:presLayoutVars>
      </dgm:prSet>
      <dgm:spPr/>
    </dgm:pt>
    <dgm:pt modelId="{2AB8B98F-0F50-4DF2-8200-18E79CA4946A}" type="pres">
      <dgm:prSet presAssocID="{02C29103-8099-4374-9CDD-723A61A97324}" presName="Name1" presStyleCnt="0"/>
      <dgm:spPr/>
    </dgm:pt>
    <dgm:pt modelId="{699A0ADA-243F-43FF-BF79-F1232374D0CC}" type="pres">
      <dgm:prSet presAssocID="{02C29103-8099-4374-9CDD-723A61A97324}" presName="cycle" presStyleCnt="0"/>
      <dgm:spPr/>
    </dgm:pt>
    <dgm:pt modelId="{D024CFF1-61C4-453C-9BCB-7715C6E11BAE}" type="pres">
      <dgm:prSet presAssocID="{02C29103-8099-4374-9CDD-723A61A97324}" presName="srcNode" presStyleLbl="node1" presStyleIdx="0" presStyleCnt="4"/>
      <dgm:spPr/>
    </dgm:pt>
    <dgm:pt modelId="{0AAD62AE-1550-420C-B9B8-050315AF95B5}" type="pres">
      <dgm:prSet presAssocID="{02C29103-8099-4374-9CDD-723A61A97324}" presName="conn" presStyleLbl="parChTrans1D2" presStyleIdx="0" presStyleCnt="1"/>
      <dgm:spPr/>
    </dgm:pt>
    <dgm:pt modelId="{ADEBD938-B902-47F3-B364-1B804F28D851}" type="pres">
      <dgm:prSet presAssocID="{02C29103-8099-4374-9CDD-723A61A97324}" presName="extraNode" presStyleLbl="node1" presStyleIdx="0" presStyleCnt="4"/>
      <dgm:spPr/>
    </dgm:pt>
    <dgm:pt modelId="{7E9247A8-73CD-416B-ADF5-3130C19F1F1F}" type="pres">
      <dgm:prSet presAssocID="{02C29103-8099-4374-9CDD-723A61A97324}" presName="dstNode" presStyleLbl="node1" presStyleIdx="0" presStyleCnt="4"/>
      <dgm:spPr/>
    </dgm:pt>
    <dgm:pt modelId="{F9DAC243-6E3E-42B0-A2AD-409BCE55DB5E}" type="pres">
      <dgm:prSet presAssocID="{9A9C03DB-F741-47B5-B6BA-4BEBF71B9B12}" presName="text_1" presStyleLbl="node1" presStyleIdx="0" presStyleCnt="4">
        <dgm:presLayoutVars>
          <dgm:bulletEnabled val="1"/>
        </dgm:presLayoutVars>
      </dgm:prSet>
      <dgm:spPr/>
    </dgm:pt>
    <dgm:pt modelId="{AD5F5BAE-3CBB-4645-8165-619F7A23083F}" type="pres">
      <dgm:prSet presAssocID="{9A9C03DB-F741-47B5-B6BA-4BEBF71B9B12}" presName="accent_1" presStyleCnt="0"/>
      <dgm:spPr/>
    </dgm:pt>
    <dgm:pt modelId="{72AEDBB4-ABD5-4292-8724-4CC210E128F1}" type="pres">
      <dgm:prSet presAssocID="{9A9C03DB-F741-47B5-B6BA-4BEBF71B9B12}" presName="accentRepeatNode" presStyleLbl="solidFgAcc1" presStyleIdx="0" presStyleCnt="4"/>
      <dgm:spPr/>
    </dgm:pt>
    <dgm:pt modelId="{6C2524D8-45BD-49B8-BA9A-F375AD0D1F79}" type="pres">
      <dgm:prSet presAssocID="{03E60900-929C-461A-9DEC-B92FE3750661}" presName="text_2" presStyleLbl="node1" presStyleIdx="1" presStyleCnt="4">
        <dgm:presLayoutVars>
          <dgm:bulletEnabled val="1"/>
        </dgm:presLayoutVars>
      </dgm:prSet>
      <dgm:spPr/>
    </dgm:pt>
    <dgm:pt modelId="{1EFFCBC7-910F-4BA6-9541-B3A4242B1CDE}" type="pres">
      <dgm:prSet presAssocID="{03E60900-929C-461A-9DEC-B92FE3750661}" presName="accent_2" presStyleCnt="0"/>
      <dgm:spPr/>
    </dgm:pt>
    <dgm:pt modelId="{5EC7C2C6-757F-4D39-88CB-730FD4B6DC7F}" type="pres">
      <dgm:prSet presAssocID="{03E60900-929C-461A-9DEC-B92FE3750661}" presName="accentRepeatNode" presStyleLbl="solidFgAcc1" presStyleIdx="1" presStyleCnt="4"/>
      <dgm:spPr/>
    </dgm:pt>
    <dgm:pt modelId="{D5F1DB6F-4574-49FD-B0F0-2C0C642BF4B2}" type="pres">
      <dgm:prSet presAssocID="{CDCD5BA1-7636-47CD-B3ED-4F632F15D5F4}" presName="text_3" presStyleLbl="node1" presStyleIdx="2" presStyleCnt="4">
        <dgm:presLayoutVars>
          <dgm:bulletEnabled val="1"/>
        </dgm:presLayoutVars>
      </dgm:prSet>
      <dgm:spPr/>
    </dgm:pt>
    <dgm:pt modelId="{9B3B4B70-AFF0-48A6-A239-C6B36A2F4C42}" type="pres">
      <dgm:prSet presAssocID="{CDCD5BA1-7636-47CD-B3ED-4F632F15D5F4}" presName="accent_3" presStyleCnt="0"/>
      <dgm:spPr/>
    </dgm:pt>
    <dgm:pt modelId="{63D80CDD-B3C4-4547-88ED-0383320D9DB9}" type="pres">
      <dgm:prSet presAssocID="{CDCD5BA1-7636-47CD-B3ED-4F632F15D5F4}" presName="accentRepeatNode" presStyleLbl="solidFgAcc1" presStyleIdx="2" presStyleCnt="4"/>
      <dgm:spPr/>
    </dgm:pt>
    <dgm:pt modelId="{CAFAFC8F-04E4-4830-AB59-EB82390A39BA}" type="pres">
      <dgm:prSet presAssocID="{5A5A6D90-4E96-4372-A592-DC5EDB0816B5}" presName="text_4" presStyleLbl="node1" presStyleIdx="3" presStyleCnt="4">
        <dgm:presLayoutVars>
          <dgm:bulletEnabled val="1"/>
        </dgm:presLayoutVars>
      </dgm:prSet>
      <dgm:spPr/>
    </dgm:pt>
    <dgm:pt modelId="{DFFA723D-621D-4999-A2A6-1CF901F059E3}" type="pres">
      <dgm:prSet presAssocID="{5A5A6D90-4E96-4372-A592-DC5EDB0816B5}" presName="accent_4" presStyleCnt="0"/>
      <dgm:spPr/>
    </dgm:pt>
    <dgm:pt modelId="{A23081F8-E336-41BD-8A6F-9C1EECBB3098}" type="pres">
      <dgm:prSet presAssocID="{5A5A6D90-4E96-4372-A592-DC5EDB0816B5}" presName="accentRepeatNode" presStyleLbl="solidFgAcc1" presStyleIdx="3" presStyleCnt="4"/>
      <dgm:spPr/>
    </dgm:pt>
  </dgm:ptLst>
  <dgm:cxnLst>
    <dgm:cxn modelId="{C31B4016-477B-453A-95E4-7F0DEB5A59EB}" srcId="{02C29103-8099-4374-9CDD-723A61A97324}" destId="{03E60900-929C-461A-9DEC-B92FE3750661}" srcOrd="1" destOrd="0" parTransId="{ED2C5806-4E0C-4311-AAE9-1223E487E24C}" sibTransId="{B9EAE5D8-4D61-4318-8E75-8434D5432A64}"/>
    <dgm:cxn modelId="{B8C79338-F830-4BBE-A9BA-C5928ED73D22}" type="presOf" srcId="{C4B07102-6237-4E22-8861-DEA6DCB2BCF0}" destId="{0AAD62AE-1550-420C-B9B8-050315AF95B5}" srcOrd="0" destOrd="0" presId="urn:microsoft.com/office/officeart/2008/layout/VerticalCurvedList"/>
    <dgm:cxn modelId="{71F58360-951D-4E72-B06A-EFE35DA5E98F}" type="presOf" srcId="{CDCD5BA1-7636-47CD-B3ED-4F632F15D5F4}" destId="{D5F1DB6F-4574-49FD-B0F0-2C0C642BF4B2}" srcOrd="0" destOrd="0" presId="urn:microsoft.com/office/officeart/2008/layout/VerticalCurvedList"/>
    <dgm:cxn modelId="{E2AEF656-DA88-4288-B05C-225A77C9E7AD}" type="presOf" srcId="{03E60900-929C-461A-9DEC-B92FE3750661}" destId="{6C2524D8-45BD-49B8-BA9A-F375AD0D1F79}" srcOrd="0" destOrd="0" presId="urn:microsoft.com/office/officeart/2008/layout/VerticalCurvedList"/>
    <dgm:cxn modelId="{A7EEBC93-95DF-49FE-B80F-6DDB4D04C2E5}" srcId="{02C29103-8099-4374-9CDD-723A61A97324}" destId="{CDCD5BA1-7636-47CD-B3ED-4F632F15D5F4}" srcOrd="2" destOrd="0" parTransId="{1AF3886B-E0B7-4313-8D8B-FC7C78E2B3B9}" sibTransId="{39B0C82C-283F-43B1-9B2B-E93EE344CC3E}"/>
    <dgm:cxn modelId="{1785BAB0-121F-4E38-80AB-83E0A376B75D}" srcId="{02C29103-8099-4374-9CDD-723A61A97324}" destId="{9A9C03DB-F741-47B5-B6BA-4BEBF71B9B12}" srcOrd="0" destOrd="0" parTransId="{392C3C21-D1E2-49EE-88A5-FFA835DF77FC}" sibTransId="{C4B07102-6237-4E22-8861-DEA6DCB2BCF0}"/>
    <dgm:cxn modelId="{EA3D30C1-2927-43CE-94D4-7566F04510D1}" srcId="{02C29103-8099-4374-9CDD-723A61A97324}" destId="{5A5A6D90-4E96-4372-A592-DC5EDB0816B5}" srcOrd="3" destOrd="0" parTransId="{CA95B063-8953-41CF-AB13-BD378628E1B6}" sibTransId="{2FEB5907-87F3-408C-8A42-6E24BC94C383}"/>
    <dgm:cxn modelId="{8C1B2DC2-5A67-4B6F-81EF-0FD7DF920896}" type="presOf" srcId="{5A5A6D90-4E96-4372-A592-DC5EDB0816B5}" destId="{CAFAFC8F-04E4-4830-AB59-EB82390A39BA}" srcOrd="0" destOrd="0" presId="urn:microsoft.com/office/officeart/2008/layout/VerticalCurvedList"/>
    <dgm:cxn modelId="{8C5CE2C9-EB8E-4C9B-A971-EBC26DAE0AD9}" type="presOf" srcId="{02C29103-8099-4374-9CDD-723A61A97324}" destId="{57622317-482D-4540-A016-459FC1D94C30}" srcOrd="0" destOrd="0" presId="urn:microsoft.com/office/officeart/2008/layout/VerticalCurvedList"/>
    <dgm:cxn modelId="{EE18CAF5-EEC5-4726-BD9A-898FB223FAA2}" type="presOf" srcId="{9A9C03DB-F741-47B5-B6BA-4BEBF71B9B12}" destId="{F9DAC243-6E3E-42B0-A2AD-409BCE55DB5E}" srcOrd="0" destOrd="0" presId="urn:microsoft.com/office/officeart/2008/layout/VerticalCurvedList"/>
    <dgm:cxn modelId="{6C2F4291-9C3F-450A-B82E-D23184FFD8DD}" type="presParOf" srcId="{57622317-482D-4540-A016-459FC1D94C30}" destId="{2AB8B98F-0F50-4DF2-8200-18E79CA4946A}" srcOrd="0" destOrd="0" presId="urn:microsoft.com/office/officeart/2008/layout/VerticalCurvedList"/>
    <dgm:cxn modelId="{123E1EE8-6D9E-4834-81D0-3DE250FBFE27}" type="presParOf" srcId="{2AB8B98F-0F50-4DF2-8200-18E79CA4946A}" destId="{699A0ADA-243F-43FF-BF79-F1232374D0CC}" srcOrd="0" destOrd="0" presId="urn:microsoft.com/office/officeart/2008/layout/VerticalCurvedList"/>
    <dgm:cxn modelId="{0234FC24-8965-4914-B845-EC4F0DF7808B}" type="presParOf" srcId="{699A0ADA-243F-43FF-BF79-F1232374D0CC}" destId="{D024CFF1-61C4-453C-9BCB-7715C6E11BAE}" srcOrd="0" destOrd="0" presId="urn:microsoft.com/office/officeart/2008/layout/VerticalCurvedList"/>
    <dgm:cxn modelId="{2D22BFF6-C758-4645-9428-647537ABA8D3}" type="presParOf" srcId="{699A0ADA-243F-43FF-BF79-F1232374D0CC}" destId="{0AAD62AE-1550-420C-B9B8-050315AF95B5}" srcOrd="1" destOrd="0" presId="urn:microsoft.com/office/officeart/2008/layout/VerticalCurvedList"/>
    <dgm:cxn modelId="{0328DFC1-DFFD-4B18-BBA9-E7084A9691C3}" type="presParOf" srcId="{699A0ADA-243F-43FF-BF79-F1232374D0CC}" destId="{ADEBD938-B902-47F3-B364-1B804F28D851}" srcOrd="2" destOrd="0" presId="urn:microsoft.com/office/officeart/2008/layout/VerticalCurvedList"/>
    <dgm:cxn modelId="{D7514E76-19AA-4C2A-9249-90D43CDD0B7E}" type="presParOf" srcId="{699A0ADA-243F-43FF-BF79-F1232374D0CC}" destId="{7E9247A8-73CD-416B-ADF5-3130C19F1F1F}" srcOrd="3" destOrd="0" presId="urn:microsoft.com/office/officeart/2008/layout/VerticalCurvedList"/>
    <dgm:cxn modelId="{EC4C8B8A-F609-4F74-B397-290BD7CCBEB9}" type="presParOf" srcId="{2AB8B98F-0F50-4DF2-8200-18E79CA4946A}" destId="{F9DAC243-6E3E-42B0-A2AD-409BCE55DB5E}" srcOrd="1" destOrd="0" presId="urn:microsoft.com/office/officeart/2008/layout/VerticalCurvedList"/>
    <dgm:cxn modelId="{48DAE2A6-6E31-4F90-AD42-F2A14B9FD0A8}" type="presParOf" srcId="{2AB8B98F-0F50-4DF2-8200-18E79CA4946A}" destId="{AD5F5BAE-3CBB-4645-8165-619F7A23083F}" srcOrd="2" destOrd="0" presId="urn:microsoft.com/office/officeart/2008/layout/VerticalCurvedList"/>
    <dgm:cxn modelId="{EF6894C7-4A1B-4E95-9017-058105E8FA2A}" type="presParOf" srcId="{AD5F5BAE-3CBB-4645-8165-619F7A23083F}" destId="{72AEDBB4-ABD5-4292-8724-4CC210E128F1}" srcOrd="0" destOrd="0" presId="urn:microsoft.com/office/officeart/2008/layout/VerticalCurvedList"/>
    <dgm:cxn modelId="{44FC6623-2D46-476A-8474-71282C85B713}" type="presParOf" srcId="{2AB8B98F-0F50-4DF2-8200-18E79CA4946A}" destId="{6C2524D8-45BD-49B8-BA9A-F375AD0D1F79}" srcOrd="3" destOrd="0" presId="urn:microsoft.com/office/officeart/2008/layout/VerticalCurvedList"/>
    <dgm:cxn modelId="{F1B1776E-5C3E-44F0-9997-5F58BC7BC95D}" type="presParOf" srcId="{2AB8B98F-0F50-4DF2-8200-18E79CA4946A}" destId="{1EFFCBC7-910F-4BA6-9541-B3A4242B1CDE}" srcOrd="4" destOrd="0" presId="urn:microsoft.com/office/officeart/2008/layout/VerticalCurvedList"/>
    <dgm:cxn modelId="{3282B222-C9A3-49B0-A54F-3B64A9457812}" type="presParOf" srcId="{1EFFCBC7-910F-4BA6-9541-B3A4242B1CDE}" destId="{5EC7C2C6-757F-4D39-88CB-730FD4B6DC7F}" srcOrd="0" destOrd="0" presId="urn:microsoft.com/office/officeart/2008/layout/VerticalCurvedList"/>
    <dgm:cxn modelId="{447A2203-509D-4AEB-99C4-E9EC8FCFDD9F}" type="presParOf" srcId="{2AB8B98F-0F50-4DF2-8200-18E79CA4946A}" destId="{D5F1DB6F-4574-49FD-B0F0-2C0C642BF4B2}" srcOrd="5" destOrd="0" presId="urn:microsoft.com/office/officeart/2008/layout/VerticalCurvedList"/>
    <dgm:cxn modelId="{5D029CA4-0E64-4500-8515-7F0D0419B5EA}" type="presParOf" srcId="{2AB8B98F-0F50-4DF2-8200-18E79CA4946A}" destId="{9B3B4B70-AFF0-48A6-A239-C6B36A2F4C42}" srcOrd="6" destOrd="0" presId="urn:microsoft.com/office/officeart/2008/layout/VerticalCurvedList"/>
    <dgm:cxn modelId="{D32BE69B-03C6-4573-95F3-4BBDE1861DAD}" type="presParOf" srcId="{9B3B4B70-AFF0-48A6-A239-C6B36A2F4C42}" destId="{63D80CDD-B3C4-4547-88ED-0383320D9DB9}" srcOrd="0" destOrd="0" presId="urn:microsoft.com/office/officeart/2008/layout/VerticalCurvedList"/>
    <dgm:cxn modelId="{CA7C6CE9-9ED1-4599-8738-B604EAD1D872}" type="presParOf" srcId="{2AB8B98F-0F50-4DF2-8200-18E79CA4946A}" destId="{CAFAFC8F-04E4-4830-AB59-EB82390A39BA}" srcOrd="7" destOrd="0" presId="urn:microsoft.com/office/officeart/2008/layout/VerticalCurvedList"/>
    <dgm:cxn modelId="{7D4EE2AE-A74C-4464-82EC-0F9503115A02}" type="presParOf" srcId="{2AB8B98F-0F50-4DF2-8200-18E79CA4946A}" destId="{DFFA723D-621D-4999-A2A6-1CF901F059E3}" srcOrd="8" destOrd="0" presId="urn:microsoft.com/office/officeart/2008/layout/VerticalCurvedList"/>
    <dgm:cxn modelId="{7614208B-37C2-4393-90B8-6241F067BD8E}" type="presParOf" srcId="{DFFA723D-621D-4999-A2A6-1CF901F059E3}" destId="{A23081F8-E336-41BD-8A6F-9C1EECBB309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AD62AE-1550-420C-B9B8-050315AF95B5}">
      <dsp:nvSpPr>
        <dsp:cNvPr id="0" name=""/>
        <dsp:cNvSpPr/>
      </dsp:nvSpPr>
      <dsp:spPr>
        <a:xfrm>
          <a:off x="-5598380" y="-857049"/>
          <a:ext cx="6665548" cy="6665548"/>
        </a:xfrm>
        <a:prstGeom prst="blockArc">
          <a:avLst>
            <a:gd name="adj1" fmla="val 18900000"/>
            <a:gd name="adj2" fmla="val 2700000"/>
            <a:gd name="adj3" fmla="val 324"/>
          </a:avLst>
        </a:pr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DAC243-6E3E-42B0-A2AD-409BCE55DB5E}">
      <dsp:nvSpPr>
        <dsp:cNvPr id="0" name=""/>
        <dsp:cNvSpPr/>
      </dsp:nvSpPr>
      <dsp:spPr>
        <a:xfrm>
          <a:off x="558640" y="380667"/>
          <a:ext cx="8454245" cy="76173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4624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+mn-lt"/>
              <a:cs typeface="Arial" panose="020B0604020202020204" pitchFamily="34" charset="0"/>
            </a:rPr>
            <a:t>Đặt vấn đề và định hướng giải pháp</a:t>
          </a:r>
        </a:p>
      </dsp:txBody>
      <dsp:txXfrm>
        <a:off x="558640" y="380667"/>
        <a:ext cx="8454245" cy="761731"/>
      </dsp:txXfrm>
    </dsp:sp>
    <dsp:sp modelId="{72AEDBB4-ABD5-4292-8724-4CC210E128F1}">
      <dsp:nvSpPr>
        <dsp:cNvPr id="0" name=""/>
        <dsp:cNvSpPr/>
      </dsp:nvSpPr>
      <dsp:spPr>
        <a:xfrm>
          <a:off x="82559" y="285451"/>
          <a:ext cx="952163" cy="9521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2524D8-45BD-49B8-BA9A-F375AD0D1F79}">
      <dsp:nvSpPr>
        <dsp:cNvPr id="0" name=""/>
        <dsp:cNvSpPr/>
      </dsp:nvSpPr>
      <dsp:spPr>
        <a:xfrm>
          <a:off x="995358" y="1523462"/>
          <a:ext cx="8017527" cy="761731"/>
        </a:xfrm>
        <a:prstGeom prst="rect">
          <a:avLst/>
        </a:prstGeom>
        <a:solidFill>
          <a:schemeClr val="accent3">
            <a:hueOff val="311971"/>
            <a:satOff val="-84"/>
            <a:lumOff val="2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4624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+mn-lt"/>
              <a:cs typeface="Arial" panose="020B0604020202020204" pitchFamily="34" charset="0"/>
            </a:rPr>
            <a:t>Phân tích và thiết kế hệ thống</a:t>
          </a:r>
        </a:p>
      </dsp:txBody>
      <dsp:txXfrm>
        <a:off x="995358" y="1523462"/>
        <a:ext cx="8017527" cy="761731"/>
      </dsp:txXfrm>
    </dsp:sp>
    <dsp:sp modelId="{5EC7C2C6-757F-4D39-88CB-730FD4B6DC7F}">
      <dsp:nvSpPr>
        <dsp:cNvPr id="0" name=""/>
        <dsp:cNvSpPr/>
      </dsp:nvSpPr>
      <dsp:spPr>
        <a:xfrm>
          <a:off x="519276" y="1428245"/>
          <a:ext cx="952163" cy="9521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311971"/>
              <a:satOff val="-84"/>
              <a:lumOff val="2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F1DB6F-4574-49FD-B0F0-2C0C642BF4B2}">
      <dsp:nvSpPr>
        <dsp:cNvPr id="0" name=""/>
        <dsp:cNvSpPr/>
      </dsp:nvSpPr>
      <dsp:spPr>
        <a:xfrm>
          <a:off x="995358" y="2666256"/>
          <a:ext cx="8017527" cy="761731"/>
        </a:xfrm>
        <a:prstGeom prst="rect">
          <a:avLst/>
        </a:prstGeom>
        <a:solidFill>
          <a:schemeClr val="accent3">
            <a:hueOff val="623941"/>
            <a:satOff val="-168"/>
            <a:lumOff val="509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4624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+mn-lt"/>
              <a:cs typeface="Arial" panose="020B0604020202020204" pitchFamily="34" charset="0"/>
            </a:rPr>
            <a:t>Cài đặt </a:t>
          </a:r>
          <a:r>
            <a:rPr lang="en-US" sz="4000" kern="1200" dirty="0" err="1">
              <a:latin typeface="+mn-lt"/>
              <a:cs typeface="Arial" panose="020B0604020202020204" pitchFamily="34" charset="0"/>
            </a:rPr>
            <a:t>và</a:t>
          </a:r>
          <a:r>
            <a:rPr lang="en-US" sz="4000" kern="1200" dirty="0">
              <a:latin typeface="+mn-lt"/>
              <a:cs typeface="Arial" panose="020B0604020202020204" pitchFamily="34" charset="0"/>
            </a:rPr>
            <a:t> </a:t>
          </a:r>
          <a:r>
            <a:rPr lang="en-US" sz="4000" kern="1200" dirty="0" err="1">
              <a:latin typeface="+mn-lt"/>
              <a:cs typeface="Arial" panose="020B0604020202020204" pitchFamily="34" charset="0"/>
            </a:rPr>
            <a:t>cấu</a:t>
          </a:r>
          <a:r>
            <a:rPr lang="en-US" sz="4000" kern="1200" dirty="0">
              <a:latin typeface="+mn-lt"/>
              <a:cs typeface="Arial" panose="020B0604020202020204" pitchFamily="34" charset="0"/>
            </a:rPr>
            <a:t> </a:t>
          </a:r>
          <a:r>
            <a:rPr lang="en-US" sz="4000" kern="1200" dirty="0" err="1">
              <a:latin typeface="+mn-lt"/>
              <a:cs typeface="Arial" panose="020B0604020202020204" pitchFamily="34" charset="0"/>
            </a:rPr>
            <a:t>hình</a:t>
          </a:r>
          <a:r>
            <a:rPr lang="en-US" sz="4000" kern="1200" dirty="0">
              <a:latin typeface="+mn-lt"/>
              <a:cs typeface="Arial" panose="020B0604020202020204" pitchFamily="34" charset="0"/>
            </a:rPr>
            <a:t> hệ thống</a:t>
          </a:r>
        </a:p>
      </dsp:txBody>
      <dsp:txXfrm>
        <a:off x="995358" y="2666256"/>
        <a:ext cx="8017527" cy="761731"/>
      </dsp:txXfrm>
    </dsp:sp>
    <dsp:sp modelId="{63D80CDD-B3C4-4547-88ED-0383320D9DB9}">
      <dsp:nvSpPr>
        <dsp:cNvPr id="0" name=""/>
        <dsp:cNvSpPr/>
      </dsp:nvSpPr>
      <dsp:spPr>
        <a:xfrm>
          <a:off x="519276" y="2571040"/>
          <a:ext cx="952163" cy="9521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623941"/>
              <a:satOff val="-168"/>
              <a:lumOff val="50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FAFC8F-04E4-4830-AB59-EB82390A39BA}">
      <dsp:nvSpPr>
        <dsp:cNvPr id="0" name=""/>
        <dsp:cNvSpPr/>
      </dsp:nvSpPr>
      <dsp:spPr>
        <a:xfrm>
          <a:off x="558640" y="3809051"/>
          <a:ext cx="8454245" cy="761731"/>
        </a:xfrm>
        <a:prstGeom prst="rect">
          <a:avLst/>
        </a:prstGeom>
        <a:solidFill>
          <a:schemeClr val="accent3">
            <a:hueOff val="935912"/>
            <a:satOff val="-252"/>
            <a:lumOff val="764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4624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+mn-lt"/>
              <a:cs typeface="Arial" panose="020B0604020202020204" pitchFamily="34" charset="0"/>
            </a:rPr>
            <a:t>Kết luận và định hướng phát triển</a:t>
          </a:r>
        </a:p>
      </dsp:txBody>
      <dsp:txXfrm>
        <a:off x="558640" y="3809051"/>
        <a:ext cx="8454245" cy="761731"/>
      </dsp:txXfrm>
    </dsp:sp>
    <dsp:sp modelId="{A23081F8-E336-41BD-8A6F-9C1EECBB3098}">
      <dsp:nvSpPr>
        <dsp:cNvPr id="0" name=""/>
        <dsp:cNvSpPr/>
      </dsp:nvSpPr>
      <dsp:spPr>
        <a:xfrm>
          <a:off x="82559" y="3713835"/>
          <a:ext cx="952163" cy="9521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935912"/>
              <a:satOff val="-252"/>
              <a:lumOff val="76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1E5B6-90F9-49A2-BE37-2E011D7B3A21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C85B2-160C-4A1E-868F-1E68828D0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702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406B7-31EF-4E0D-9896-DF39C6D2F898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9A625F-48EE-4F6A-B2EE-4E81971C6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729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hehehe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C3B87-C91C-4928-9CBE-BC62C744D9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72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A625F-48EE-4F6A-B2EE-4E81971C628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16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A625F-48EE-4F6A-B2EE-4E81971C628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9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A625F-48EE-4F6A-B2EE-4E81971C628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88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029E-BEAA-42F2-ADE1-394EE035A776}" type="datetime1">
              <a:rPr lang="vi-VN" smtClean="0"/>
              <a:t>28/12/2017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Ứng dụng đếm ngày yêu và hệ thống Nhật Kí trên HĐH Android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2065-D315-4E6E-A803-C0DB5C055B8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537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D721-2A1D-4A20-B5DD-E53D28EA1E7A}" type="datetime1">
              <a:rPr lang="vi-VN" smtClean="0"/>
              <a:t>28/12/2017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Ứng dụng đếm ngày yêu và hệ thống Nhật Kí trên HĐH Android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2065-D315-4E6E-A803-C0DB5C055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6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63F5-4BEC-4E93-96F1-2CDE28E5ECE5}" type="datetime1">
              <a:rPr lang="vi-VN" smtClean="0"/>
              <a:t>28/12/2017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Ứng dụng đếm ngày yêu và hệ thống Nhật Kí trên HĐH Android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2065-D315-4E6E-A803-C0DB5C055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0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02DB3-FD79-40B8-9F1E-F097079B4008}" type="datetime1">
              <a:rPr lang="vi-VN" smtClean="0"/>
              <a:t>28/12/2017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Ứng dụng đếm ngày yêu và hệ thống Nhật Kí trên HĐH Android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2065-D315-4E6E-A803-C0DB5C055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47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BAF34-88E3-467A-AE52-F5F0905C1327}" type="datetime1">
              <a:rPr lang="vi-VN" smtClean="0"/>
              <a:t>28/12/2017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Ứng dụng đếm ngày yêu và hệ thống Nhật Kí trên HĐH Android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2065-D315-4E6E-A803-C0DB5C055B8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098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ABC36-B077-4382-A589-7C680DE105A7}" type="datetime1">
              <a:rPr lang="vi-VN" smtClean="0"/>
              <a:t>28/12/2017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Ứng dụng đếm ngày yêu và hệ thống Nhật Kí trên HĐH Android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2065-D315-4E6E-A803-C0DB5C055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6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584E-8276-4917-B5BD-9CCACB8C362D}" type="datetime1">
              <a:rPr lang="vi-VN" smtClean="0"/>
              <a:t>28/12/2017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Ứng dụng đếm ngày yêu và hệ thống Nhật Kí trên HĐH Android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2065-D315-4E6E-A803-C0DB5C055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11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E37C-C640-4704-A89E-BD994D111308}" type="datetime1">
              <a:rPr lang="vi-VN" smtClean="0"/>
              <a:t>28/12/2017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Ứng dụng đếm ngày yêu và hệ thống Nhật Kí trên HĐH Android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2065-D315-4E6E-A803-C0DB5C055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6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1C442-D613-4BBA-B7B0-6ABE4670821B}" type="datetime1">
              <a:rPr lang="vi-VN" smtClean="0"/>
              <a:t>28/12/2017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Ứng dụng đếm ngày yêu và hệ thống Nhật Kí trên HĐH Android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2065-D315-4E6E-A803-C0DB5C055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4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63B6396-5597-4C27-BABB-CE64EAAAB621}" type="datetime1">
              <a:rPr lang="vi-VN" smtClean="0"/>
              <a:t>28/12/2017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Ứng dụng đếm ngày yêu và hệ thống Nhật Kí trên HĐH Android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CF2065-D315-4E6E-A803-C0DB5C055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85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8397-7E0D-4893-8985-784E07698308}" type="datetime1">
              <a:rPr lang="vi-VN" smtClean="0"/>
              <a:t>28/12/2017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Ứng dụng đếm ngày yêu và hệ thống Nhật Kí trên HĐH Android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2065-D315-4E6E-A803-C0DB5C055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5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65892C-8DA6-4AC6-9677-9DF03EB5DC1F}" type="datetime1">
              <a:rPr lang="vi-VN" smtClean="0"/>
              <a:t>28/12/2017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Ứng dụng đếm ngày yêu và hệ thống Nhật Kí trên HĐH Android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0CF2065-D315-4E6E-A803-C0DB5C055B8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744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9099" y="1292257"/>
            <a:ext cx="9890974" cy="965914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6000" b="1" dirty="0">
                <a:latin typeface="+mn-lt"/>
                <a:cs typeface="Arial" panose="020B0604020202020204" pitchFamily="34" charset="0"/>
              </a:rPr>
            </a:br>
            <a:r>
              <a:rPr lang="vi-VN" sz="4400" b="1" dirty="0">
                <a:latin typeface="+mn-lt"/>
                <a:cs typeface="Arial" panose="020B0604020202020204" pitchFamily="34" charset="0"/>
              </a:rPr>
              <a:t>ĐỒ ÁN TỐT NGHIỆP</a:t>
            </a:r>
            <a:r>
              <a:rPr lang="en-US" sz="4400" b="1" dirty="0">
                <a:latin typeface="+mn-lt"/>
                <a:cs typeface="Arial" panose="020B0604020202020204" pitchFamily="34" charset="0"/>
              </a:rPr>
              <a:t> ĐẠI HỌC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0312" y="2475571"/>
            <a:ext cx="8506014" cy="177304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anose="020B0604020202020204" pitchFamily="34" charset="0"/>
              </a:rPr>
              <a:t>Xây DỰNG module quản lý </a:t>
            </a:r>
          </a:p>
          <a:p>
            <a:pPr algn="ctr"/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anose="020B0604020202020204" pitchFamily="34" charset="0"/>
              </a:rPr>
              <a:t>kho nguyên liệu của hệ thống </a:t>
            </a:r>
          </a:p>
          <a:p>
            <a:pPr algn="ctr"/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anose="020B0604020202020204" pitchFamily="34" charset="0"/>
              </a:rPr>
              <a:t>chế biến và phân phối thực phẩm</a:t>
            </a:r>
            <a:endParaRPr lang="vi-VN" sz="32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1097280" y="6477037"/>
            <a:ext cx="2472271" cy="365125"/>
          </a:xfrm>
        </p:spPr>
        <p:txBody>
          <a:bodyPr/>
          <a:lstStyle/>
          <a:p>
            <a:fld id="{A1F2BFAA-094C-499C-9BFD-2154EC8422DA}" type="datetime1">
              <a:rPr lang="vi-VN" smtClean="0">
                <a:cs typeface="Arial" panose="020B0604020202020204" pitchFamily="34" charset="0"/>
              </a:rPr>
              <a:t>28/12/2017</a:t>
            </a:fld>
            <a:endParaRPr lang="en-US">
              <a:cs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00458" y="6477037"/>
            <a:ext cx="1312025" cy="365125"/>
          </a:xfrm>
        </p:spPr>
        <p:txBody>
          <a:bodyPr/>
          <a:lstStyle/>
          <a:p>
            <a:fld id="{28B15F77-1A7B-431E-A09E-3CC67E3265B1}" type="slidenum">
              <a:rPr lang="en-US" smtClean="0">
                <a:cs typeface="Arial" panose="020B0604020202020204" pitchFamily="34" charset="0"/>
              </a:rPr>
              <a:t>1</a:t>
            </a:fld>
            <a:endParaRPr lang="en-US"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704109" y="27980"/>
            <a:ext cx="8589817" cy="6460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5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6000" b="1" dirty="0">
                <a:latin typeface="+mn-lt"/>
                <a:cs typeface="Arial" panose="020B0604020202020204" pitchFamily="34" charset="0"/>
              </a:rPr>
            </a:br>
            <a:r>
              <a:rPr lang="en-US" sz="6000" b="1" dirty="0">
                <a:latin typeface="+mn-lt"/>
                <a:cs typeface="Arial" panose="020B0604020202020204" pitchFamily="34" charset="0"/>
              </a:rPr>
              <a:t>TRƯỜNG ĐẠI HỌC BÁCH KHOA HÀ NỘI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856509" y="674075"/>
            <a:ext cx="8589817" cy="5001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2400" b="1" dirty="0">
                <a:latin typeface="+mn-lt"/>
                <a:cs typeface="Arial" panose="020B0604020202020204" pitchFamily="34" charset="0"/>
              </a:rPr>
            </a:br>
            <a:r>
              <a:rPr lang="en-US" sz="2400" b="1" dirty="0">
                <a:latin typeface="+mn-lt"/>
                <a:cs typeface="Arial" panose="020B0604020202020204" pitchFamily="34" charset="0"/>
              </a:rPr>
              <a:t>VIỆN CÔNG NGHỆ THÔNG TIN VÀ TRUYỀN THÔNG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4" y="156407"/>
            <a:ext cx="1109745" cy="1653519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665552"/>
              </p:ext>
            </p:extLst>
          </p:nvPr>
        </p:nvGraphicFramePr>
        <p:xfrm>
          <a:off x="4538441" y="4520648"/>
          <a:ext cx="65116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4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7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vi-VN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(Body)"/>
                          <a:cs typeface="Times New Roman" panose="02020603050405020304" pitchFamily="18" charset="0"/>
                        </a:rPr>
                        <a:t>Giáo viên hướng dẫn: 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(Body)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(Body)"/>
                          <a:cs typeface="Times New Roman" panose="02020603050405020304" pitchFamily="18" charset="0"/>
                        </a:rPr>
                        <a:t>hs.</a:t>
                      </a:r>
                      <a:r>
                        <a:rPr lang="en-US" b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(Body)"/>
                          <a:cs typeface="Times New Roman" panose="02020603050405020304" pitchFamily="18" charset="0"/>
                        </a:rPr>
                        <a:t> Nguyễn Duy Hiệp</a:t>
                      </a:r>
                      <a:endParaRPr lang="vi-VN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(Body)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vi-VN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(Body)"/>
                          <a:cs typeface="Times New Roman" panose="02020603050405020304" pitchFamily="18" charset="0"/>
                        </a:rPr>
                        <a:t>Sinh viên thực hiện: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(Body)"/>
                          <a:cs typeface="Times New Roman" panose="02020603050405020304" pitchFamily="18" charset="0"/>
                        </a:rPr>
                        <a:t>Trần</a:t>
                      </a:r>
                      <a:r>
                        <a:rPr lang="en-US" b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(Body)"/>
                          <a:cs typeface="Times New Roman" panose="02020603050405020304" pitchFamily="18" charset="0"/>
                        </a:rPr>
                        <a:t> Văn Tuấn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(Body)"/>
                          <a:cs typeface="Times New Roman" panose="02020603050405020304" pitchFamily="18" charset="0"/>
                        </a:rPr>
                        <a:t>MSSV: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(Body)"/>
                          <a:cs typeface="Times New Roman" panose="02020603050405020304" pitchFamily="18" charset="0"/>
                        </a:rPr>
                        <a:t>20125843</a:t>
                      </a:r>
                      <a:endParaRPr lang="vi-VN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(Body)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vi-VN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(Body)"/>
                          <a:cs typeface="Times New Roman" panose="02020603050405020304" pitchFamily="18" charset="0"/>
                        </a:rPr>
                        <a:t>Lớp</a:t>
                      </a:r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(Body)"/>
                          <a:cs typeface="Times New Roman" panose="02020603050405020304" pitchFamily="18" charset="0"/>
                        </a:rPr>
                        <a:t>: 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(Body)"/>
                          <a:cs typeface="Times New Roman" panose="02020603050405020304" pitchFamily="18" charset="0"/>
                        </a:rPr>
                        <a:t>CN–CNTT K57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395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Cài đặt và kiểm thử hệ thống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b="1" dirty="0"/>
              <a:t>Client</a:t>
            </a:r>
            <a:r>
              <a:rPr lang="en-US" dirty="0"/>
              <a:t> :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web.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Google Chrome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v60.0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https://www.google.com/chrome/index.html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4DE24-E1CC-4B9F-89BE-8F7E1260B0DD}" type="datetime1">
              <a:rPr lang="vi-VN" smtClean="0"/>
              <a:t>28/12/2017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2065-D315-4E6E-A803-C0DB5C055B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0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926352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Màn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phiếu</a:t>
            </a:r>
            <a:r>
              <a:rPr lang="en-US" sz="2000" dirty="0"/>
              <a:t> </a:t>
            </a:r>
            <a:r>
              <a:rPr lang="en-US" sz="2000" dirty="0" err="1"/>
              <a:t>đặt</a:t>
            </a:r>
            <a:r>
              <a:rPr lang="en-US" sz="2000" dirty="0"/>
              <a:t> </a:t>
            </a:r>
            <a:r>
              <a:rPr lang="en-US" sz="2000" dirty="0" err="1"/>
              <a:t>mua</a:t>
            </a:r>
            <a:r>
              <a:rPr lang="en-US" sz="2000" dirty="0"/>
              <a:t> </a:t>
            </a:r>
            <a:r>
              <a:rPr lang="en-US" sz="2000" dirty="0" err="1"/>
              <a:t>nguyên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endParaRPr lang="en-US" sz="20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54FB-80E1-4A9A-BE15-235E7BFB40DC}" type="datetime1">
              <a:rPr lang="vi-VN" smtClean="0"/>
              <a:t>28/12/2017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2065-D315-4E6E-A803-C0DB5C055B8C}" type="slidenum">
              <a:rPr lang="en-US" smtClean="0"/>
              <a:t>11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B14477-8256-467E-9155-23104FBB9A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52" b="4185"/>
          <a:stretch/>
        </p:blipFill>
        <p:spPr>
          <a:xfrm>
            <a:off x="80897" y="746261"/>
            <a:ext cx="12111103" cy="518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4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3638-6ED7-4A24-88FE-30A404621377}" type="datetime1">
              <a:rPr lang="vi-VN" smtClean="0"/>
              <a:t>28/12/2017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2065-D315-4E6E-A803-C0DB5C055B8C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5926352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Màn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phiếu</a:t>
            </a:r>
            <a:r>
              <a:rPr lang="en-US" sz="2000" dirty="0"/>
              <a:t> </a:t>
            </a:r>
            <a:r>
              <a:rPr lang="en-US" sz="2000" dirty="0" err="1"/>
              <a:t>nhập</a:t>
            </a:r>
            <a:r>
              <a:rPr lang="en-US" sz="2000" dirty="0"/>
              <a:t> </a:t>
            </a:r>
            <a:r>
              <a:rPr lang="en-US" sz="2000" dirty="0" err="1"/>
              <a:t>kho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958C5D-65C1-47E3-BBF6-434D2DB0FF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01" b="7750"/>
          <a:stretch/>
        </p:blipFill>
        <p:spPr>
          <a:xfrm>
            <a:off x="40448" y="563847"/>
            <a:ext cx="12111103" cy="522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68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926352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Màn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chỉ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xu</a:t>
            </a:r>
            <a:endParaRPr lang="en-US" sz="16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404D-6D71-4B85-864D-AFEED696C346}" type="datetime1">
              <a:rPr lang="vi-VN" smtClean="0"/>
              <a:t>28/12/2017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2065-D315-4E6E-A803-C0DB5C055B8C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309B40-7B03-4722-95C5-26D14441CC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95" b="3590"/>
          <a:stretch/>
        </p:blipFill>
        <p:spPr>
          <a:xfrm>
            <a:off x="40448" y="331087"/>
            <a:ext cx="12111103" cy="552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88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926352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Màn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kế</a:t>
            </a:r>
            <a:r>
              <a:rPr lang="en-US" sz="2000" dirty="0"/>
              <a:t> </a:t>
            </a:r>
            <a:r>
              <a:rPr lang="en-US" sz="2000" dirty="0" err="1"/>
              <a:t>hoạch</a:t>
            </a:r>
            <a:r>
              <a:rPr lang="en-US" sz="2000" dirty="0"/>
              <a:t> </a:t>
            </a:r>
            <a:r>
              <a:rPr lang="en-US" sz="2000" dirty="0" err="1"/>
              <a:t>sản</a:t>
            </a:r>
            <a:r>
              <a:rPr lang="en-US" sz="2000" dirty="0"/>
              <a:t> </a:t>
            </a:r>
            <a:r>
              <a:rPr lang="en-US" sz="2000" dirty="0" err="1"/>
              <a:t>xuất</a:t>
            </a:r>
            <a:endParaRPr lang="en-US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B621-7965-43E2-9531-C1A0929A842A}" type="datetime1">
              <a:rPr lang="vi-VN" smtClean="0"/>
              <a:t>28/12/2017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2065-D315-4E6E-A803-C0DB5C055B8C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CD4408-7766-4D35-9A90-54F38A7BDB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" t="15312" r="-799" b="8234"/>
          <a:stretch/>
        </p:blipFill>
        <p:spPr>
          <a:xfrm>
            <a:off x="80897" y="390861"/>
            <a:ext cx="12111103" cy="52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17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926352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Màn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xem</a:t>
            </a:r>
            <a:r>
              <a:rPr lang="en-US" sz="2000" dirty="0"/>
              <a:t> </a:t>
            </a:r>
            <a:r>
              <a:rPr lang="en-US" sz="2000" dirty="0" err="1"/>
              <a:t>tồn</a:t>
            </a:r>
            <a:r>
              <a:rPr lang="en-US" sz="2000" dirty="0"/>
              <a:t> </a:t>
            </a:r>
            <a:r>
              <a:rPr lang="en-US" sz="2000" dirty="0" err="1"/>
              <a:t>kho</a:t>
            </a:r>
            <a:r>
              <a:rPr lang="en-US" sz="2000" dirty="0"/>
              <a:t> </a:t>
            </a:r>
            <a:r>
              <a:rPr lang="en-US" sz="2000" dirty="0" err="1"/>
              <a:t>nguyên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chọn</a:t>
            </a:r>
            <a:r>
              <a:rPr lang="en-US" sz="2000" dirty="0"/>
              <a:t> </a:t>
            </a:r>
            <a:r>
              <a:rPr lang="en-US" sz="2000" dirty="0" err="1"/>
              <a:t>nguyên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mua</a:t>
            </a:r>
            <a:endParaRPr lang="en-US" sz="16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C9AB-1F7B-4384-BB31-F9E25507F131}" type="datetime1">
              <a:rPr lang="vi-VN" smtClean="0"/>
              <a:t>28/12/2017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2065-D315-4E6E-A803-C0DB5C055B8C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34204E-9F9C-450A-9EFD-737DABA745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95" b="7751"/>
          <a:stretch/>
        </p:blipFill>
        <p:spPr>
          <a:xfrm>
            <a:off x="-100229" y="393895"/>
            <a:ext cx="12111103" cy="52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68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926352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Màn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danh</a:t>
            </a:r>
            <a:r>
              <a:rPr lang="en-US" sz="2000" dirty="0"/>
              <a:t> </a:t>
            </a:r>
            <a:r>
              <a:rPr lang="en-US" sz="2000" dirty="0" err="1"/>
              <a:t>sách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vị</a:t>
            </a:r>
            <a:r>
              <a:rPr lang="en-US" sz="2000" dirty="0"/>
              <a:t> </a:t>
            </a:r>
            <a:r>
              <a:rPr lang="en-US" sz="2000" dirty="0" err="1"/>
              <a:t>trí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kho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nhà</a:t>
            </a:r>
            <a:r>
              <a:rPr lang="en-US" sz="2000" dirty="0"/>
              <a:t> </a:t>
            </a:r>
            <a:r>
              <a:rPr lang="en-US" sz="2000" dirty="0" err="1"/>
              <a:t>máy</a:t>
            </a:r>
            <a:endParaRPr lang="en-US" sz="16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38BE-C80D-46AC-8C6C-80086D7A06E8}" type="datetime1">
              <a:rPr lang="vi-VN" smtClean="0"/>
              <a:t>28/12/2017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2065-D315-4E6E-A803-C0DB5C055B8C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4D594F-39DD-4998-A141-8071319EEB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29"/>
          <a:stretch/>
        </p:blipFill>
        <p:spPr>
          <a:xfrm>
            <a:off x="40448" y="133323"/>
            <a:ext cx="12111103" cy="579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2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Đánh </a:t>
            </a:r>
            <a:r>
              <a:rPr lang="en-US" dirty="0" err="1">
                <a:latin typeface="+mn-lt"/>
              </a:rPr>
              <a:t>giá</a:t>
            </a:r>
            <a:r>
              <a:rPr lang="en-US" dirty="0">
                <a:latin typeface="+mn-lt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800" b="1" dirty="0"/>
              <a:t>Ưu điểm: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dirty="0"/>
              <a:t>   Module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ổn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,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tốt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module </a:t>
            </a:r>
            <a:r>
              <a:rPr lang="en-US" sz="2400" dirty="0" err="1"/>
              <a:t>khác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dirty="0"/>
              <a:t>  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quyết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vấn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 </a:t>
            </a:r>
            <a:r>
              <a:rPr lang="en-US" sz="2400" dirty="0" err="1"/>
              <a:t>còn</a:t>
            </a:r>
            <a:r>
              <a:rPr lang="en-US" sz="2400" dirty="0"/>
              <a:t> </a:t>
            </a:r>
            <a:r>
              <a:rPr lang="en-US" sz="2400" dirty="0" err="1"/>
              <a:t>tồn</a:t>
            </a:r>
            <a:r>
              <a:rPr lang="en-US" sz="2400" dirty="0"/>
              <a:t> </a:t>
            </a:r>
            <a:r>
              <a:rPr lang="en-US" sz="2400" dirty="0" err="1"/>
              <a:t>tại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nhà</a:t>
            </a:r>
            <a:r>
              <a:rPr lang="en-US" sz="2400" dirty="0"/>
              <a:t> </a:t>
            </a:r>
            <a:r>
              <a:rPr lang="en-US" sz="2400" dirty="0" err="1"/>
              <a:t>máy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kho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dirty="0"/>
              <a:t>   </a:t>
            </a:r>
            <a:r>
              <a:rPr lang="vi-VN" sz="2400" dirty="0"/>
              <a:t>Giao diện trực quan, dễ sử dụng phù hợp với những người lớn tuổi.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vi-VN" sz="2400" dirty="0"/>
              <a:t>   Hỗ trợ tính toán, tổng hợp, thống kê và gợi ý và tìm kiếm giúp thao tác trở lên nhanh chóng, tiện lợi, nâng cao hiệu quả quản lý..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4429D-7C71-4FBD-8B85-5AD2E193137D}" type="datetime1">
              <a:rPr lang="vi-VN" smtClean="0"/>
              <a:t>28/12/2017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2065-D315-4E6E-A803-C0DB5C055B8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4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Đánh giá hệ thống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Nhược điểm: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  </a:t>
            </a:r>
            <a:r>
              <a:rPr lang="en-US" sz="2400" dirty="0" err="1"/>
              <a:t>Chưa</a:t>
            </a:r>
            <a:r>
              <a:rPr lang="en-US" sz="2400" dirty="0"/>
              <a:t> </a:t>
            </a:r>
            <a:r>
              <a:rPr lang="en-US" sz="2400" dirty="0" err="1"/>
              <a:t>tích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đọc</a:t>
            </a:r>
            <a:r>
              <a:rPr lang="en-US" sz="2400" dirty="0"/>
              <a:t> barcode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nhãn</a:t>
            </a:r>
            <a:r>
              <a:rPr lang="en-US" sz="2400" dirty="0"/>
              <a:t> </a:t>
            </a:r>
            <a:r>
              <a:rPr lang="en-US" sz="2400" dirty="0" err="1"/>
              <a:t>dán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thùng</a:t>
            </a:r>
            <a:r>
              <a:rPr lang="en-US" sz="24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 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còn</a:t>
            </a:r>
            <a:r>
              <a:rPr lang="en-US" sz="2400" dirty="0"/>
              <a:t> </a:t>
            </a:r>
            <a:r>
              <a:rPr lang="en-US" sz="2400" dirty="0" err="1"/>
              <a:t>thủ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, </a:t>
            </a:r>
            <a:r>
              <a:rPr lang="en-US" sz="2400" dirty="0" err="1"/>
              <a:t>chưa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nhanh</a:t>
            </a:r>
            <a:r>
              <a:rPr lang="en-US" sz="2400" dirty="0"/>
              <a:t>, </a:t>
            </a:r>
            <a:r>
              <a:rPr lang="en-US" sz="2400" dirty="0" err="1"/>
              <a:t>trải</a:t>
            </a:r>
            <a:r>
              <a:rPr lang="en-US" sz="2400" dirty="0"/>
              <a:t> </a:t>
            </a:r>
            <a:r>
              <a:rPr lang="en-US" sz="2400" dirty="0" err="1"/>
              <a:t>nghiệm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chưa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tốt</a:t>
            </a:r>
            <a:r>
              <a:rPr lang="en-US" sz="24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  </a:t>
            </a:r>
            <a:r>
              <a:rPr lang="vi-VN" sz="2400" dirty="0"/>
              <a:t>Chưa hỗ trợ trên nền tảng mobile và chưa hỗ trợ người dùng tham khảo được giá nguyên liệu trên thị trường.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13FC-3181-4E7E-AE0F-7B1ED2F3EFA4}" type="datetime1">
              <a:rPr lang="vi-VN" smtClean="0"/>
              <a:t>28/12/2017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2065-D315-4E6E-A803-C0DB5C055B8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2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Định hướng phát triển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  </a:t>
            </a:r>
            <a:r>
              <a:rPr lang="vi-VN" sz="2400" dirty="0"/>
              <a:t>Phát triển ứng dụng trên nền tảng mobile 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  </a:t>
            </a:r>
            <a:r>
              <a:rPr lang="vi-VN" sz="2400" dirty="0"/>
              <a:t>Phát triển tính năng đọc barcode giảm thời gian nhập liệu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  </a:t>
            </a:r>
            <a:r>
              <a:rPr lang="en-US" sz="2400" dirty="0" err="1"/>
              <a:t>Hỗ</a:t>
            </a:r>
            <a:r>
              <a:rPr lang="en-US" sz="2400" dirty="0"/>
              <a:t> </a:t>
            </a:r>
            <a:r>
              <a:rPr lang="en-US" sz="2400" dirty="0" err="1"/>
              <a:t>trợ</a:t>
            </a:r>
            <a:r>
              <a:rPr lang="en-US" sz="2400" dirty="0"/>
              <a:t> so </a:t>
            </a:r>
            <a:r>
              <a:rPr lang="en-US" sz="2400" dirty="0" err="1"/>
              <a:t>sánh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nguyên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nhà</a:t>
            </a:r>
            <a:r>
              <a:rPr lang="en-US" sz="2400" dirty="0"/>
              <a:t> </a:t>
            </a:r>
            <a:r>
              <a:rPr lang="en-US" sz="2400" dirty="0" err="1"/>
              <a:t>cung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tối</a:t>
            </a:r>
            <a:r>
              <a:rPr lang="en-US" sz="2400" dirty="0"/>
              <a:t> </a:t>
            </a:r>
            <a:r>
              <a:rPr lang="en-US" sz="2400" dirty="0" err="1"/>
              <a:t>ưu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đặt</a:t>
            </a:r>
            <a:r>
              <a:rPr lang="en-US" sz="2400" dirty="0"/>
              <a:t> </a:t>
            </a:r>
            <a:r>
              <a:rPr lang="en-US" sz="2400" dirty="0" err="1"/>
              <a:t>mua</a:t>
            </a:r>
            <a:r>
              <a:rPr lang="en-US" sz="2400" dirty="0"/>
              <a:t> </a:t>
            </a:r>
            <a:r>
              <a:rPr lang="en-US" sz="2400" dirty="0" err="1"/>
              <a:t>nguyên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117E7-A69E-45D6-9879-FF2163DEF1F8}" type="datetime1">
              <a:rPr lang="vi-VN" smtClean="0"/>
              <a:t>28/12/2017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2065-D315-4E6E-A803-C0DB5C055B8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8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9112"/>
          </a:xfrm>
        </p:spPr>
        <p:txBody>
          <a:bodyPr>
            <a:normAutofit fontScale="90000"/>
          </a:bodyPr>
          <a:lstStyle/>
          <a:p>
            <a:r>
              <a:rPr lang="vi-VN" dirty="0">
                <a:latin typeface="Calibri" panose="020F0502020204030204" pitchFamily="34" charset="0"/>
              </a:rPr>
              <a:t>Nội dung chính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AFD9-78BA-4FDB-AC97-3C44BFA9F616}" type="datetime1">
              <a:rPr lang="vi-VN" smtClean="0">
                <a:latin typeface="Calibri" panose="020F0502020204030204" pitchFamily="34" charset="0"/>
              </a:rPr>
              <a:t>28/12/2017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5F77-1A7B-431E-A09E-3CC67E3265B1}" type="slidenum">
              <a:rPr lang="en-US" smtClean="0">
                <a:latin typeface="Calibri" panose="020F0502020204030204" pitchFamily="34" charset="0"/>
              </a:rPr>
              <a:t>2</a:t>
            </a:fld>
            <a:endParaRPr lang="en-US">
              <a:latin typeface="Calibri" panose="020F0502020204030204" pitchFamily="34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57663428"/>
              </p:ext>
            </p:extLst>
          </p:nvPr>
        </p:nvGraphicFramePr>
        <p:xfrm>
          <a:off x="646110" y="1097280"/>
          <a:ext cx="9082089" cy="4951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79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A5AB-FCFB-40B5-8D17-1FECC6BF95ED}" type="datetime1">
              <a:rPr lang="vi-VN" smtClean="0"/>
              <a:t>28/12/2017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2065-D315-4E6E-A803-C0DB5C055B8C}" type="slidenum">
              <a:rPr lang="en-US" smtClean="0"/>
              <a:t>20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75449" y="2018429"/>
            <a:ext cx="78414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cs typeface="Arial" panose="020B0604020202020204" pitchFamily="34" charset="0"/>
              </a:rPr>
              <a:t>Cảm ơn thầy cô và các bạn đã lắng nghe !!!</a:t>
            </a:r>
          </a:p>
        </p:txBody>
      </p:sp>
    </p:spTree>
    <p:extLst>
      <p:ext uri="{BB962C8B-B14F-4D97-AF65-F5344CB8AC3E}">
        <p14:creationId xmlns:p14="http://schemas.microsoft.com/office/powerpoint/2010/main" val="4059491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45660"/>
            <a:ext cx="10058400" cy="860065"/>
          </a:xfrm>
        </p:spPr>
        <p:txBody>
          <a:bodyPr/>
          <a:lstStyle/>
          <a:p>
            <a:pPr lvl="0" defTabSz="1644650">
              <a:lnSpc>
                <a:spcPct val="90000"/>
              </a:lnSpc>
              <a:spcAft>
                <a:spcPct val="35000"/>
              </a:spcAft>
            </a:pPr>
            <a:r>
              <a:rPr lang="en-US" dirty="0">
                <a:latin typeface="+mn-lt"/>
                <a:cs typeface="Arial" panose="020B0604020202020204" pitchFamily="34" charset="0"/>
              </a:rPr>
              <a:t>Đặt vấn đề và định hướng giải pháp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561320" cy="40233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cs typeface="Arial" panose="020B0604020202020204" pitchFamily="34" charset="0"/>
              </a:rPr>
              <a:t>  </a:t>
            </a:r>
            <a:endParaRPr lang="en-US" sz="2800" dirty="0">
              <a:cs typeface="Arial" panose="020B0604020202020204" pitchFamily="34" charset="0"/>
            </a:endParaRPr>
          </a:p>
          <a:p>
            <a:endParaRPr lang="en-US" sz="2400" dirty="0">
              <a:cs typeface="Arial" panose="020B0604020202020204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998D6-813A-4BD6-B87B-AD774B317AB6}" type="datetime1">
              <a:rPr lang="vi-VN" smtClean="0"/>
              <a:t>28/12/2017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2065-D315-4E6E-A803-C0DB5C055B8C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" y="1105725"/>
            <a:ext cx="10561320" cy="521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50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468" y="33090"/>
            <a:ext cx="10058400" cy="702303"/>
          </a:xfrm>
        </p:spPr>
        <p:txBody>
          <a:bodyPr>
            <a:normAutofit fontScale="90000"/>
          </a:bodyPr>
          <a:lstStyle/>
          <a:p>
            <a:pPr lvl="0" defTabSz="1644650">
              <a:lnSpc>
                <a:spcPct val="90000"/>
              </a:lnSpc>
              <a:spcAft>
                <a:spcPct val="35000"/>
              </a:spcAft>
            </a:pPr>
            <a:r>
              <a:rPr lang="en-US" dirty="0">
                <a:latin typeface="+mn-lt"/>
                <a:cs typeface="Arial" panose="020B0604020202020204" pitchFamily="34" charset="0"/>
              </a:rPr>
              <a:t>Giải pháp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5DDCE00-4823-4572-B47C-8B89D055C7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65"/>
          <a:stretch/>
        </p:blipFill>
        <p:spPr>
          <a:xfrm>
            <a:off x="1276801" y="1747911"/>
            <a:ext cx="3843839" cy="3362178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40D0-67B4-4CB8-BB8E-29E6125F512C}" type="datetime1">
              <a:rPr lang="vi-VN" smtClean="0"/>
              <a:t>28/12/2017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2065-D315-4E6E-A803-C0DB5C055B8C}" type="slidenum">
              <a:rPr lang="en-US" smtClean="0"/>
              <a:t>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0B060A-CA10-4BF6-9E01-6446394567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722" y="4127604"/>
            <a:ext cx="1284556" cy="12845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554A45-3E9D-4FCC-98BD-43325396E30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22" t="-20095" r="39123" b="-15622"/>
          <a:stretch/>
        </p:blipFill>
        <p:spPr>
          <a:xfrm>
            <a:off x="5583715" y="3054905"/>
            <a:ext cx="2274425" cy="70230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4844389-3A47-43A8-9422-FD4834728B4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649" y="3091457"/>
            <a:ext cx="1586452" cy="70230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F640ABA-DD3B-4670-A17D-8813116A1EB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26" b="19436"/>
          <a:stretch/>
        </p:blipFill>
        <p:spPr>
          <a:xfrm>
            <a:off x="6150945" y="2028505"/>
            <a:ext cx="1174665" cy="70407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B68AB24-5EB9-49C6-9E13-63352F3C7C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440" y="1887109"/>
            <a:ext cx="2585030" cy="98686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0F8BC9D-B958-464F-9512-7274E09AEE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817" y="4425759"/>
            <a:ext cx="2387155" cy="71965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01EE720-BC53-4B68-9ECD-26C2D251AA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972" y="4251753"/>
            <a:ext cx="1160407" cy="116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92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0"/>
            <a:ext cx="10607040" cy="689317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+mn-lt"/>
                <a:cs typeface="Arial" panose="020B0604020202020204" pitchFamily="34" charset="0"/>
              </a:rPr>
              <a:t>Phân</a:t>
            </a:r>
            <a:r>
              <a:rPr lang="en-US" sz="3600" dirty="0">
                <a:latin typeface="+mn-lt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+mn-lt"/>
                <a:cs typeface="Arial" panose="020B0604020202020204" pitchFamily="34" charset="0"/>
              </a:rPr>
              <a:t>tích</a:t>
            </a:r>
            <a:endParaRPr lang="en-US" sz="36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4CD7F-A532-4202-A9F2-C9D89064B2B3}" type="datetime1">
              <a:rPr lang="vi-VN" smtClean="0"/>
              <a:t>28/12/2017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2065-D315-4E6E-A803-C0DB5C055B8C}" type="slidenum">
              <a:rPr lang="en-US" smtClean="0"/>
              <a:t>5</a:t>
            </a:fld>
            <a:endParaRPr lang="en-US"/>
          </a:p>
        </p:txBody>
      </p:sp>
      <p:pic>
        <p:nvPicPr>
          <p:cNvPr id="7" name="Content Placeholder 9">
            <a:extLst>
              <a:ext uri="{FF2B5EF4-FFF2-40B4-BE49-F238E27FC236}">
                <a16:creationId xmlns:a16="http://schemas.microsoft.com/office/drawing/2014/main" id="{325876CF-4F7F-4D09-A461-BFA9303ED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97" b="2070"/>
          <a:stretch/>
        </p:blipFill>
        <p:spPr>
          <a:xfrm>
            <a:off x="3137096" y="531538"/>
            <a:ext cx="8018584" cy="538792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ABB5AF-1D27-47A0-95AF-D0CC1274ECF6}"/>
              </a:ext>
            </a:extLst>
          </p:cNvPr>
          <p:cNvSpPr txBox="1"/>
          <p:nvPr/>
        </p:nvSpPr>
        <p:spPr>
          <a:xfrm>
            <a:off x="0" y="5926352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ca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module </a:t>
            </a:r>
            <a:r>
              <a:rPr lang="en-US" sz="2000" dirty="0" err="1"/>
              <a:t>kho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5629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843" y="33090"/>
            <a:ext cx="10564838" cy="614024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+mn-lt"/>
              </a:rPr>
              <a:t>Phân</a:t>
            </a:r>
            <a:r>
              <a:rPr lang="en-US" sz="3600" dirty="0">
                <a:latin typeface="+mn-lt"/>
              </a:rPr>
              <a:t> </a:t>
            </a:r>
            <a:r>
              <a:rPr lang="en-US" sz="3600" dirty="0" err="1">
                <a:latin typeface="+mn-lt"/>
              </a:rPr>
              <a:t>tích</a:t>
            </a:r>
            <a:endParaRPr lang="en-US" sz="3600" dirty="0">
              <a:latin typeface="+mn-lt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023C1-60D0-4AA7-A367-1A4DB3F05743}" type="datetime1">
              <a:rPr lang="vi-VN" smtClean="0"/>
              <a:t>28/12/2017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2065-D315-4E6E-A803-C0DB5C055B8C}" type="slidenum">
              <a:rPr lang="en-US" smtClean="0"/>
              <a:t>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AD9D74-22C4-4C15-837E-1940EE8067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074" y="647114"/>
            <a:ext cx="7681493" cy="55848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3B9A9F5-DF57-4024-923F-75D07F169E23}"/>
              </a:ext>
            </a:extLst>
          </p:cNvPr>
          <p:cNvSpPr txBox="1"/>
          <p:nvPr/>
        </p:nvSpPr>
        <p:spPr>
          <a:xfrm>
            <a:off x="0" y="5926352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hoạt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đặt</a:t>
            </a:r>
            <a:r>
              <a:rPr lang="en-US" sz="2000" dirty="0"/>
              <a:t> </a:t>
            </a:r>
            <a:r>
              <a:rPr lang="en-US" sz="2000" dirty="0" err="1"/>
              <a:t>mua</a:t>
            </a:r>
            <a:r>
              <a:rPr lang="en-US" sz="2000" dirty="0"/>
              <a:t> </a:t>
            </a:r>
            <a:r>
              <a:rPr lang="en-US" sz="2000" dirty="0" err="1"/>
              <a:t>nguyên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069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69" y="33090"/>
            <a:ext cx="10663311" cy="604394"/>
          </a:xfrm>
        </p:spPr>
        <p:txBody>
          <a:bodyPr>
            <a:noAutofit/>
          </a:bodyPr>
          <a:lstStyle/>
          <a:p>
            <a:r>
              <a:rPr lang="en-US" sz="3600" dirty="0" err="1">
                <a:latin typeface="+mn-lt"/>
                <a:cs typeface="Arial" panose="020B0604020202020204" pitchFamily="34" charset="0"/>
              </a:rPr>
              <a:t>Phân</a:t>
            </a:r>
            <a:r>
              <a:rPr lang="en-US" sz="3600" dirty="0">
                <a:latin typeface="+mn-lt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+mn-lt"/>
                <a:cs typeface="Arial" panose="020B0604020202020204" pitchFamily="34" charset="0"/>
              </a:rPr>
              <a:t>tích</a:t>
            </a:r>
            <a:endParaRPr lang="en-US" sz="36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41A7B-D6F5-4CE4-AED7-2BEE91CBD811}" type="datetime1">
              <a:rPr lang="vi-VN" smtClean="0"/>
              <a:t>28/12/2017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2065-D315-4E6E-A803-C0DB5C055B8C}" type="slidenum">
              <a:rPr lang="en-US" smtClean="0"/>
              <a:t>7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2AF05EB-724A-4827-89AB-4DB4716517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551" y="637484"/>
            <a:ext cx="6986919" cy="569297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A1CCBA-8473-4C96-AFD8-256D9D5422B2}"/>
              </a:ext>
            </a:extLst>
          </p:cNvPr>
          <p:cNvSpPr txBox="1"/>
          <p:nvPr/>
        </p:nvSpPr>
        <p:spPr>
          <a:xfrm>
            <a:off x="0" y="5926352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hoạt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nhập</a:t>
            </a:r>
            <a:r>
              <a:rPr lang="en-US" sz="2000" dirty="0"/>
              <a:t> </a:t>
            </a:r>
            <a:r>
              <a:rPr lang="en-US" sz="2000" dirty="0" err="1"/>
              <a:t>nguyên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8784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895" y="33091"/>
            <a:ext cx="10761785" cy="614951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+mn-lt"/>
                <a:cs typeface="Arial" panose="020B0604020202020204" pitchFamily="34" charset="0"/>
              </a:rPr>
              <a:t>Phân</a:t>
            </a:r>
            <a:r>
              <a:rPr lang="en-US" sz="3600" dirty="0">
                <a:latin typeface="+mn-lt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+mn-lt"/>
                <a:cs typeface="Arial" panose="020B0604020202020204" pitchFamily="34" charset="0"/>
              </a:rPr>
              <a:t>tích</a:t>
            </a:r>
            <a:endParaRPr lang="en-US" sz="36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42B4-A0A2-4CCC-B35B-32E2B1FD5676}" type="datetime1">
              <a:rPr lang="vi-VN" smtClean="0"/>
              <a:t>28/12/2017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2065-D315-4E6E-A803-C0DB5C055B8C}" type="slidenum">
              <a:rPr lang="en-US" smtClean="0"/>
              <a:t>8</a:t>
            </a:fld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0E4FEA7-0C39-47E7-B033-E2A22DCD09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256" b="4104"/>
          <a:stretch/>
        </p:blipFill>
        <p:spPr>
          <a:xfrm>
            <a:off x="4451092" y="138444"/>
            <a:ext cx="6105378" cy="5987963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B62C49-0D1A-4D65-91C0-5390B5F06B60}"/>
              </a:ext>
            </a:extLst>
          </p:cNvPr>
          <p:cNvSpPr txBox="1"/>
          <p:nvPr/>
        </p:nvSpPr>
        <p:spPr>
          <a:xfrm>
            <a:off x="0" y="5926352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hoạt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chỉ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xuất</a:t>
            </a:r>
            <a:r>
              <a:rPr lang="en-US" sz="2000" dirty="0"/>
              <a:t> </a:t>
            </a:r>
            <a:r>
              <a:rPr lang="en-US" sz="2000" dirty="0" err="1"/>
              <a:t>kho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05792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Cài đặt </a:t>
            </a:r>
            <a:r>
              <a:rPr lang="en-US" dirty="0" err="1">
                <a:latin typeface="+mn-lt"/>
              </a:rPr>
              <a:t>và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cấu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hình</a:t>
            </a:r>
            <a:r>
              <a:rPr lang="en-US" dirty="0">
                <a:latin typeface="+mn-lt"/>
              </a:rPr>
              <a:t> hệ thống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Server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local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mạng</a:t>
            </a:r>
            <a:r>
              <a:rPr lang="en-US" dirty="0"/>
              <a:t> LAN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r>
              <a:rPr lang="en-US" dirty="0"/>
              <a:t>CPU: 4 core  </a:t>
            </a:r>
          </a:p>
          <a:p>
            <a:r>
              <a:rPr lang="en-US" dirty="0"/>
              <a:t>Ram: 16 GB</a:t>
            </a:r>
          </a:p>
          <a:p>
            <a:r>
              <a:rPr lang="en-US" dirty="0"/>
              <a:t>Bộ nhớ: 500 GB</a:t>
            </a:r>
          </a:p>
          <a:p>
            <a:endParaRPr lang="en-US" dirty="0"/>
          </a:p>
          <a:p>
            <a:r>
              <a:rPr lang="en-US" dirty="0"/>
              <a:t>Hệ điều hành: Ubuntu Server 16.04 LTS</a:t>
            </a:r>
          </a:p>
          <a:p>
            <a:r>
              <a:rPr lang="en-US" dirty="0"/>
              <a:t>Cùng các công cụ:</a:t>
            </a:r>
          </a:p>
          <a:p>
            <a:r>
              <a:rPr lang="en-US" dirty="0"/>
              <a:t>Apache2 Server, </a:t>
            </a:r>
            <a:r>
              <a:rPr lang="vi-VN" dirty="0"/>
              <a:t> PHP</a:t>
            </a:r>
            <a:r>
              <a:rPr lang="en-US" dirty="0"/>
              <a:t> 7.0, </a:t>
            </a:r>
            <a:r>
              <a:rPr lang="vi-VN" dirty="0"/>
              <a:t> Database MariaDB, Composer 1.5, NodeJS 8.9 LTS, NPM 5.5.1, PM2, Git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394C-0B83-4CE3-951C-4200D1DE1197}" type="datetime1">
              <a:rPr lang="vi-VN" smtClean="0"/>
              <a:t>28/12/2017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2065-D315-4E6E-A803-C0DB5C055B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2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1776</TotalTime>
  <Words>564</Words>
  <Application>Microsoft Office PowerPoint</Application>
  <PresentationFormat>Widescreen</PresentationFormat>
  <Paragraphs>109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 (Body)</vt:lpstr>
      <vt:lpstr>Calibri</vt:lpstr>
      <vt:lpstr>Calibri Light</vt:lpstr>
      <vt:lpstr>Times New Roman</vt:lpstr>
      <vt:lpstr>Wingdings</vt:lpstr>
      <vt:lpstr>Retrospect</vt:lpstr>
      <vt:lpstr> ĐỒ ÁN TỐT NGHIỆP ĐẠI HỌC</vt:lpstr>
      <vt:lpstr>Nội dung chính</vt:lpstr>
      <vt:lpstr>Đặt vấn đề và định hướng giải pháp</vt:lpstr>
      <vt:lpstr>Giải pháp</vt:lpstr>
      <vt:lpstr>Phân tích</vt:lpstr>
      <vt:lpstr>Phân tích</vt:lpstr>
      <vt:lpstr>Phân tích</vt:lpstr>
      <vt:lpstr>Phân tích</vt:lpstr>
      <vt:lpstr>Cài đặt và cấu hình hệ thống</vt:lpstr>
      <vt:lpstr>Cài đặt và kiểm thử hệ thống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Đánh giá </vt:lpstr>
      <vt:lpstr>Đánh giá hệ thống</vt:lpstr>
      <vt:lpstr>Định hướng phát triển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TỐT NGHIỆP ĐẠI HỌC</dc:title>
  <dc:creator>Dang Luu</dc:creator>
  <cp:lastModifiedBy>Trần Tuấn</cp:lastModifiedBy>
  <cp:revision>72</cp:revision>
  <dcterms:created xsi:type="dcterms:W3CDTF">2017-05-27T03:27:39Z</dcterms:created>
  <dcterms:modified xsi:type="dcterms:W3CDTF">2017-12-27T17:11:18Z</dcterms:modified>
</cp:coreProperties>
</file>