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  <a:srgbClr val="163F82"/>
    <a:srgbClr val="0D0D0D"/>
    <a:srgbClr val="383838"/>
    <a:srgbClr val="262626"/>
    <a:srgbClr val="1560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125" d="100"/>
          <a:sy n="125" d="100"/>
        </p:scale>
        <p:origin x="1662" y="6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75835-8CCF-8814-56D4-16DD236432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ED6416-0B16-C304-A1A6-F87197EE8C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A1D746-D390-EADA-B018-3E2FEE678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B6AAD-BA18-4BBC-B3DF-4A40F39E13C7}" type="datetimeFigureOut">
              <a:rPr lang="en-US" smtClean="0"/>
              <a:t>19/08/2025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9ED541-802A-225E-1785-06C164A3F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E31E57-DC93-E597-3258-551C29FB9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32F29-8723-4C26-BEA4-2BAD8CF9B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438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1F987-E4A1-2711-965B-B78869910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38518C-A64B-2C90-CDF3-0DAC18AE70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2E2731-D1E9-AB57-9FDC-6F53E7883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B6AAD-BA18-4BBC-B3DF-4A40F39E13C7}" type="datetimeFigureOut">
              <a:rPr lang="en-US" smtClean="0"/>
              <a:t>19/08/2025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483538-3D2C-F66E-0A45-6072A40B6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BA3877-CD22-E7E9-C572-E2C7CD34C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32F29-8723-4C26-BEA4-2BAD8CF9B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045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BACBE2-6ABC-230B-F796-C070F92FB6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940F6C-45CB-BD9C-F4E6-672A6B53B3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A69CCF-4D38-11D5-42F5-9FC15AAC1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B6AAD-BA18-4BBC-B3DF-4A40F39E13C7}" type="datetimeFigureOut">
              <a:rPr lang="en-US" smtClean="0"/>
              <a:t>19/08/2025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2405D7-DD33-68FE-7C16-A371FA673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463595-4988-9AD2-358B-C5A6F9D27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32F29-8723-4C26-BEA4-2BAD8CF9B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946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3B8A7-3021-D2E7-688D-E4EB23387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E86503-9626-DE73-1A06-29B3642EB1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2DF3F9-3112-38DC-88DA-DD91B2A98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B6AAD-BA18-4BBC-B3DF-4A40F39E13C7}" type="datetimeFigureOut">
              <a:rPr lang="en-US" smtClean="0"/>
              <a:t>19/08/2025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6DE2F7-3C80-63B9-DFDD-6A16EDD1A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6E3644-84B7-98CC-EE75-5A537ACB4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32F29-8723-4C26-BEA4-2BAD8CF9B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586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1B7B2-E90D-E12B-3390-BFC40CF29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7CBF60-7642-E337-902B-B1536754FF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287D88-C057-CE4A-9C60-E023DACB6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B6AAD-BA18-4BBC-B3DF-4A40F39E13C7}" type="datetimeFigureOut">
              <a:rPr lang="en-US" smtClean="0"/>
              <a:t>19/08/2025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0D279C-051F-8E34-7756-6ABB3312B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DADD64-1F13-0B67-238A-8633E81C0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32F29-8723-4C26-BEA4-2BAD8CF9B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659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5418E-E3C4-30A9-D550-7D8E19229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BFC99-81A3-35C2-6224-5F2B5EE205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374B84-D164-FD57-B6BC-749C094923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534872-4ECD-8D74-0EB3-9879B8F17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B6AAD-BA18-4BBC-B3DF-4A40F39E13C7}" type="datetimeFigureOut">
              <a:rPr lang="en-US" smtClean="0"/>
              <a:t>19/08/2025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C344EA-8667-44E1-D0C4-9CEC2A206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BC132D-2075-4316-92AD-A60BEE09A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32F29-8723-4C26-BEA4-2BAD8CF9B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243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F3239-9162-C4AD-C050-8A8E445E6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FCB7CB-B83C-CD07-2191-37894B8A74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402EA3-144E-7815-7EED-12647756A9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7AB9D9-7D37-58FA-2742-09FDF8BC54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532FE7-F298-B918-CC81-87A2C3DD8C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08A255-F837-4AFF-8860-EA4F29A69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B6AAD-BA18-4BBC-B3DF-4A40F39E13C7}" type="datetimeFigureOut">
              <a:rPr lang="en-US" smtClean="0"/>
              <a:t>19/08/2025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05B714-809D-414B-C4A8-135EB87CB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418D73-ED10-BCF7-32FE-D56BED2E1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32F29-8723-4C26-BEA4-2BAD8CF9B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890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2A0CC-B11A-47B3-EB09-71CCAEDBA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21D7FE-1FFE-4F1A-4CDC-418A29166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B6AAD-BA18-4BBC-B3DF-4A40F39E13C7}" type="datetimeFigureOut">
              <a:rPr lang="en-US" smtClean="0"/>
              <a:t>19/08/2025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9A4959-2BF8-4705-9B27-FF2CF64B4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E439C1-A3C4-9304-7B02-09761B026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32F29-8723-4C26-BEA4-2BAD8CF9B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420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DD410A-ECA1-0E22-6D92-D66771CF1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B6AAD-BA18-4BBC-B3DF-4A40F39E13C7}" type="datetimeFigureOut">
              <a:rPr lang="en-US" smtClean="0"/>
              <a:t>19/08/2025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99C6A2-4F25-0CCB-464E-17D72554A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F6237F-17E6-F605-19BC-4F0AB7DE3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32F29-8723-4C26-BEA4-2BAD8CF9B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302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07D1F-4851-F442-61D7-2B53B66A5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DB95C-1D0A-3A71-93E1-4396CB0121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248D71-EBBD-E32C-491A-92927AB288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73FDCF-AD78-0E6B-FD3E-F74A805B7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B6AAD-BA18-4BBC-B3DF-4A40F39E13C7}" type="datetimeFigureOut">
              <a:rPr lang="en-US" smtClean="0"/>
              <a:t>19/08/2025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209E74-DAA7-E504-6B8A-5CA7EF56A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A781DE-B8BE-ED5E-9A62-658A50CB5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32F29-8723-4C26-BEA4-2BAD8CF9B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547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7DDFB-B05F-DD34-4FAF-AD96586A8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1E2B91-FD86-B33C-F665-92A6E57AFC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F5C983-4D6D-B1D3-9378-CE01DA170B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494C72-46BD-1E5B-E042-744DBA6C2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B6AAD-BA18-4BBC-B3DF-4A40F39E13C7}" type="datetimeFigureOut">
              <a:rPr lang="en-US" smtClean="0"/>
              <a:t>19/08/2025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3F306D-7F65-B2B8-7EF1-E77217E20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7CC84B-8AAD-FB80-049C-CC5C0A9BE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32F29-8723-4C26-BEA4-2BAD8CF9B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951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164181-1815-8954-918B-B88628468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CCCFF1-DAB4-1C06-52B1-A05119E6E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1D86E9-79B8-356C-B611-46BEA5738C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84B6AAD-BA18-4BBC-B3DF-4A40F39E13C7}" type="datetimeFigureOut">
              <a:rPr lang="en-US" smtClean="0"/>
              <a:t>19/08/2025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8857B1-0458-B389-C554-72D9829641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3FAA25-016B-1CE3-BCA8-40A1C4D83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5632F29-8723-4C26-BEA4-2BAD8CF9B6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11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A93E9AF0-276F-000A-B434-FD9C5026697D}"/>
              </a:ext>
            </a:extLst>
          </p:cNvPr>
          <p:cNvGraphicFramePr>
            <a:graphicFrameLocks noGrp="1" noDrilldown="1" noChangeAspect="1" noMove="1" noResize="1"/>
          </p:cNvGraphicFramePr>
          <p:nvPr>
            <p:extLst>
              <p:ext uri="{D42A27DB-BD31-4B8C-83A1-F6EECF244321}">
                <p14:modId xmlns:p14="http://schemas.microsoft.com/office/powerpoint/2010/main" val="3286770512"/>
              </p:ext>
            </p:extLst>
          </p:nvPr>
        </p:nvGraphicFramePr>
        <p:xfrm>
          <a:off x="10808" y="0"/>
          <a:ext cx="12181192" cy="55267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utoCAD Drawing" r:id="rId2" imgW="27665016" imgH="12550548" progId="AutoCAD.Drawing.24">
                  <p:embed/>
                </p:oleObj>
              </mc:Choice>
              <mc:Fallback>
                <p:oleObj name="AutoCAD Drawing" r:id="rId2" imgW="27665016" imgH="12550548" progId="AutoCAD.Drawing.2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808" y="0"/>
                        <a:ext cx="12181192" cy="55267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B281F436-5A16-5920-F647-CC71BBC4E703}"/>
              </a:ext>
            </a:extLst>
          </p:cNvPr>
          <p:cNvSpPr/>
          <p:nvPr/>
        </p:nvSpPr>
        <p:spPr>
          <a:xfrm>
            <a:off x="4210050" y="3671888"/>
            <a:ext cx="1042988" cy="773906"/>
          </a:xfrm>
          <a:prstGeom prst="rect">
            <a:avLst/>
          </a:prstGeom>
          <a:solidFill>
            <a:srgbClr val="156082">
              <a:alpha val="32941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F56FF9-4DAC-18E9-42C0-36A8500DE8A0}"/>
              </a:ext>
            </a:extLst>
          </p:cNvPr>
          <p:cNvSpPr/>
          <p:nvPr/>
        </p:nvSpPr>
        <p:spPr>
          <a:xfrm>
            <a:off x="6424613" y="2859880"/>
            <a:ext cx="1343025" cy="1042989"/>
          </a:xfrm>
          <a:prstGeom prst="rect">
            <a:avLst/>
          </a:prstGeom>
          <a:solidFill>
            <a:srgbClr val="156082">
              <a:alpha val="32941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28CC1E2-3DDF-2DC9-C793-469119FD3F1B}"/>
              </a:ext>
            </a:extLst>
          </p:cNvPr>
          <p:cNvSpPr/>
          <p:nvPr/>
        </p:nvSpPr>
        <p:spPr>
          <a:xfrm>
            <a:off x="4210050" y="2859881"/>
            <a:ext cx="1042988" cy="790575"/>
          </a:xfrm>
          <a:prstGeom prst="rect">
            <a:avLst/>
          </a:prstGeom>
          <a:solidFill>
            <a:srgbClr val="156082">
              <a:alpha val="32941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A10C341-3A53-A601-3FE0-51F37255E997}"/>
              </a:ext>
            </a:extLst>
          </p:cNvPr>
          <p:cNvSpPr/>
          <p:nvPr/>
        </p:nvSpPr>
        <p:spPr>
          <a:xfrm>
            <a:off x="6424612" y="1769268"/>
            <a:ext cx="1343025" cy="1069182"/>
          </a:xfrm>
          <a:prstGeom prst="rect">
            <a:avLst/>
          </a:prstGeom>
          <a:solidFill>
            <a:srgbClr val="156082">
              <a:alpha val="32941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6646154-62DF-C19A-BC5A-F67C68CD4933}"/>
              </a:ext>
            </a:extLst>
          </p:cNvPr>
          <p:cNvSpPr/>
          <p:nvPr/>
        </p:nvSpPr>
        <p:spPr>
          <a:xfrm>
            <a:off x="4210050" y="1583529"/>
            <a:ext cx="1557339" cy="1254920"/>
          </a:xfrm>
          <a:prstGeom prst="rect">
            <a:avLst/>
          </a:prstGeom>
          <a:solidFill>
            <a:srgbClr val="156082">
              <a:alpha val="32941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A2433A-3116-EB99-7A4B-7F8722A4A457}"/>
              </a:ext>
            </a:extLst>
          </p:cNvPr>
          <p:cNvSpPr/>
          <p:nvPr/>
        </p:nvSpPr>
        <p:spPr>
          <a:xfrm>
            <a:off x="6424612" y="1131093"/>
            <a:ext cx="1343025" cy="616745"/>
          </a:xfrm>
          <a:prstGeom prst="rect">
            <a:avLst/>
          </a:prstGeom>
          <a:solidFill>
            <a:srgbClr val="156082">
              <a:alpha val="32941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87C8862-E4C0-1601-AC9C-1A6F1EC88EEC}"/>
              </a:ext>
            </a:extLst>
          </p:cNvPr>
          <p:cNvSpPr/>
          <p:nvPr/>
        </p:nvSpPr>
        <p:spPr>
          <a:xfrm>
            <a:off x="6424611" y="888207"/>
            <a:ext cx="578645" cy="242886"/>
          </a:xfrm>
          <a:prstGeom prst="rect">
            <a:avLst/>
          </a:prstGeom>
          <a:solidFill>
            <a:srgbClr val="156082">
              <a:alpha val="32941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peech Bubble: Rectangle with Corners Rounded 16">
            <a:extLst>
              <a:ext uri="{FF2B5EF4-FFF2-40B4-BE49-F238E27FC236}">
                <a16:creationId xmlns:a16="http://schemas.microsoft.com/office/drawing/2014/main" id="{C5A1D005-66A5-8386-7FED-0842AAF28C9A}"/>
              </a:ext>
            </a:extLst>
          </p:cNvPr>
          <p:cNvSpPr/>
          <p:nvPr/>
        </p:nvSpPr>
        <p:spPr>
          <a:xfrm>
            <a:off x="360045" y="2338624"/>
            <a:ext cx="2326005" cy="1157765"/>
          </a:xfrm>
          <a:prstGeom prst="wedgeRoundRectCallout">
            <a:avLst/>
          </a:prstGeom>
          <a:solidFill>
            <a:srgbClr val="40404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999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01925E1-0503-45DF-2723-E43768603F8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3236" t="19455" r="39015" b="19225"/>
          <a:stretch>
            <a:fillRect/>
          </a:stretch>
        </p:blipFill>
        <p:spPr>
          <a:xfrm rot="5400000">
            <a:off x="3086100" y="409000"/>
            <a:ext cx="6019800" cy="6040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ED021BD-625C-C67E-C362-14CF292DFD26}"/>
              </a:ext>
            </a:extLst>
          </p:cNvPr>
          <p:cNvSpPr/>
          <p:nvPr/>
        </p:nvSpPr>
        <p:spPr>
          <a:xfrm rot="5400000">
            <a:off x="3061572" y="1102280"/>
            <a:ext cx="1557339" cy="1158717"/>
          </a:xfrm>
          <a:prstGeom prst="rect">
            <a:avLst/>
          </a:prstGeom>
          <a:solidFill>
            <a:schemeClr val="accent5">
              <a:lumMod val="40000"/>
              <a:lumOff val="60000"/>
              <a:alpha val="32941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A0EF2F9-78B5-E66F-C0DB-3EF08CF1B22A}"/>
              </a:ext>
            </a:extLst>
          </p:cNvPr>
          <p:cNvSpPr/>
          <p:nvPr/>
        </p:nvSpPr>
        <p:spPr>
          <a:xfrm rot="5400000">
            <a:off x="3845957" y="4428411"/>
            <a:ext cx="2012632" cy="1551146"/>
          </a:xfrm>
          <a:prstGeom prst="rect">
            <a:avLst/>
          </a:prstGeom>
          <a:solidFill>
            <a:schemeClr val="accent4">
              <a:lumMod val="40000"/>
              <a:lumOff val="60000"/>
              <a:alpha val="32549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9E7B791-377F-1206-F75B-340C66EAB175}"/>
              </a:ext>
            </a:extLst>
          </p:cNvPr>
          <p:cNvSpPr/>
          <p:nvPr/>
        </p:nvSpPr>
        <p:spPr>
          <a:xfrm rot="5400000">
            <a:off x="4269819" y="1102280"/>
            <a:ext cx="1557338" cy="1158717"/>
          </a:xfrm>
          <a:prstGeom prst="rect">
            <a:avLst/>
          </a:prstGeom>
          <a:solidFill>
            <a:schemeClr val="accent5">
              <a:lumMod val="40000"/>
              <a:lumOff val="60000"/>
              <a:alpha val="32941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B2D3F6-A2EE-FB5D-4E77-E660459C7E4A}"/>
              </a:ext>
            </a:extLst>
          </p:cNvPr>
          <p:cNvSpPr/>
          <p:nvPr/>
        </p:nvSpPr>
        <p:spPr>
          <a:xfrm rot="5400000">
            <a:off x="5463777" y="4411265"/>
            <a:ext cx="2012633" cy="1585437"/>
          </a:xfrm>
          <a:prstGeom prst="rect">
            <a:avLst/>
          </a:prstGeom>
          <a:solidFill>
            <a:schemeClr val="accent5">
              <a:lumMod val="40000"/>
              <a:lumOff val="60000"/>
              <a:alpha val="32941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62C024D-5297-6101-2EDF-2E7937816624}"/>
              </a:ext>
            </a:extLst>
          </p:cNvPr>
          <p:cNvSpPr/>
          <p:nvPr/>
        </p:nvSpPr>
        <p:spPr>
          <a:xfrm rot="5400000">
            <a:off x="5444491" y="1135855"/>
            <a:ext cx="2326005" cy="1860236"/>
          </a:xfrm>
          <a:prstGeom prst="rect">
            <a:avLst/>
          </a:prstGeom>
          <a:solidFill>
            <a:schemeClr val="accent5">
              <a:lumMod val="40000"/>
              <a:lumOff val="60000"/>
              <a:alpha val="32941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BE67008-1E51-9156-981F-6D97742DC000}"/>
              </a:ext>
            </a:extLst>
          </p:cNvPr>
          <p:cNvSpPr/>
          <p:nvPr/>
        </p:nvSpPr>
        <p:spPr>
          <a:xfrm rot="5400000">
            <a:off x="6764655" y="4745355"/>
            <a:ext cx="2012632" cy="917259"/>
          </a:xfrm>
          <a:prstGeom prst="rect">
            <a:avLst/>
          </a:prstGeom>
          <a:solidFill>
            <a:schemeClr val="accent5">
              <a:lumMod val="40000"/>
              <a:lumOff val="60000"/>
              <a:alpha val="32941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F32D9E8-741A-CC0D-ED0A-F13359EBA748}"/>
              </a:ext>
            </a:extLst>
          </p:cNvPr>
          <p:cNvSpPr/>
          <p:nvPr/>
        </p:nvSpPr>
        <p:spPr>
          <a:xfrm rot="5400000">
            <a:off x="7970996" y="4456272"/>
            <a:ext cx="869633" cy="352424"/>
          </a:xfrm>
          <a:prstGeom prst="rect">
            <a:avLst/>
          </a:prstGeom>
          <a:solidFill>
            <a:schemeClr val="accent5">
              <a:lumMod val="40000"/>
              <a:lumOff val="60000"/>
              <a:alpha val="32941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015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26A037A-3A7B-BB0F-63D6-820242BA539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3437" t="19579" r="39250" b="19716"/>
          <a:stretch>
            <a:fillRect/>
          </a:stretch>
        </p:blipFill>
        <p:spPr>
          <a:xfrm rot="5400000">
            <a:off x="2667900" y="-31380"/>
            <a:ext cx="6856201" cy="691896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24C967B-36C1-21A7-2190-AEDDD620EFCD}"/>
              </a:ext>
            </a:extLst>
          </p:cNvPr>
          <p:cNvSpPr/>
          <p:nvPr/>
        </p:nvSpPr>
        <p:spPr>
          <a:xfrm rot="5400000">
            <a:off x="2570478" y="745492"/>
            <a:ext cx="1798958" cy="1320165"/>
          </a:xfrm>
          <a:prstGeom prst="rect">
            <a:avLst/>
          </a:prstGeom>
          <a:solidFill>
            <a:schemeClr val="accent5">
              <a:lumMod val="40000"/>
              <a:lumOff val="60000"/>
              <a:alpha val="32941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F2162C3-2A67-8B03-FFFE-8F12DF7D6DE9}"/>
              </a:ext>
            </a:extLst>
          </p:cNvPr>
          <p:cNvSpPr/>
          <p:nvPr/>
        </p:nvSpPr>
        <p:spPr>
          <a:xfrm rot="5400000">
            <a:off x="3472100" y="4587479"/>
            <a:ext cx="2326006" cy="1797844"/>
          </a:xfrm>
          <a:prstGeom prst="rect">
            <a:avLst/>
          </a:prstGeom>
          <a:solidFill>
            <a:schemeClr val="accent4">
              <a:lumMod val="40000"/>
              <a:lumOff val="60000"/>
              <a:alpha val="32549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EBF4D4F-2C6C-B430-AFD2-019B168DE724}"/>
              </a:ext>
            </a:extLst>
          </p:cNvPr>
          <p:cNvSpPr/>
          <p:nvPr/>
        </p:nvSpPr>
        <p:spPr>
          <a:xfrm rot="5400000">
            <a:off x="3957318" y="728346"/>
            <a:ext cx="1798957" cy="1354455"/>
          </a:xfrm>
          <a:prstGeom prst="rect">
            <a:avLst/>
          </a:prstGeom>
          <a:solidFill>
            <a:schemeClr val="accent5">
              <a:lumMod val="40000"/>
              <a:lumOff val="60000"/>
              <a:alpha val="32941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B9D49F-5EF9-7CB3-3287-1EA34FA10A90}"/>
              </a:ext>
            </a:extLst>
          </p:cNvPr>
          <p:cNvSpPr/>
          <p:nvPr/>
        </p:nvSpPr>
        <p:spPr>
          <a:xfrm rot="5400000">
            <a:off x="5342253" y="4554483"/>
            <a:ext cx="2326005" cy="1860235"/>
          </a:xfrm>
          <a:prstGeom prst="rect">
            <a:avLst/>
          </a:prstGeom>
          <a:solidFill>
            <a:schemeClr val="accent5">
              <a:lumMod val="40000"/>
              <a:lumOff val="60000"/>
              <a:alpha val="32941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AC15D0-E47E-8A1C-FD2B-8227E357727F}"/>
              </a:ext>
            </a:extLst>
          </p:cNvPr>
          <p:cNvSpPr/>
          <p:nvPr/>
        </p:nvSpPr>
        <p:spPr>
          <a:xfrm rot="5400000">
            <a:off x="5310742" y="770492"/>
            <a:ext cx="2700653" cy="2171862"/>
          </a:xfrm>
          <a:prstGeom prst="rect">
            <a:avLst/>
          </a:prstGeom>
          <a:solidFill>
            <a:schemeClr val="accent5">
              <a:lumMod val="40000"/>
              <a:lumOff val="60000"/>
              <a:alpha val="32941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4011F8-9A43-61C8-8BC5-5D0FEDF5F36F}"/>
              </a:ext>
            </a:extLst>
          </p:cNvPr>
          <p:cNvSpPr/>
          <p:nvPr/>
        </p:nvSpPr>
        <p:spPr>
          <a:xfrm rot="5400000">
            <a:off x="6844346" y="4944851"/>
            <a:ext cx="2326005" cy="1079501"/>
          </a:xfrm>
          <a:prstGeom prst="rect">
            <a:avLst/>
          </a:prstGeom>
          <a:solidFill>
            <a:schemeClr val="accent5">
              <a:lumMod val="40000"/>
              <a:lumOff val="60000"/>
              <a:alpha val="32941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CC745EC-FA56-0583-E73E-C537FB1BA3DD}"/>
              </a:ext>
            </a:extLst>
          </p:cNvPr>
          <p:cNvSpPr/>
          <p:nvPr/>
        </p:nvSpPr>
        <p:spPr>
          <a:xfrm rot="5400000">
            <a:off x="8242511" y="4626188"/>
            <a:ext cx="1009228" cy="400051"/>
          </a:xfrm>
          <a:prstGeom prst="rect">
            <a:avLst/>
          </a:prstGeom>
          <a:solidFill>
            <a:schemeClr val="accent5">
              <a:lumMod val="40000"/>
              <a:lumOff val="60000"/>
              <a:alpha val="32941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686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BB3500D-48B6-84DD-5A7C-888AF15C60D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3046" t="10425" r="42422" b="25222"/>
          <a:stretch>
            <a:fillRect/>
          </a:stretch>
        </p:blipFill>
        <p:spPr>
          <a:xfrm rot="5400000">
            <a:off x="3111147" y="-641384"/>
            <a:ext cx="6845367" cy="815340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A515D34-246C-E7DE-E1FE-C4D8224450F9}"/>
              </a:ext>
            </a:extLst>
          </p:cNvPr>
          <p:cNvSpPr/>
          <p:nvPr/>
        </p:nvSpPr>
        <p:spPr>
          <a:xfrm rot="5400000">
            <a:off x="2989755" y="355678"/>
            <a:ext cx="1935390" cy="1444250"/>
          </a:xfrm>
          <a:prstGeom prst="rect">
            <a:avLst/>
          </a:prstGeom>
          <a:solidFill>
            <a:schemeClr val="accent5">
              <a:lumMod val="40000"/>
              <a:lumOff val="60000"/>
              <a:alpha val="32941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70E07D0-8749-F93D-2347-650516E0A2EB}"/>
              </a:ext>
            </a:extLst>
          </p:cNvPr>
          <p:cNvSpPr/>
          <p:nvPr/>
        </p:nvSpPr>
        <p:spPr>
          <a:xfrm rot="5400000">
            <a:off x="4426943" y="4067986"/>
            <a:ext cx="1610540" cy="1938990"/>
          </a:xfrm>
          <a:prstGeom prst="rect">
            <a:avLst/>
          </a:prstGeom>
          <a:solidFill>
            <a:schemeClr val="accent4">
              <a:lumMod val="40000"/>
              <a:lumOff val="60000"/>
              <a:alpha val="32549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8D903C2-EBFE-2C1C-9B30-96AC297EDF7A}"/>
              </a:ext>
            </a:extLst>
          </p:cNvPr>
          <p:cNvSpPr/>
          <p:nvPr/>
        </p:nvSpPr>
        <p:spPr>
          <a:xfrm rot="5400000">
            <a:off x="4496480" y="340269"/>
            <a:ext cx="1935388" cy="1475067"/>
          </a:xfrm>
          <a:prstGeom prst="rect">
            <a:avLst/>
          </a:prstGeom>
          <a:solidFill>
            <a:schemeClr val="accent5">
              <a:lumMod val="40000"/>
              <a:lumOff val="60000"/>
              <a:alpha val="32941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9332D71-6D21-2491-596D-615AF6441B32}"/>
              </a:ext>
            </a:extLst>
          </p:cNvPr>
          <p:cNvSpPr/>
          <p:nvPr/>
        </p:nvSpPr>
        <p:spPr>
          <a:xfrm rot="5400000">
            <a:off x="5983436" y="4487652"/>
            <a:ext cx="2498432" cy="1987550"/>
          </a:xfrm>
          <a:prstGeom prst="rect">
            <a:avLst/>
          </a:prstGeom>
          <a:solidFill>
            <a:schemeClr val="accent5">
              <a:lumMod val="40000"/>
              <a:lumOff val="60000"/>
              <a:alpha val="32941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3611C45-C77C-280B-5B55-095A4DAB09E7}"/>
              </a:ext>
            </a:extLst>
          </p:cNvPr>
          <p:cNvSpPr/>
          <p:nvPr/>
        </p:nvSpPr>
        <p:spPr>
          <a:xfrm rot="5400000">
            <a:off x="5955698" y="393287"/>
            <a:ext cx="2903153" cy="2336797"/>
          </a:xfrm>
          <a:prstGeom prst="rect">
            <a:avLst/>
          </a:prstGeom>
          <a:solidFill>
            <a:schemeClr val="accent5">
              <a:lumMod val="40000"/>
              <a:lumOff val="60000"/>
              <a:alpha val="32941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FA807B-6C5C-1CCD-1E7D-BD50343CA913}"/>
              </a:ext>
            </a:extLst>
          </p:cNvPr>
          <p:cNvSpPr/>
          <p:nvPr/>
        </p:nvSpPr>
        <p:spPr>
          <a:xfrm rot="5400000">
            <a:off x="7597923" y="4898817"/>
            <a:ext cx="2498431" cy="1165224"/>
          </a:xfrm>
          <a:prstGeom prst="rect">
            <a:avLst/>
          </a:prstGeom>
          <a:solidFill>
            <a:schemeClr val="accent5">
              <a:lumMod val="40000"/>
              <a:lumOff val="60000"/>
              <a:alpha val="32941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89ABD1-3385-4C4A-5EBB-D7673BC05743}"/>
              </a:ext>
            </a:extLst>
          </p:cNvPr>
          <p:cNvSpPr/>
          <p:nvPr/>
        </p:nvSpPr>
        <p:spPr>
          <a:xfrm rot="5400000">
            <a:off x="5234323" y="5763256"/>
            <a:ext cx="886087" cy="1048683"/>
          </a:xfrm>
          <a:prstGeom prst="rect">
            <a:avLst/>
          </a:prstGeom>
          <a:solidFill>
            <a:schemeClr val="accent4">
              <a:lumMod val="40000"/>
              <a:lumOff val="60000"/>
              <a:alpha val="32549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AE91463-C74A-E00D-2D46-704C151C0726}"/>
              </a:ext>
            </a:extLst>
          </p:cNvPr>
          <p:cNvSpPr/>
          <p:nvPr/>
        </p:nvSpPr>
        <p:spPr>
          <a:xfrm rot="5400000">
            <a:off x="9102694" y="4559269"/>
            <a:ext cx="1082738" cy="428624"/>
          </a:xfrm>
          <a:prstGeom prst="rect">
            <a:avLst/>
          </a:prstGeom>
          <a:solidFill>
            <a:schemeClr val="accent5">
              <a:lumMod val="40000"/>
              <a:lumOff val="60000"/>
              <a:alpha val="32941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F56C2715-F732-E392-A584-F36932BF6A47}"/>
              </a:ext>
            </a:extLst>
          </p:cNvPr>
          <p:cNvSpPr/>
          <p:nvPr/>
        </p:nvSpPr>
        <p:spPr>
          <a:xfrm>
            <a:off x="2906675" y="4894606"/>
            <a:ext cx="152720" cy="285750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38D1721A-8BC3-A2C0-D6D5-9E9EAA86A722}"/>
              </a:ext>
            </a:extLst>
          </p:cNvPr>
          <p:cNvSpPr/>
          <p:nvPr/>
        </p:nvSpPr>
        <p:spPr>
          <a:xfrm>
            <a:off x="9567703" y="3497606"/>
            <a:ext cx="152720" cy="285750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2F08C63-5B04-0980-D56B-100454741A7D}"/>
              </a:ext>
            </a:extLst>
          </p:cNvPr>
          <p:cNvSpPr/>
          <p:nvPr/>
        </p:nvSpPr>
        <p:spPr>
          <a:xfrm rot="5400000">
            <a:off x="10110899" y="-17336"/>
            <a:ext cx="194692" cy="449580"/>
          </a:xfrm>
          <a:prstGeom prst="rect">
            <a:avLst/>
          </a:prstGeom>
          <a:solidFill>
            <a:schemeClr val="accent5">
              <a:lumMod val="40000"/>
              <a:lumOff val="60000"/>
              <a:alpha val="32941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DC1F8B0-8608-B51B-2833-85EE479C799F}"/>
              </a:ext>
            </a:extLst>
          </p:cNvPr>
          <p:cNvSpPr/>
          <p:nvPr/>
        </p:nvSpPr>
        <p:spPr>
          <a:xfrm rot="5400000">
            <a:off x="10110898" y="255398"/>
            <a:ext cx="194693" cy="449581"/>
          </a:xfrm>
          <a:prstGeom prst="rect">
            <a:avLst/>
          </a:prstGeom>
          <a:solidFill>
            <a:schemeClr val="accent4">
              <a:lumMod val="40000"/>
              <a:lumOff val="60000"/>
              <a:alpha val="32549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4852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AutoCAD Drawing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Trần Thế Tuyên</dc:creator>
  <cp:lastModifiedBy>Trần Thế Tuyên</cp:lastModifiedBy>
  <cp:revision>2</cp:revision>
  <dcterms:created xsi:type="dcterms:W3CDTF">2025-08-19T04:07:38Z</dcterms:created>
  <dcterms:modified xsi:type="dcterms:W3CDTF">2025-08-19T08:19:40Z</dcterms:modified>
</cp:coreProperties>
</file>