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58" r:id="rId5"/>
    <p:sldId id="261" r:id="rId6"/>
    <p:sldId id="276" r:id="rId7"/>
    <p:sldId id="275" r:id="rId8"/>
    <p:sldId id="260" r:id="rId9"/>
    <p:sldId id="277" r:id="rId10"/>
    <p:sldId id="273" r:id="rId11"/>
    <p:sldId id="274" r:id="rId12"/>
    <p:sldId id="278" r:id="rId13"/>
    <p:sldId id="279" r:id="rId14"/>
    <p:sldId id="262" r:id="rId15"/>
    <p:sldId id="263" r:id="rId16"/>
  </p:sldIdLst>
  <p:sldSz cx="18288000" cy="10287000"/>
  <p:notesSz cx="18288000" cy="10287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E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manualLayout>
          <c:layoutTarget val="inner"/>
          <c:xMode val="edge"/>
          <c:yMode val="edge"/>
          <c:x val="4.2355589697629266E-2"/>
          <c:y val="2.1440182880365765E-2"/>
          <c:w val="0.95222435610182876"/>
          <c:h val="0.7773139446278892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FD-4E7E-BC3A-7E536DAF8AA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FD-4E7E-BC3A-7E536DAF8AA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FD-4E7E-BC3A-7E536DAF8AAE}"/>
            </c:ext>
          </c:extLst>
        </c:ser>
        <c:dLbls>
          <c:showLegendKey val="0"/>
          <c:showVal val="0"/>
          <c:showCatName val="0"/>
          <c:showSerName val="0"/>
          <c:showPercent val="0"/>
          <c:showBubbleSize val="0"/>
        </c:dLbls>
        <c:gapWidth val="219"/>
        <c:overlap val="-27"/>
        <c:axId val="588449648"/>
        <c:axId val="588450480"/>
      </c:barChart>
      <c:catAx>
        <c:axId val="58844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588450480"/>
        <c:crosses val="autoZero"/>
        <c:auto val="1"/>
        <c:lblAlgn val="ctr"/>
        <c:lblOffset val="100"/>
        <c:noMultiLvlLbl val="0"/>
      </c:catAx>
      <c:valAx>
        <c:axId val="58845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58844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888351"/>
            <a:ext cx="16256000" cy="27495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4F4F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sp>
        <p:nvSpPr>
          <p:cNvPr id="17" name="bg object 17"/>
          <p:cNvSpPr/>
          <p:nvPr/>
        </p:nvSpPr>
        <p:spPr>
          <a:xfrm>
            <a:off x="0" y="0"/>
            <a:ext cx="7610475" cy="8689975"/>
          </a:xfrm>
          <a:custGeom>
            <a:avLst/>
            <a:gdLst/>
            <a:ahLst/>
            <a:cxnLst/>
            <a:rect l="l" t="t" r="r" b="b"/>
            <a:pathLst>
              <a:path w="7610475" h="8689975">
                <a:moveTo>
                  <a:pt x="5075931" y="8689668"/>
                </a:moveTo>
                <a:lnTo>
                  <a:pt x="6696" y="8689668"/>
                </a:lnTo>
                <a:lnTo>
                  <a:pt x="0" y="8678069"/>
                </a:lnTo>
                <a:lnTo>
                  <a:pt x="0" y="0"/>
                </a:lnTo>
                <a:lnTo>
                  <a:pt x="5127536" y="0"/>
                </a:lnTo>
                <a:lnTo>
                  <a:pt x="7610015" y="4299224"/>
                </a:lnTo>
                <a:lnTo>
                  <a:pt x="7610015" y="4300457"/>
                </a:lnTo>
                <a:lnTo>
                  <a:pt x="5075931" y="8689668"/>
                </a:lnTo>
                <a:close/>
              </a:path>
            </a:pathLst>
          </a:custGeom>
          <a:solidFill>
            <a:srgbClr val="00A181"/>
          </a:solidFill>
        </p:spPr>
        <p:txBody>
          <a:bodyPr wrap="square" lIns="0" tIns="0" rIns="0" bIns="0" rtlCol="0"/>
          <a:lstStyle/>
          <a:p>
            <a:endParaRPr/>
          </a:p>
        </p:txBody>
      </p:sp>
      <p:sp>
        <p:nvSpPr>
          <p:cNvPr id="18" name="bg object 18"/>
          <p:cNvSpPr/>
          <p:nvPr/>
        </p:nvSpPr>
        <p:spPr>
          <a:xfrm>
            <a:off x="2505679" y="5832747"/>
            <a:ext cx="5967095" cy="4454525"/>
          </a:xfrm>
          <a:custGeom>
            <a:avLst/>
            <a:gdLst/>
            <a:ahLst/>
            <a:cxnLst/>
            <a:rect l="l" t="t" r="r" b="b"/>
            <a:pathLst>
              <a:path w="5967095" h="4454525">
                <a:moveTo>
                  <a:pt x="4887037" y="4454251"/>
                </a:moveTo>
                <a:lnTo>
                  <a:pt x="1079942" y="4454251"/>
                </a:lnTo>
                <a:lnTo>
                  <a:pt x="0" y="2583716"/>
                </a:lnTo>
                <a:lnTo>
                  <a:pt x="1491692" y="0"/>
                </a:lnTo>
                <a:lnTo>
                  <a:pt x="4475078" y="0"/>
                </a:lnTo>
                <a:lnTo>
                  <a:pt x="5966770" y="2583352"/>
                </a:lnTo>
                <a:lnTo>
                  <a:pt x="5966770" y="2584079"/>
                </a:lnTo>
                <a:lnTo>
                  <a:pt x="4887037" y="4454251"/>
                </a:lnTo>
                <a:close/>
              </a:path>
            </a:pathLst>
          </a:custGeom>
          <a:solidFill>
            <a:srgbClr val="A3E37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F4F4F4"/>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692231" y="3657663"/>
            <a:ext cx="4720590" cy="5452109"/>
          </a:xfrm>
          <a:prstGeom prst="rect">
            <a:avLst/>
          </a:prstGeom>
        </p:spPr>
        <p:txBody>
          <a:bodyPr wrap="square" lIns="0" tIns="0" rIns="0" bIns="0">
            <a:spAutoFit/>
          </a:bodyPr>
          <a:lstStyle>
            <a:lvl1pPr>
              <a:defRPr sz="2800" b="0" i="0" u="heavy">
                <a:solidFill>
                  <a:srgbClr val="F4F4F4"/>
                </a:solidFill>
                <a:latin typeface="Tahoma"/>
                <a:cs typeface="Tahom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17" name="bg object 17"/>
          <p:cNvSpPr/>
          <p:nvPr/>
        </p:nvSpPr>
        <p:spPr>
          <a:xfrm>
            <a:off x="14151769" y="4201142"/>
            <a:ext cx="4136390" cy="6086475"/>
          </a:xfrm>
          <a:custGeom>
            <a:avLst/>
            <a:gdLst/>
            <a:ahLst/>
            <a:cxnLst/>
            <a:rect l="l" t="t" r="r" b="b"/>
            <a:pathLst>
              <a:path w="4136390" h="6086475">
                <a:moveTo>
                  <a:pt x="4136228" y="6085856"/>
                </a:moveTo>
                <a:lnTo>
                  <a:pt x="1756813" y="6085856"/>
                </a:lnTo>
                <a:lnTo>
                  <a:pt x="0" y="3042931"/>
                </a:lnTo>
                <a:lnTo>
                  <a:pt x="1756815" y="0"/>
                </a:lnTo>
                <a:lnTo>
                  <a:pt x="4136228" y="0"/>
                </a:lnTo>
                <a:lnTo>
                  <a:pt x="4136228" y="6085856"/>
                </a:lnTo>
                <a:close/>
              </a:path>
            </a:pathLst>
          </a:custGeom>
          <a:solidFill>
            <a:srgbClr val="004550"/>
          </a:solidFill>
        </p:spPr>
        <p:txBody>
          <a:bodyPr wrap="square" lIns="0" tIns="0" rIns="0" bIns="0" rtlCol="0"/>
          <a:lstStyle/>
          <a:p>
            <a:endParaRPr/>
          </a:p>
        </p:txBody>
      </p:sp>
      <p:sp>
        <p:nvSpPr>
          <p:cNvPr id="18" name="bg object 18"/>
          <p:cNvSpPr/>
          <p:nvPr/>
        </p:nvSpPr>
        <p:spPr>
          <a:xfrm>
            <a:off x="9859850" y="563977"/>
            <a:ext cx="4961255" cy="4297045"/>
          </a:xfrm>
          <a:custGeom>
            <a:avLst/>
            <a:gdLst/>
            <a:ahLst/>
            <a:cxnLst/>
            <a:rect l="l" t="t" r="r" b="b"/>
            <a:pathLst>
              <a:path w="4961255" h="4297045">
                <a:moveTo>
                  <a:pt x="3720976" y="4296462"/>
                </a:moveTo>
                <a:lnTo>
                  <a:pt x="1240267" y="4296462"/>
                </a:lnTo>
                <a:lnTo>
                  <a:pt x="0" y="2148232"/>
                </a:lnTo>
                <a:lnTo>
                  <a:pt x="1240267" y="0"/>
                </a:lnTo>
                <a:lnTo>
                  <a:pt x="3720802" y="0"/>
                </a:lnTo>
                <a:lnTo>
                  <a:pt x="4961071" y="2147931"/>
                </a:lnTo>
                <a:lnTo>
                  <a:pt x="4961071" y="2148531"/>
                </a:lnTo>
                <a:lnTo>
                  <a:pt x="3720976" y="4296462"/>
                </a:lnTo>
                <a:close/>
              </a:path>
            </a:pathLst>
          </a:custGeom>
          <a:solidFill>
            <a:srgbClr val="00A181"/>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0345997" y="2120111"/>
            <a:ext cx="7607031" cy="6591255"/>
          </a:xfrm>
          <a:prstGeom prst="rect">
            <a:avLst/>
          </a:prstGeom>
        </p:spPr>
      </p:pic>
      <p:pic>
        <p:nvPicPr>
          <p:cNvPr id="20" name="bg object 20"/>
          <p:cNvPicPr/>
          <p:nvPr/>
        </p:nvPicPr>
        <p:blipFill>
          <a:blip r:embed="rId3" cstate="print"/>
          <a:stretch>
            <a:fillRect/>
          </a:stretch>
        </p:blipFill>
        <p:spPr>
          <a:xfrm>
            <a:off x="1304924" y="6046069"/>
            <a:ext cx="104775" cy="104774"/>
          </a:xfrm>
          <a:prstGeom prst="rect">
            <a:avLst/>
          </a:prstGeom>
        </p:spPr>
      </p:pic>
      <p:pic>
        <p:nvPicPr>
          <p:cNvPr id="21" name="bg object 21"/>
          <p:cNvPicPr/>
          <p:nvPr/>
        </p:nvPicPr>
        <p:blipFill>
          <a:blip r:embed="rId3" cstate="print"/>
          <a:stretch>
            <a:fillRect/>
          </a:stretch>
        </p:blipFill>
        <p:spPr>
          <a:xfrm>
            <a:off x="1304924" y="6484219"/>
            <a:ext cx="104775" cy="104774"/>
          </a:xfrm>
          <a:prstGeom prst="rect">
            <a:avLst/>
          </a:prstGeom>
        </p:spPr>
      </p:pic>
      <p:sp>
        <p:nvSpPr>
          <p:cNvPr id="2" name="Holder 2"/>
          <p:cNvSpPr>
            <a:spLocks noGrp="1"/>
          </p:cNvSpPr>
          <p:nvPr>
            <p:ph type="title"/>
          </p:nvPr>
        </p:nvSpPr>
        <p:spPr/>
        <p:txBody>
          <a:bodyPr lIns="0" tIns="0" rIns="0" bIns="0"/>
          <a:lstStyle>
            <a:lvl1pPr>
              <a:defRPr sz="6000" b="1" i="0">
                <a:solidFill>
                  <a:srgbClr val="F4F4F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4029680" y="843222"/>
            <a:ext cx="10228639" cy="939800"/>
          </a:xfrm>
          <a:prstGeom prst="rect">
            <a:avLst/>
          </a:prstGeom>
        </p:spPr>
        <p:txBody>
          <a:bodyPr wrap="square" lIns="0" tIns="0" rIns="0" bIns="0">
            <a:spAutoFit/>
          </a:bodyPr>
          <a:lstStyle>
            <a:lvl1pPr>
              <a:defRPr sz="6000" b="1" i="0">
                <a:solidFill>
                  <a:srgbClr val="F4F4F4"/>
                </a:solidFill>
                <a:latin typeface="Tahoma"/>
                <a:cs typeface="Tahoma"/>
              </a:defRPr>
            </a:lvl1pPr>
          </a:lstStyle>
          <a:p>
            <a:endParaRPr/>
          </a:p>
        </p:txBody>
      </p:sp>
      <p:sp>
        <p:nvSpPr>
          <p:cNvPr id="3" name="Holder 3"/>
          <p:cNvSpPr>
            <a:spLocks noGrp="1"/>
          </p:cNvSpPr>
          <p:nvPr>
            <p:ph type="body" idx="1"/>
          </p:nvPr>
        </p:nvSpPr>
        <p:spPr>
          <a:xfrm>
            <a:off x="1028700" y="3946255"/>
            <a:ext cx="16230600" cy="45275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3" name="object 3"/>
          <p:cNvSpPr txBox="1"/>
          <p:nvPr/>
        </p:nvSpPr>
        <p:spPr>
          <a:xfrm>
            <a:off x="1016000" y="3225658"/>
            <a:ext cx="10640060" cy="3378200"/>
          </a:xfrm>
          <a:prstGeom prst="rect">
            <a:avLst/>
          </a:prstGeom>
        </p:spPr>
        <p:txBody>
          <a:bodyPr vert="horz" wrap="square" lIns="0" tIns="12700" rIns="0" bIns="0" rtlCol="0">
            <a:spAutoFit/>
          </a:bodyPr>
          <a:lstStyle/>
          <a:p>
            <a:pPr marL="12700" marR="5080">
              <a:lnSpc>
                <a:spcPct val="116399"/>
              </a:lnSpc>
              <a:spcBef>
                <a:spcPts val="100"/>
              </a:spcBef>
            </a:pPr>
            <a:r>
              <a:rPr sz="9450" b="1" spc="-235" dirty="0">
                <a:latin typeface="Tahoma"/>
                <a:cs typeface="Tahoma"/>
              </a:rPr>
              <a:t>X</a:t>
            </a:r>
            <a:r>
              <a:rPr sz="9450" b="1" spc="85" dirty="0">
                <a:latin typeface="Tahoma"/>
                <a:cs typeface="Tahoma"/>
              </a:rPr>
              <a:t>â</a:t>
            </a:r>
            <a:r>
              <a:rPr sz="9450" b="1" spc="-310" dirty="0">
                <a:latin typeface="Tahoma"/>
                <a:cs typeface="Tahoma"/>
              </a:rPr>
              <a:t>y</a:t>
            </a:r>
            <a:r>
              <a:rPr sz="9450" b="1" spc="-390" dirty="0">
                <a:latin typeface="Tahoma"/>
                <a:cs typeface="Tahoma"/>
              </a:rPr>
              <a:t> </a:t>
            </a:r>
            <a:r>
              <a:rPr sz="9450" b="1" spc="-204" dirty="0">
                <a:latin typeface="Tahoma"/>
                <a:cs typeface="Tahoma"/>
              </a:rPr>
              <a:t>d</a:t>
            </a:r>
            <a:r>
              <a:rPr sz="9450" b="1" spc="-1030" dirty="0">
                <a:latin typeface="Tahoma"/>
                <a:cs typeface="Tahoma"/>
              </a:rPr>
              <a:t>ự</a:t>
            </a:r>
            <a:r>
              <a:rPr sz="9450" b="1" spc="-459" dirty="0">
                <a:latin typeface="Tahoma"/>
                <a:cs typeface="Tahoma"/>
              </a:rPr>
              <a:t>n</a:t>
            </a:r>
            <a:r>
              <a:rPr sz="9450" b="1" spc="-65" dirty="0">
                <a:latin typeface="Tahoma"/>
                <a:cs typeface="Tahoma"/>
              </a:rPr>
              <a:t>g</a:t>
            </a:r>
            <a:r>
              <a:rPr sz="9450" b="1" spc="-390" dirty="0">
                <a:latin typeface="Tahoma"/>
                <a:cs typeface="Tahoma"/>
              </a:rPr>
              <a:t> </a:t>
            </a:r>
            <a:r>
              <a:rPr sz="9450" b="1" spc="-170" dirty="0">
                <a:latin typeface="Tahoma"/>
                <a:cs typeface="Tahoma"/>
              </a:rPr>
              <a:t>w</a:t>
            </a:r>
            <a:r>
              <a:rPr sz="9450" b="1" spc="-540" dirty="0">
                <a:latin typeface="Tahoma"/>
                <a:cs typeface="Tahoma"/>
              </a:rPr>
              <a:t>e</a:t>
            </a:r>
            <a:r>
              <a:rPr sz="9450" b="1" spc="-114" dirty="0">
                <a:latin typeface="Tahoma"/>
                <a:cs typeface="Tahoma"/>
              </a:rPr>
              <a:t>b</a:t>
            </a:r>
            <a:r>
              <a:rPr sz="9450" b="1" spc="-390" dirty="0">
                <a:latin typeface="Tahoma"/>
                <a:cs typeface="Tahoma"/>
              </a:rPr>
              <a:t> </a:t>
            </a:r>
            <a:r>
              <a:rPr sz="9450" b="1" spc="-220" dirty="0">
                <a:latin typeface="Tahoma"/>
                <a:cs typeface="Tahoma"/>
              </a:rPr>
              <a:t>b</a:t>
            </a:r>
            <a:r>
              <a:rPr sz="9450" b="1" spc="85" dirty="0">
                <a:latin typeface="Tahoma"/>
                <a:cs typeface="Tahoma"/>
              </a:rPr>
              <a:t>á</a:t>
            </a:r>
            <a:r>
              <a:rPr sz="9450" b="1" spc="-225" dirty="0">
                <a:latin typeface="Tahoma"/>
                <a:cs typeface="Tahoma"/>
              </a:rPr>
              <a:t>n  </a:t>
            </a:r>
            <a:r>
              <a:rPr sz="9450" b="1" spc="-200" dirty="0">
                <a:latin typeface="Tahoma"/>
                <a:cs typeface="Tahoma"/>
              </a:rPr>
              <a:t>đồ</a:t>
            </a:r>
            <a:r>
              <a:rPr sz="9450" b="1" spc="-400" dirty="0">
                <a:latin typeface="Tahoma"/>
                <a:cs typeface="Tahoma"/>
              </a:rPr>
              <a:t> </a:t>
            </a:r>
            <a:r>
              <a:rPr sz="9450" b="1" spc="-135" dirty="0">
                <a:latin typeface="Tahoma"/>
                <a:cs typeface="Tahoma"/>
              </a:rPr>
              <a:t>ăn</a:t>
            </a:r>
            <a:r>
              <a:rPr sz="9450" b="1" spc="-395" dirty="0">
                <a:latin typeface="Tahoma"/>
                <a:cs typeface="Tahoma"/>
              </a:rPr>
              <a:t> </a:t>
            </a:r>
            <a:r>
              <a:rPr sz="9450" b="1" spc="-250" dirty="0">
                <a:latin typeface="Tahoma"/>
                <a:cs typeface="Tahoma"/>
              </a:rPr>
              <a:t>tại</a:t>
            </a:r>
            <a:r>
              <a:rPr sz="9450" b="1" spc="-395" dirty="0">
                <a:latin typeface="Tahoma"/>
                <a:cs typeface="Tahoma"/>
              </a:rPr>
              <a:t> </a:t>
            </a:r>
            <a:r>
              <a:rPr sz="9450" b="1" spc="-345" dirty="0">
                <a:latin typeface="Tahoma"/>
                <a:cs typeface="Tahoma"/>
              </a:rPr>
              <a:t>chỗ</a:t>
            </a:r>
            <a:endParaRPr sz="9450" dirty="0">
              <a:latin typeface="Tahoma"/>
              <a:cs typeface="Tahoma"/>
            </a:endParaRPr>
          </a:p>
        </p:txBody>
      </p:sp>
      <p:sp>
        <p:nvSpPr>
          <p:cNvPr id="4" name="object 4"/>
          <p:cNvSpPr txBox="1"/>
          <p:nvPr/>
        </p:nvSpPr>
        <p:spPr>
          <a:xfrm>
            <a:off x="1016000" y="7161362"/>
            <a:ext cx="6609080" cy="574040"/>
          </a:xfrm>
          <a:prstGeom prst="rect">
            <a:avLst/>
          </a:prstGeom>
        </p:spPr>
        <p:txBody>
          <a:bodyPr vert="horz" wrap="square" lIns="0" tIns="12700" rIns="0" bIns="0" rtlCol="0">
            <a:spAutoFit/>
          </a:bodyPr>
          <a:lstStyle/>
          <a:p>
            <a:pPr marL="12700">
              <a:lnSpc>
                <a:spcPct val="100000"/>
              </a:lnSpc>
              <a:spcBef>
                <a:spcPts val="100"/>
              </a:spcBef>
            </a:pPr>
            <a:r>
              <a:rPr sz="3600" spc="90" dirty="0">
                <a:latin typeface="Tahoma"/>
                <a:cs typeface="Tahoma"/>
              </a:rPr>
              <a:t>Thêm</a:t>
            </a:r>
            <a:r>
              <a:rPr sz="3600" spc="-200" dirty="0">
                <a:latin typeface="Tahoma"/>
                <a:cs typeface="Tahoma"/>
              </a:rPr>
              <a:t> </a:t>
            </a:r>
            <a:r>
              <a:rPr sz="3600" spc="140" dirty="0">
                <a:latin typeface="Tahoma"/>
                <a:cs typeface="Tahoma"/>
              </a:rPr>
              <a:t>đoạn</a:t>
            </a:r>
            <a:r>
              <a:rPr sz="3600" spc="-195" dirty="0">
                <a:latin typeface="Tahoma"/>
                <a:cs typeface="Tahoma"/>
              </a:rPr>
              <a:t> </a:t>
            </a:r>
            <a:r>
              <a:rPr sz="3600" spc="75" dirty="0">
                <a:latin typeface="Tahoma"/>
                <a:cs typeface="Tahoma"/>
              </a:rPr>
              <a:t>miêu</a:t>
            </a:r>
            <a:r>
              <a:rPr sz="3600" spc="-200" dirty="0">
                <a:latin typeface="Tahoma"/>
                <a:cs typeface="Tahoma"/>
              </a:rPr>
              <a:t> </a:t>
            </a:r>
            <a:r>
              <a:rPr sz="3600" spc="160" dirty="0">
                <a:latin typeface="Tahoma"/>
                <a:cs typeface="Tahoma"/>
              </a:rPr>
              <a:t>tả</a:t>
            </a:r>
            <a:r>
              <a:rPr sz="3600" spc="-195" dirty="0">
                <a:latin typeface="Tahoma"/>
                <a:cs typeface="Tahoma"/>
              </a:rPr>
              <a:t> </a:t>
            </a:r>
            <a:r>
              <a:rPr sz="3600" spc="160" dirty="0">
                <a:latin typeface="Tahoma"/>
                <a:cs typeface="Tahoma"/>
              </a:rPr>
              <a:t>ngắn</a:t>
            </a:r>
            <a:r>
              <a:rPr sz="3600" spc="-195" dirty="0">
                <a:latin typeface="Tahoma"/>
                <a:cs typeface="Tahoma"/>
              </a:rPr>
              <a:t> </a:t>
            </a:r>
            <a:r>
              <a:rPr sz="3600" spc="30" dirty="0">
                <a:latin typeface="Tahoma"/>
                <a:cs typeface="Tahoma"/>
              </a:rPr>
              <a:t>ở</a:t>
            </a:r>
            <a:r>
              <a:rPr sz="3600" spc="-200" dirty="0">
                <a:latin typeface="Tahoma"/>
                <a:cs typeface="Tahoma"/>
              </a:rPr>
              <a:t> </a:t>
            </a:r>
            <a:r>
              <a:rPr sz="3600" spc="160" dirty="0">
                <a:latin typeface="Tahoma"/>
                <a:cs typeface="Tahoma"/>
              </a:rPr>
              <a:t>đây</a:t>
            </a:r>
            <a:endParaRPr sz="3600" dirty="0">
              <a:latin typeface="Tahoma"/>
              <a:cs typeface="Tahoma"/>
            </a:endParaRPr>
          </a:p>
        </p:txBody>
      </p:sp>
      <p:grpSp>
        <p:nvGrpSpPr>
          <p:cNvPr id="5" name="object 5"/>
          <p:cNvGrpSpPr/>
          <p:nvPr/>
        </p:nvGrpSpPr>
        <p:grpSpPr>
          <a:xfrm>
            <a:off x="12122944" y="373605"/>
            <a:ext cx="6165215" cy="9913620"/>
            <a:chOff x="12122944" y="373605"/>
            <a:chExt cx="6165215" cy="9913620"/>
          </a:xfrm>
        </p:grpSpPr>
        <p:sp>
          <p:nvSpPr>
            <p:cNvPr id="6" name="object 6"/>
            <p:cNvSpPr/>
            <p:nvPr/>
          </p:nvSpPr>
          <p:spPr>
            <a:xfrm>
              <a:off x="14328902" y="2317172"/>
              <a:ext cx="3959225" cy="6340475"/>
            </a:xfrm>
            <a:custGeom>
              <a:avLst/>
              <a:gdLst/>
              <a:ahLst/>
              <a:cxnLst/>
              <a:rect l="l" t="t" r="r" b="b"/>
              <a:pathLst>
                <a:path w="3959225" h="6340475">
                  <a:moveTo>
                    <a:pt x="3959097" y="6340048"/>
                  </a:moveTo>
                  <a:lnTo>
                    <a:pt x="1830194" y="6340048"/>
                  </a:lnTo>
                  <a:lnTo>
                    <a:pt x="0" y="3170023"/>
                  </a:lnTo>
                  <a:lnTo>
                    <a:pt x="1830193" y="0"/>
                  </a:lnTo>
                  <a:lnTo>
                    <a:pt x="3959097" y="0"/>
                  </a:lnTo>
                  <a:lnTo>
                    <a:pt x="3959097" y="6340048"/>
                  </a:lnTo>
                  <a:close/>
                </a:path>
              </a:pathLst>
            </a:custGeom>
            <a:solidFill>
              <a:srgbClr val="004550"/>
            </a:solidFill>
          </p:spPr>
          <p:txBody>
            <a:bodyPr wrap="square" lIns="0" tIns="0" rIns="0" bIns="0" rtlCol="0"/>
            <a:lstStyle/>
            <a:p>
              <a:endParaRPr/>
            </a:p>
          </p:txBody>
        </p:sp>
        <p:sp>
          <p:nvSpPr>
            <p:cNvPr id="7" name="object 7"/>
            <p:cNvSpPr/>
            <p:nvPr/>
          </p:nvSpPr>
          <p:spPr>
            <a:xfrm>
              <a:off x="12122944" y="7035126"/>
              <a:ext cx="4970145" cy="3252470"/>
            </a:xfrm>
            <a:custGeom>
              <a:avLst/>
              <a:gdLst/>
              <a:ahLst/>
              <a:cxnLst/>
              <a:rect l="l" t="t" r="r" b="b"/>
              <a:pathLst>
                <a:path w="4970144" h="3252470">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p:spPr>
          <p:txBody>
            <a:bodyPr wrap="square" lIns="0" tIns="0" rIns="0" bIns="0" rtlCol="0"/>
            <a:lstStyle/>
            <a:p>
              <a:endParaRPr/>
            </a:p>
          </p:txBody>
        </p:sp>
        <p:sp>
          <p:nvSpPr>
            <p:cNvPr id="8" name="object 8"/>
            <p:cNvSpPr/>
            <p:nvPr/>
          </p:nvSpPr>
          <p:spPr>
            <a:xfrm>
              <a:off x="12336422" y="5954841"/>
              <a:ext cx="2272030" cy="1967864"/>
            </a:xfrm>
            <a:custGeom>
              <a:avLst/>
              <a:gdLst/>
              <a:ahLst/>
              <a:cxnLst/>
              <a:rect l="l" t="t" r="r" b="b"/>
              <a:pathLst>
                <a:path w="2272030" h="1967865">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p:spPr>
          <p:txBody>
            <a:bodyPr wrap="square" lIns="0" tIns="0" rIns="0" bIns="0" rtlCol="0"/>
            <a:lstStyle/>
            <a:p>
              <a:endParaRPr/>
            </a:p>
          </p:txBody>
        </p:sp>
        <p:sp>
          <p:nvSpPr>
            <p:cNvPr id="9" name="object 9"/>
            <p:cNvSpPr/>
            <p:nvPr/>
          </p:nvSpPr>
          <p:spPr>
            <a:xfrm>
              <a:off x="13737768" y="373605"/>
              <a:ext cx="3799840" cy="3290570"/>
            </a:xfrm>
            <a:custGeom>
              <a:avLst/>
              <a:gdLst/>
              <a:ahLst/>
              <a:cxnLst/>
              <a:rect l="l" t="t" r="r" b="b"/>
              <a:pathLst>
                <a:path w="3799840" h="329057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p:spPr>
          <p:txBody>
            <a:bodyPr wrap="square" lIns="0" tIns="0" rIns="0" bIns="0" rtlCol="0"/>
            <a:lstStyle/>
            <a:p>
              <a:endParaRPr/>
            </a:p>
          </p:txBody>
        </p:sp>
      </p:grpSp>
      <p:sp>
        <p:nvSpPr>
          <p:cNvPr id="10" name="object 10"/>
          <p:cNvSpPr txBox="1"/>
          <p:nvPr/>
        </p:nvSpPr>
        <p:spPr>
          <a:xfrm>
            <a:off x="1986467" y="1118599"/>
            <a:ext cx="2673350" cy="391160"/>
          </a:xfrm>
          <a:prstGeom prst="rect">
            <a:avLst/>
          </a:prstGeom>
        </p:spPr>
        <p:txBody>
          <a:bodyPr vert="horz" wrap="square" lIns="0" tIns="12700" rIns="0" bIns="0" rtlCol="0">
            <a:spAutoFit/>
          </a:bodyPr>
          <a:lstStyle/>
          <a:p>
            <a:pPr marL="12700">
              <a:lnSpc>
                <a:spcPct val="100000"/>
              </a:lnSpc>
              <a:spcBef>
                <a:spcPts val="100"/>
              </a:spcBef>
            </a:pPr>
            <a:r>
              <a:rPr sz="2400" b="1" spc="-80" dirty="0">
                <a:latin typeface="Tahoma"/>
                <a:cs typeface="Tahoma"/>
              </a:rPr>
              <a:t>Thêm</a:t>
            </a:r>
            <a:r>
              <a:rPr sz="2400" b="1" spc="-70" dirty="0">
                <a:latin typeface="Tahoma"/>
                <a:cs typeface="Tahoma"/>
              </a:rPr>
              <a:t> </a:t>
            </a:r>
            <a:r>
              <a:rPr sz="2400" b="1" spc="-65" dirty="0">
                <a:latin typeface="Tahoma"/>
                <a:cs typeface="Tahoma"/>
              </a:rPr>
              <a:t>Tên</a:t>
            </a:r>
            <a:r>
              <a:rPr sz="2400" b="1" spc="-70" dirty="0">
                <a:latin typeface="Tahoma"/>
                <a:cs typeface="Tahoma"/>
              </a:rPr>
              <a:t> </a:t>
            </a:r>
            <a:r>
              <a:rPr sz="2400" b="1" spc="-35" dirty="0">
                <a:latin typeface="Tahoma"/>
                <a:cs typeface="Tahoma"/>
              </a:rPr>
              <a:t>Công</a:t>
            </a:r>
            <a:r>
              <a:rPr sz="2400" b="1" spc="-70" dirty="0">
                <a:latin typeface="Tahoma"/>
                <a:cs typeface="Tahoma"/>
              </a:rPr>
              <a:t> </a:t>
            </a:r>
            <a:r>
              <a:rPr sz="2400" b="1" spc="-85" dirty="0">
                <a:latin typeface="Tahoma"/>
                <a:cs typeface="Tahoma"/>
              </a:rPr>
              <a:t>ty</a:t>
            </a:r>
            <a:endParaRPr sz="2400" dirty="0">
              <a:latin typeface="Tahoma"/>
              <a:cs typeface="Tahoma"/>
            </a:endParaRPr>
          </a:p>
        </p:txBody>
      </p:sp>
      <p:grpSp>
        <p:nvGrpSpPr>
          <p:cNvPr id="11" name="object 11"/>
          <p:cNvGrpSpPr/>
          <p:nvPr/>
        </p:nvGrpSpPr>
        <p:grpSpPr>
          <a:xfrm>
            <a:off x="1029766" y="1028700"/>
            <a:ext cx="674370" cy="590550"/>
            <a:chOff x="1029766" y="1028700"/>
            <a:chExt cx="674370" cy="590550"/>
          </a:xfrm>
        </p:grpSpPr>
        <p:sp>
          <p:nvSpPr>
            <p:cNvPr id="12" name="object 12"/>
            <p:cNvSpPr/>
            <p:nvPr/>
          </p:nvSpPr>
          <p:spPr>
            <a:xfrm>
              <a:off x="1029766" y="1028700"/>
              <a:ext cx="506095" cy="295275"/>
            </a:xfrm>
            <a:custGeom>
              <a:avLst/>
              <a:gdLst/>
              <a:ahLst/>
              <a:cxnLst/>
              <a:rect l="l" t="t" r="r" b="b"/>
              <a:pathLst>
                <a:path w="506094" h="295275">
                  <a:moveTo>
                    <a:pt x="337072" y="295277"/>
                  </a:moveTo>
                  <a:lnTo>
                    <a:pt x="0" y="295277"/>
                  </a:lnTo>
                  <a:lnTo>
                    <a:pt x="168436" y="0"/>
                  </a:lnTo>
                  <a:lnTo>
                    <a:pt x="505701" y="0"/>
                  </a:lnTo>
                  <a:lnTo>
                    <a:pt x="505701" y="195"/>
                  </a:lnTo>
                  <a:lnTo>
                    <a:pt x="337072" y="295277"/>
                  </a:lnTo>
                  <a:close/>
                </a:path>
              </a:pathLst>
            </a:custGeom>
            <a:solidFill>
              <a:srgbClr val="00A181"/>
            </a:solidFill>
          </p:spPr>
          <p:txBody>
            <a:bodyPr wrap="square" lIns="0" tIns="0" rIns="0" bIns="0" rtlCol="0"/>
            <a:lstStyle/>
            <a:p>
              <a:endParaRPr/>
            </a:p>
          </p:txBody>
        </p:sp>
        <p:sp>
          <p:nvSpPr>
            <p:cNvPr id="13" name="object 13"/>
            <p:cNvSpPr/>
            <p:nvPr/>
          </p:nvSpPr>
          <p:spPr>
            <a:xfrm>
              <a:off x="1029766" y="1323977"/>
              <a:ext cx="506095" cy="295275"/>
            </a:xfrm>
            <a:custGeom>
              <a:avLst/>
              <a:gdLst/>
              <a:ahLst/>
              <a:cxnLst/>
              <a:rect l="l" t="t" r="r" b="b"/>
              <a:pathLst>
                <a:path w="506094" h="295275">
                  <a:moveTo>
                    <a:pt x="505701" y="295270"/>
                  </a:moveTo>
                  <a:lnTo>
                    <a:pt x="168436" y="295270"/>
                  </a:lnTo>
                  <a:lnTo>
                    <a:pt x="0" y="0"/>
                  </a:lnTo>
                  <a:lnTo>
                    <a:pt x="337072" y="0"/>
                  </a:lnTo>
                  <a:lnTo>
                    <a:pt x="505701" y="295082"/>
                  </a:lnTo>
                  <a:lnTo>
                    <a:pt x="505701" y="295270"/>
                  </a:lnTo>
                  <a:close/>
                </a:path>
              </a:pathLst>
            </a:custGeom>
            <a:solidFill>
              <a:srgbClr val="004550"/>
            </a:solidFill>
          </p:spPr>
          <p:txBody>
            <a:bodyPr wrap="square" lIns="0" tIns="0" rIns="0" bIns="0" rtlCol="0"/>
            <a:lstStyle/>
            <a:p>
              <a:endParaRPr/>
            </a:p>
          </p:txBody>
        </p:sp>
        <p:sp>
          <p:nvSpPr>
            <p:cNvPr id="14" name="object 14"/>
            <p:cNvSpPr/>
            <p:nvPr/>
          </p:nvSpPr>
          <p:spPr>
            <a:xfrm>
              <a:off x="1366838" y="1028895"/>
              <a:ext cx="337185" cy="295275"/>
            </a:xfrm>
            <a:custGeom>
              <a:avLst/>
              <a:gdLst/>
              <a:ahLst/>
              <a:cxnLst/>
              <a:rect l="l" t="t" r="r" b="b"/>
              <a:pathLst>
                <a:path w="337185" h="295275">
                  <a:moveTo>
                    <a:pt x="337072" y="295082"/>
                  </a:moveTo>
                  <a:lnTo>
                    <a:pt x="0" y="295082"/>
                  </a:lnTo>
                  <a:lnTo>
                    <a:pt x="168629" y="0"/>
                  </a:lnTo>
                  <a:lnTo>
                    <a:pt x="337072" y="295082"/>
                  </a:lnTo>
                  <a:close/>
                </a:path>
              </a:pathLst>
            </a:custGeom>
            <a:solidFill>
              <a:srgbClr val="F1EF12"/>
            </a:solidFill>
          </p:spPr>
          <p:txBody>
            <a:bodyPr wrap="square" lIns="0" tIns="0" rIns="0" bIns="0" rtlCol="0"/>
            <a:lstStyle/>
            <a:p>
              <a:endParaRPr/>
            </a:p>
          </p:txBody>
        </p:sp>
        <p:sp>
          <p:nvSpPr>
            <p:cNvPr id="15" name="object 15"/>
            <p:cNvSpPr/>
            <p:nvPr/>
          </p:nvSpPr>
          <p:spPr>
            <a:xfrm>
              <a:off x="1366838" y="1323977"/>
              <a:ext cx="337185" cy="295275"/>
            </a:xfrm>
            <a:custGeom>
              <a:avLst/>
              <a:gdLst/>
              <a:ahLst/>
              <a:cxnLst/>
              <a:rect l="l" t="t" r="r" b="b"/>
              <a:pathLst>
                <a:path w="337185" h="295275">
                  <a:moveTo>
                    <a:pt x="168629" y="295082"/>
                  </a:moveTo>
                  <a:lnTo>
                    <a:pt x="0" y="0"/>
                  </a:lnTo>
                  <a:lnTo>
                    <a:pt x="337072" y="0"/>
                  </a:lnTo>
                  <a:lnTo>
                    <a:pt x="168629" y="295082"/>
                  </a:lnTo>
                  <a:close/>
                </a:path>
              </a:pathLst>
            </a:custGeom>
            <a:solidFill>
              <a:srgbClr val="A3E373"/>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8283-C7E4-C957-DE9C-6F5CA51A1861}"/>
              </a:ext>
            </a:extLst>
          </p:cNvPr>
          <p:cNvSpPr>
            <a:spLocks noGrp="1"/>
          </p:cNvSpPr>
          <p:nvPr>
            <p:ph type="title"/>
          </p:nvPr>
        </p:nvSpPr>
        <p:spPr>
          <a:xfrm>
            <a:off x="228600" y="1638300"/>
            <a:ext cx="10228639" cy="939800"/>
          </a:xfrm>
        </p:spPr>
        <p:txBody>
          <a:bodyPr/>
          <a:lstStyle/>
          <a:p>
            <a:r>
              <a:rPr lang="vi-VN" dirty="0">
                <a:solidFill>
                  <a:schemeClr val="tx1"/>
                </a:solidFill>
              </a:rPr>
              <a:t>3.1 Chức năng gọi món</a:t>
            </a:r>
          </a:p>
        </p:txBody>
      </p:sp>
      <p:sp>
        <p:nvSpPr>
          <p:cNvPr id="3" name="Rectangle 2">
            <a:extLst>
              <a:ext uri="{FF2B5EF4-FFF2-40B4-BE49-F238E27FC236}">
                <a16:creationId xmlns:a16="http://schemas.microsoft.com/office/drawing/2014/main" id="{ADCD6A05-1C79-DDCC-166C-284002FBBBA2}"/>
              </a:ext>
            </a:extLst>
          </p:cNvPr>
          <p:cNvSpPr/>
          <p:nvPr/>
        </p:nvSpPr>
        <p:spPr>
          <a:xfrm>
            <a:off x="3581400" y="3848100"/>
            <a:ext cx="39624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C44AB282-77E0-1B53-0460-3ED001E8F0BA}"/>
              </a:ext>
            </a:extLst>
          </p:cNvPr>
          <p:cNvSpPr/>
          <p:nvPr/>
        </p:nvSpPr>
        <p:spPr>
          <a:xfrm>
            <a:off x="3581400" y="3848100"/>
            <a:ext cx="3962400" cy="1600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5886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6625"/>
            <a:ext cx="7059076" cy="2628925"/>
          </a:xfrm>
          <a:prstGeom prst="rect">
            <a:avLst/>
          </a:prstGeom>
        </p:spPr>
        <p:txBody>
          <a:bodyPr vert="horz" wrap="square" lIns="0" tIns="12700" rIns="0" bIns="0" rtlCol="0">
            <a:spAutoFit/>
          </a:bodyPr>
          <a:lstStyle/>
          <a:p>
            <a:pPr marL="12700">
              <a:lnSpc>
                <a:spcPct val="100000"/>
              </a:lnSpc>
              <a:spcBef>
                <a:spcPts val="100"/>
              </a:spcBef>
            </a:pPr>
            <a:r>
              <a:rPr lang="vi-VN" sz="8500" spc="-135" dirty="0">
                <a:solidFill>
                  <a:srgbClr val="000000"/>
                </a:solidFill>
              </a:rPr>
              <a:t>3.2 Đồ thị thống kê</a:t>
            </a:r>
            <a:endParaRPr sz="8500" dirty="0"/>
          </a:p>
        </p:txBody>
      </p:sp>
      <p:grpSp>
        <p:nvGrpSpPr>
          <p:cNvPr id="3" name="object 3"/>
          <p:cNvGrpSpPr/>
          <p:nvPr/>
        </p:nvGrpSpPr>
        <p:grpSpPr>
          <a:xfrm>
            <a:off x="0" y="4005504"/>
            <a:ext cx="6541770" cy="6282055"/>
            <a:chOff x="0" y="4005504"/>
            <a:chExt cx="6541770" cy="6282055"/>
          </a:xfrm>
        </p:grpSpPr>
        <p:sp>
          <p:nvSpPr>
            <p:cNvPr id="4" name="object 4"/>
            <p:cNvSpPr/>
            <p:nvPr/>
          </p:nvSpPr>
          <p:spPr>
            <a:xfrm>
              <a:off x="0" y="4784305"/>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a:p>
          </p:txBody>
        </p:sp>
        <p:sp>
          <p:nvSpPr>
            <p:cNvPr id="5" name="object 5"/>
            <p:cNvSpPr/>
            <p:nvPr/>
          </p:nvSpPr>
          <p:spPr>
            <a:xfrm>
              <a:off x="3061147" y="7468743"/>
              <a:ext cx="3480435" cy="2818765"/>
            </a:xfrm>
            <a:custGeom>
              <a:avLst/>
              <a:gdLst/>
              <a:ahLst/>
              <a:cxnLst/>
              <a:rect l="l" t="t" r="r" b="b"/>
              <a:pathLst>
                <a:path w="3480434" h="2818765">
                  <a:moveTo>
                    <a:pt x="869924" y="0"/>
                  </a:moveTo>
                  <a:lnTo>
                    <a:pt x="2610139" y="0"/>
                  </a:lnTo>
                  <a:lnTo>
                    <a:pt x="3480063" y="1506770"/>
                  </a:lnTo>
                  <a:lnTo>
                    <a:pt x="3480063" y="1507193"/>
                  </a:lnTo>
                  <a:lnTo>
                    <a:pt x="2723129" y="2818256"/>
                  </a:lnTo>
                  <a:lnTo>
                    <a:pt x="757040" y="2818256"/>
                  </a:lnTo>
                  <a:lnTo>
                    <a:pt x="0" y="1507193"/>
                  </a:lnTo>
                  <a:lnTo>
                    <a:pt x="0" y="1506770"/>
                  </a:lnTo>
                  <a:lnTo>
                    <a:pt x="869924" y="0"/>
                  </a:lnTo>
                  <a:close/>
                </a:path>
              </a:pathLst>
            </a:custGeom>
            <a:solidFill>
              <a:srgbClr val="A3E373"/>
            </a:solidFill>
          </p:spPr>
          <p:txBody>
            <a:bodyPr wrap="square" lIns="0" tIns="0" rIns="0" bIns="0" rtlCol="0"/>
            <a:lstStyle/>
            <a:p>
              <a:endParaRPr/>
            </a:p>
          </p:txBody>
        </p:sp>
        <p:sp>
          <p:nvSpPr>
            <p:cNvPr id="6" name="object 6"/>
            <p:cNvSpPr/>
            <p:nvPr/>
          </p:nvSpPr>
          <p:spPr>
            <a:xfrm>
              <a:off x="300951" y="4005516"/>
              <a:ext cx="4277995" cy="6282055"/>
            </a:xfrm>
            <a:custGeom>
              <a:avLst/>
              <a:gdLst/>
              <a:ahLst/>
              <a:cxnLst/>
              <a:rect l="l" t="t" r="r" b="b"/>
              <a:pathLst>
                <a:path w="4277995" h="6282055">
                  <a:moveTo>
                    <a:pt x="3378162" y="5252542"/>
                  </a:moveTo>
                  <a:lnTo>
                    <a:pt x="2533700" y="3789896"/>
                  </a:lnTo>
                  <a:lnTo>
                    <a:pt x="844448" y="3789896"/>
                  </a:lnTo>
                  <a:lnTo>
                    <a:pt x="0" y="5252542"/>
                  </a:lnTo>
                  <a:lnTo>
                    <a:pt x="0" y="5252961"/>
                  </a:lnTo>
                  <a:lnTo>
                    <a:pt x="593902" y="6281483"/>
                  </a:lnTo>
                  <a:lnTo>
                    <a:pt x="2784335" y="6281483"/>
                  </a:lnTo>
                  <a:lnTo>
                    <a:pt x="3378162" y="5252961"/>
                  </a:lnTo>
                  <a:lnTo>
                    <a:pt x="3378162" y="5252542"/>
                  </a:lnTo>
                  <a:close/>
                </a:path>
                <a:path w="4277995" h="6282055">
                  <a:moveTo>
                    <a:pt x="4277499" y="778675"/>
                  </a:moveTo>
                  <a:lnTo>
                    <a:pt x="3827932" y="0"/>
                  </a:lnTo>
                  <a:lnTo>
                    <a:pt x="2928620" y="0"/>
                  </a:lnTo>
                  <a:lnTo>
                    <a:pt x="2479052" y="778675"/>
                  </a:lnTo>
                  <a:lnTo>
                    <a:pt x="2479052" y="778891"/>
                  </a:lnTo>
                  <a:lnTo>
                    <a:pt x="2928683" y="1557566"/>
                  </a:lnTo>
                  <a:lnTo>
                    <a:pt x="3827932" y="1557566"/>
                  </a:lnTo>
                  <a:lnTo>
                    <a:pt x="4277499" y="778891"/>
                  </a:lnTo>
                  <a:lnTo>
                    <a:pt x="4277499" y="778675"/>
                  </a:lnTo>
                  <a:close/>
                </a:path>
              </a:pathLst>
            </a:custGeom>
            <a:solidFill>
              <a:srgbClr val="00A181"/>
            </a:solidFill>
          </p:spPr>
          <p:txBody>
            <a:bodyPr wrap="square" lIns="0" tIns="0" rIns="0" bIns="0" rtlCol="0"/>
            <a:lstStyle/>
            <a:p>
              <a:endParaRPr/>
            </a:p>
          </p:txBody>
        </p:sp>
        <p:sp>
          <p:nvSpPr>
            <p:cNvPr id="7" name="object 7"/>
            <p:cNvSpPr/>
            <p:nvPr/>
          </p:nvSpPr>
          <p:spPr>
            <a:xfrm>
              <a:off x="1191602" y="9201835"/>
              <a:ext cx="2712720" cy="19050"/>
            </a:xfrm>
            <a:custGeom>
              <a:avLst/>
              <a:gdLst/>
              <a:ahLst/>
              <a:cxnLst/>
              <a:rect l="l" t="t" r="r" b="b"/>
              <a:pathLst>
                <a:path w="2712720" h="19050">
                  <a:moveTo>
                    <a:pt x="2712516" y="0"/>
                  </a:moveTo>
                  <a:lnTo>
                    <a:pt x="2712516" y="0"/>
                  </a:lnTo>
                  <a:lnTo>
                    <a:pt x="0" y="0"/>
                  </a:lnTo>
                  <a:lnTo>
                    <a:pt x="0" y="19050"/>
                  </a:lnTo>
                  <a:lnTo>
                    <a:pt x="2712516" y="19050"/>
                  </a:lnTo>
                  <a:lnTo>
                    <a:pt x="2712516" y="0"/>
                  </a:lnTo>
                  <a:close/>
                </a:path>
              </a:pathLst>
            </a:custGeom>
            <a:solidFill>
              <a:srgbClr val="F4F4F4"/>
            </a:solidFill>
          </p:spPr>
          <p:txBody>
            <a:bodyPr wrap="square" lIns="0" tIns="0" rIns="0" bIns="0" rtlCol="0"/>
            <a:lstStyle/>
            <a:p>
              <a:endParaRPr/>
            </a:p>
          </p:txBody>
        </p:sp>
      </p:grpSp>
      <p:sp>
        <p:nvSpPr>
          <p:cNvPr id="13" name="object 13"/>
          <p:cNvSpPr txBox="1"/>
          <p:nvPr/>
        </p:nvSpPr>
        <p:spPr>
          <a:xfrm>
            <a:off x="1016366" y="8953162"/>
            <a:ext cx="2900680" cy="296545"/>
          </a:xfrm>
          <a:prstGeom prst="rect">
            <a:avLst/>
          </a:prstGeom>
        </p:spPr>
        <p:txBody>
          <a:bodyPr vert="horz" wrap="square" lIns="0" tIns="13335" rIns="0" bIns="0" rtlCol="0">
            <a:spAutoFit/>
          </a:bodyPr>
          <a:lstStyle/>
          <a:p>
            <a:pPr marL="12700">
              <a:lnSpc>
                <a:spcPct val="100000"/>
              </a:lnSpc>
              <a:spcBef>
                <a:spcPts val="105"/>
              </a:spcBef>
            </a:pPr>
            <a:r>
              <a:rPr sz="1700" b="1" u="heavy" spc="10" dirty="0">
                <a:solidFill>
                  <a:srgbClr val="F4F4F4"/>
                </a:solidFill>
                <a:uFill>
                  <a:solidFill>
                    <a:srgbClr val="F4F4F4"/>
                  </a:solidFill>
                </a:uFill>
                <a:latin typeface="Tahoma"/>
                <a:cs typeface="Tahoma"/>
                <a:hlinkClick r:id="rId2" action="ppaction://hlinksldjump"/>
              </a:rPr>
              <a:t>Q</a:t>
            </a:r>
            <a:r>
              <a:rPr sz="1700" b="1" spc="-100" dirty="0">
                <a:solidFill>
                  <a:srgbClr val="F4F4F4"/>
                </a:solidFill>
                <a:latin typeface="Tahoma"/>
                <a:cs typeface="Tahoma"/>
                <a:hlinkClick r:id="rId2" action="ppaction://hlinksldjump"/>
              </a:rPr>
              <a:t>u</a:t>
            </a:r>
            <a:r>
              <a:rPr sz="1700" b="1" spc="10" dirty="0">
                <a:solidFill>
                  <a:srgbClr val="F4F4F4"/>
                </a:solidFill>
                <a:latin typeface="Tahoma"/>
                <a:cs typeface="Tahoma"/>
                <a:hlinkClick r:id="rId2" action="ppaction://hlinksldjump"/>
              </a:rPr>
              <a:t>a</a:t>
            </a:r>
            <a:r>
              <a:rPr sz="1700" b="1" spc="-70" dirty="0">
                <a:solidFill>
                  <a:srgbClr val="F4F4F4"/>
                </a:solidFill>
                <a:latin typeface="Tahoma"/>
                <a:cs typeface="Tahoma"/>
                <a:hlinkClick r:id="rId2" action="ppaction://hlinksldjump"/>
              </a:rPr>
              <a:t>y</a:t>
            </a:r>
            <a:r>
              <a:rPr sz="1700" b="1" spc="-45" dirty="0">
                <a:solidFill>
                  <a:srgbClr val="F4F4F4"/>
                </a:solidFill>
                <a:latin typeface="Tahoma"/>
                <a:cs typeface="Tahoma"/>
                <a:hlinkClick r:id="rId2" action="ppaction://hlinksldjump"/>
              </a:rPr>
              <a:t> </a:t>
            </a:r>
            <a:r>
              <a:rPr sz="1700" b="1" spc="-100" dirty="0">
                <a:solidFill>
                  <a:srgbClr val="F4F4F4"/>
                </a:solidFill>
                <a:latin typeface="Tahoma"/>
                <a:cs typeface="Tahoma"/>
                <a:hlinkClick r:id="rId2" action="ppaction://hlinksldjump"/>
              </a:rPr>
              <a:t>l</a:t>
            </a:r>
            <a:r>
              <a:rPr sz="1700" b="1" spc="10" dirty="0">
                <a:solidFill>
                  <a:srgbClr val="F4F4F4"/>
                </a:solidFill>
                <a:latin typeface="Tahoma"/>
                <a:cs typeface="Tahoma"/>
                <a:hlinkClick r:id="rId2" action="ppaction://hlinksldjump"/>
              </a:rPr>
              <a:t>ạ</a:t>
            </a:r>
            <a:r>
              <a:rPr sz="1700" b="1" spc="-95" dirty="0">
                <a:solidFill>
                  <a:srgbClr val="F4F4F4"/>
                </a:solidFill>
                <a:latin typeface="Tahoma"/>
                <a:cs typeface="Tahoma"/>
                <a:hlinkClick r:id="rId2" action="ppaction://hlinksldjump"/>
              </a:rPr>
              <a:t>i</a:t>
            </a:r>
            <a:r>
              <a:rPr sz="1700" b="1" spc="-45" dirty="0">
                <a:solidFill>
                  <a:srgbClr val="F4F4F4"/>
                </a:solidFill>
                <a:latin typeface="Tahoma"/>
                <a:cs typeface="Tahoma"/>
                <a:hlinkClick r:id="rId2" action="ppaction://hlinksldjump"/>
              </a:rPr>
              <a:t> </a:t>
            </a:r>
            <a:r>
              <a:rPr sz="1700" b="1" spc="-10" dirty="0">
                <a:solidFill>
                  <a:srgbClr val="F4F4F4"/>
                </a:solidFill>
                <a:latin typeface="Tahoma"/>
                <a:cs typeface="Tahoma"/>
                <a:hlinkClick r:id="rId2" action="ppaction://hlinksldjump"/>
              </a:rPr>
              <a:t>T</a:t>
            </a:r>
            <a:r>
              <a:rPr sz="1700" b="1" spc="-105" dirty="0">
                <a:solidFill>
                  <a:srgbClr val="F4F4F4"/>
                </a:solidFill>
                <a:latin typeface="Tahoma"/>
                <a:cs typeface="Tahoma"/>
                <a:hlinkClick r:id="rId2" action="ppaction://hlinksldjump"/>
              </a:rPr>
              <a:t>r</a:t>
            </a:r>
            <a:r>
              <a:rPr sz="1700" b="1" spc="10" dirty="0">
                <a:solidFill>
                  <a:srgbClr val="F4F4F4"/>
                </a:solidFill>
                <a:latin typeface="Tahoma"/>
                <a:cs typeface="Tahoma"/>
                <a:hlinkClick r:id="rId2" action="ppaction://hlinksldjump"/>
              </a:rPr>
              <a:t>a</a:t>
            </a:r>
            <a:r>
              <a:rPr sz="1700" b="1" spc="-90" dirty="0">
                <a:solidFill>
                  <a:srgbClr val="F4F4F4"/>
                </a:solidFill>
                <a:latin typeface="Tahoma"/>
                <a:cs typeface="Tahoma"/>
                <a:hlinkClick r:id="rId2" action="ppaction://hlinksldjump"/>
              </a:rPr>
              <a:t>n</a:t>
            </a:r>
            <a:r>
              <a:rPr sz="1700" b="1" spc="-30" dirty="0">
                <a:solidFill>
                  <a:srgbClr val="F4F4F4"/>
                </a:solidFill>
                <a:latin typeface="Tahoma"/>
                <a:cs typeface="Tahoma"/>
                <a:hlinkClick r:id="rId2" action="ppaction://hlinksldjump"/>
              </a:rPr>
              <a:t>g</a:t>
            </a:r>
            <a:r>
              <a:rPr sz="1700" b="1" spc="-45" dirty="0">
                <a:solidFill>
                  <a:srgbClr val="F4F4F4"/>
                </a:solidFill>
                <a:latin typeface="Tahoma"/>
                <a:cs typeface="Tahoma"/>
                <a:hlinkClick r:id="rId2" action="ppaction://hlinksldjump"/>
              </a:rPr>
              <a:t> </a:t>
            </a:r>
            <a:r>
              <a:rPr sz="1700" b="1" spc="20" dirty="0">
                <a:solidFill>
                  <a:srgbClr val="F4F4F4"/>
                </a:solidFill>
                <a:latin typeface="Tahoma"/>
                <a:cs typeface="Tahoma"/>
                <a:hlinkClick r:id="rId2" action="ppaction://hlinksldjump"/>
              </a:rPr>
              <a:t>C</a:t>
            </a:r>
            <a:r>
              <a:rPr sz="1700" b="1" spc="-90" dirty="0">
                <a:solidFill>
                  <a:srgbClr val="F4F4F4"/>
                </a:solidFill>
                <a:latin typeface="Tahoma"/>
                <a:cs typeface="Tahoma"/>
                <a:hlinkClick r:id="rId2" action="ppaction://hlinksldjump"/>
              </a:rPr>
              <a:t>h</a:t>
            </a:r>
            <a:r>
              <a:rPr sz="1700" b="1" spc="-195" dirty="0">
                <a:solidFill>
                  <a:srgbClr val="F4F4F4"/>
                </a:solidFill>
                <a:latin typeface="Tahoma"/>
                <a:cs typeface="Tahoma"/>
                <a:hlinkClick r:id="rId2" action="ppaction://hlinksldjump"/>
              </a:rPr>
              <a:t>ư</a:t>
            </a:r>
            <a:r>
              <a:rPr sz="1700" b="1" spc="-85" dirty="0">
                <a:solidFill>
                  <a:srgbClr val="F4F4F4"/>
                </a:solidFill>
                <a:latin typeface="Tahoma"/>
                <a:cs typeface="Tahoma"/>
                <a:hlinkClick r:id="rId2" action="ppaction://hlinksldjump"/>
              </a:rPr>
              <a:t>ơ</a:t>
            </a:r>
            <a:r>
              <a:rPr sz="1700" b="1" spc="-90" dirty="0">
                <a:solidFill>
                  <a:srgbClr val="F4F4F4"/>
                </a:solidFill>
                <a:latin typeface="Tahoma"/>
                <a:cs typeface="Tahoma"/>
                <a:hlinkClick r:id="rId2" action="ppaction://hlinksldjump"/>
              </a:rPr>
              <a:t>n</a:t>
            </a:r>
            <a:r>
              <a:rPr sz="1700" b="1" spc="-30" dirty="0">
                <a:solidFill>
                  <a:srgbClr val="F4F4F4"/>
                </a:solidFill>
                <a:latin typeface="Tahoma"/>
                <a:cs typeface="Tahoma"/>
                <a:hlinkClick r:id="rId2" action="ppaction://hlinksldjump"/>
              </a:rPr>
              <a:t>g</a:t>
            </a:r>
            <a:r>
              <a:rPr sz="1700" b="1" spc="-45" dirty="0">
                <a:solidFill>
                  <a:srgbClr val="F4F4F4"/>
                </a:solidFill>
                <a:latin typeface="Tahoma"/>
                <a:cs typeface="Tahoma"/>
                <a:hlinkClick r:id="rId2" action="ppaction://hlinksldjump"/>
              </a:rPr>
              <a:t> </a:t>
            </a:r>
            <a:r>
              <a:rPr sz="1700" b="1" spc="-95" dirty="0">
                <a:solidFill>
                  <a:srgbClr val="F4F4F4"/>
                </a:solidFill>
                <a:latin typeface="Tahoma"/>
                <a:cs typeface="Tahoma"/>
                <a:hlinkClick r:id="rId2" action="ppaction://hlinksldjump"/>
              </a:rPr>
              <a:t>t</a:t>
            </a:r>
            <a:r>
              <a:rPr sz="1700" b="1" spc="-105" dirty="0">
                <a:solidFill>
                  <a:srgbClr val="F4F4F4"/>
                </a:solidFill>
                <a:latin typeface="Tahoma"/>
                <a:cs typeface="Tahoma"/>
                <a:hlinkClick r:id="rId2" action="ppaction://hlinksldjump"/>
              </a:rPr>
              <a:t>r</a:t>
            </a:r>
            <a:r>
              <a:rPr sz="1700" b="1" spc="-100" dirty="0">
                <a:solidFill>
                  <a:srgbClr val="F4F4F4"/>
                </a:solidFill>
                <a:latin typeface="Tahoma"/>
                <a:cs typeface="Tahoma"/>
                <a:hlinkClick r:id="rId2" action="ppaction://hlinksldjump"/>
              </a:rPr>
              <a:t>ì</a:t>
            </a:r>
            <a:r>
              <a:rPr sz="1700" b="1" spc="-90" dirty="0">
                <a:solidFill>
                  <a:srgbClr val="F4F4F4"/>
                </a:solidFill>
                <a:latin typeface="Tahoma"/>
                <a:cs typeface="Tahoma"/>
                <a:hlinkClick r:id="rId2" action="ppaction://hlinksldjump"/>
              </a:rPr>
              <a:t>n</a:t>
            </a:r>
            <a:r>
              <a:rPr sz="1700" b="1" spc="-85" dirty="0">
                <a:solidFill>
                  <a:srgbClr val="F4F4F4"/>
                </a:solidFill>
                <a:latin typeface="Tahoma"/>
                <a:cs typeface="Tahoma"/>
                <a:hlinkClick r:id="rId2" action="ppaction://hlinksldjump"/>
              </a:rPr>
              <a:t>h</a:t>
            </a:r>
            <a:endParaRPr sz="1700">
              <a:latin typeface="Tahoma"/>
              <a:cs typeface="Tahoma"/>
            </a:endParaRPr>
          </a:p>
        </p:txBody>
      </p:sp>
      <p:graphicFrame>
        <p:nvGraphicFramePr>
          <p:cNvPr id="16" name="Chart 15">
            <a:extLst>
              <a:ext uri="{FF2B5EF4-FFF2-40B4-BE49-F238E27FC236}">
                <a16:creationId xmlns:a16="http://schemas.microsoft.com/office/drawing/2014/main" id="{4CCC5B10-9681-0615-1BCA-F7189C61828B}"/>
              </a:ext>
            </a:extLst>
          </p:cNvPr>
          <p:cNvGraphicFramePr/>
          <p:nvPr>
            <p:extLst>
              <p:ext uri="{D42A27DB-BD31-4B8C-83A1-F6EECF244321}">
                <p14:modId xmlns:p14="http://schemas.microsoft.com/office/powerpoint/2010/main" val="3810476062"/>
              </p:ext>
            </p:extLst>
          </p:nvPr>
        </p:nvGraphicFramePr>
        <p:xfrm>
          <a:off x="5696030" y="2596247"/>
          <a:ext cx="11372769" cy="62820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6223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6625"/>
            <a:ext cx="10515600" cy="2628925"/>
          </a:xfrm>
          <a:prstGeom prst="rect">
            <a:avLst/>
          </a:prstGeom>
        </p:spPr>
        <p:txBody>
          <a:bodyPr vert="horz" wrap="square" lIns="0" tIns="12700" rIns="0" bIns="0" rtlCol="0">
            <a:spAutoFit/>
          </a:bodyPr>
          <a:lstStyle/>
          <a:p>
            <a:pPr marL="12700">
              <a:lnSpc>
                <a:spcPct val="100000"/>
              </a:lnSpc>
              <a:spcBef>
                <a:spcPts val="100"/>
              </a:spcBef>
            </a:pPr>
            <a:r>
              <a:rPr lang="vi-VN" sz="8500" spc="-135">
                <a:solidFill>
                  <a:srgbClr val="000000"/>
                </a:solidFill>
              </a:rPr>
              <a:t>3.3 Chức năng thanh toán</a:t>
            </a:r>
            <a:endParaRPr sz="8500" dirty="0"/>
          </a:p>
        </p:txBody>
      </p:sp>
      <p:grpSp>
        <p:nvGrpSpPr>
          <p:cNvPr id="3" name="object 3"/>
          <p:cNvGrpSpPr/>
          <p:nvPr/>
        </p:nvGrpSpPr>
        <p:grpSpPr>
          <a:xfrm>
            <a:off x="0" y="4005504"/>
            <a:ext cx="6541770" cy="6282055"/>
            <a:chOff x="0" y="4005504"/>
            <a:chExt cx="6541770" cy="6282055"/>
          </a:xfrm>
        </p:grpSpPr>
        <p:sp>
          <p:nvSpPr>
            <p:cNvPr id="4" name="object 4"/>
            <p:cNvSpPr/>
            <p:nvPr/>
          </p:nvSpPr>
          <p:spPr>
            <a:xfrm>
              <a:off x="0" y="4784305"/>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a:p>
          </p:txBody>
        </p:sp>
        <p:sp>
          <p:nvSpPr>
            <p:cNvPr id="5" name="object 5"/>
            <p:cNvSpPr/>
            <p:nvPr/>
          </p:nvSpPr>
          <p:spPr>
            <a:xfrm>
              <a:off x="3061147" y="7468743"/>
              <a:ext cx="3480435" cy="2818765"/>
            </a:xfrm>
            <a:custGeom>
              <a:avLst/>
              <a:gdLst/>
              <a:ahLst/>
              <a:cxnLst/>
              <a:rect l="l" t="t" r="r" b="b"/>
              <a:pathLst>
                <a:path w="3480434" h="2818765">
                  <a:moveTo>
                    <a:pt x="869924" y="0"/>
                  </a:moveTo>
                  <a:lnTo>
                    <a:pt x="2610139" y="0"/>
                  </a:lnTo>
                  <a:lnTo>
                    <a:pt x="3480063" y="1506770"/>
                  </a:lnTo>
                  <a:lnTo>
                    <a:pt x="3480063" y="1507193"/>
                  </a:lnTo>
                  <a:lnTo>
                    <a:pt x="2723129" y="2818256"/>
                  </a:lnTo>
                  <a:lnTo>
                    <a:pt x="757040" y="2818256"/>
                  </a:lnTo>
                  <a:lnTo>
                    <a:pt x="0" y="1507193"/>
                  </a:lnTo>
                  <a:lnTo>
                    <a:pt x="0" y="1506770"/>
                  </a:lnTo>
                  <a:lnTo>
                    <a:pt x="869924" y="0"/>
                  </a:lnTo>
                  <a:close/>
                </a:path>
              </a:pathLst>
            </a:custGeom>
            <a:solidFill>
              <a:srgbClr val="A3E373"/>
            </a:solidFill>
          </p:spPr>
          <p:txBody>
            <a:bodyPr wrap="square" lIns="0" tIns="0" rIns="0" bIns="0" rtlCol="0"/>
            <a:lstStyle/>
            <a:p>
              <a:endParaRPr/>
            </a:p>
          </p:txBody>
        </p:sp>
        <p:sp>
          <p:nvSpPr>
            <p:cNvPr id="6" name="object 6"/>
            <p:cNvSpPr/>
            <p:nvPr/>
          </p:nvSpPr>
          <p:spPr>
            <a:xfrm>
              <a:off x="300951" y="4005516"/>
              <a:ext cx="4277995" cy="6282055"/>
            </a:xfrm>
            <a:custGeom>
              <a:avLst/>
              <a:gdLst/>
              <a:ahLst/>
              <a:cxnLst/>
              <a:rect l="l" t="t" r="r" b="b"/>
              <a:pathLst>
                <a:path w="4277995" h="6282055">
                  <a:moveTo>
                    <a:pt x="3378162" y="5252542"/>
                  </a:moveTo>
                  <a:lnTo>
                    <a:pt x="2533700" y="3789896"/>
                  </a:lnTo>
                  <a:lnTo>
                    <a:pt x="844448" y="3789896"/>
                  </a:lnTo>
                  <a:lnTo>
                    <a:pt x="0" y="5252542"/>
                  </a:lnTo>
                  <a:lnTo>
                    <a:pt x="0" y="5252961"/>
                  </a:lnTo>
                  <a:lnTo>
                    <a:pt x="593902" y="6281483"/>
                  </a:lnTo>
                  <a:lnTo>
                    <a:pt x="2784335" y="6281483"/>
                  </a:lnTo>
                  <a:lnTo>
                    <a:pt x="3378162" y="5252961"/>
                  </a:lnTo>
                  <a:lnTo>
                    <a:pt x="3378162" y="5252542"/>
                  </a:lnTo>
                  <a:close/>
                </a:path>
                <a:path w="4277995" h="6282055">
                  <a:moveTo>
                    <a:pt x="4277499" y="778675"/>
                  </a:moveTo>
                  <a:lnTo>
                    <a:pt x="3827932" y="0"/>
                  </a:lnTo>
                  <a:lnTo>
                    <a:pt x="2928620" y="0"/>
                  </a:lnTo>
                  <a:lnTo>
                    <a:pt x="2479052" y="778675"/>
                  </a:lnTo>
                  <a:lnTo>
                    <a:pt x="2479052" y="778891"/>
                  </a:lnTo>
                  <a:lnTo>
                    <a:pt x="2928683" y="1557566"/>
                  </a:lnTo>
                  <a:lnTo>
                    <a:pt x="3827932" y="1557566"/>
                  </a:lnTo>
                  <a:lnTo>
                    <a:pt x="4277499" y="778891"/>
                  </a:lnTo>
                  <a:lnTo>
                    <a:pt x="4277499" y="778675"/>
                  </a:lnTo>
                  <a:close/>
                </a:path>
              </a:pathLst>
            </a:custGeom>
            <a:solidFill>
              <a:srgbClr val="00A181"/>
            </a:solidFill>
          </p:spPr>
          <p:txBody>
            <a:bodyPr wrap="square" lIns="0" tIns="0" rIns="0" bIns="0" rtlCol="0"/>
            <a:lstStyle/>
            <a:p>
              <a:endParaRPr/>
            </a:p>
          </p:txBody>
        </p:sp>
        <p:sp>
          <p:nvSpPr>
            <p:cNvPr id="7" name="object 7"/>
            <p:cNvSpPr/>
            <p:nvPr/>
          </p:nvSpPr>
          <p:spPr>
            <a:xfrm>
              <a:off x="1191602" y="9201835"/>
              <a:ext cx="2712720" cy="19050"/>
            </a:xfrm>
            <a:custGeom>
              <a:avLst/>
              <a:gdLst/>
              <a:ahLst/>
              <a:cxnLst/>
              <a:rect l="l" t="t" r="r" b="b"/>
              <a:pathLst>
                <a:path w="2712720" h="19050">
                  <a:moveTo>
                    <a:pt x="2712516" y="0"/>
                  </a:moveTo>
                  <a:lnTo>
                    <a:pt x="2712516" y="0"/>
                  </a:lnTo>
                  <a:lnTo>
                    <a:pt x="0" y="0"/>
                  </a:lnTo>
                  <a:lnTo>
                    <a:pt x="0" y="19050"/>
                  </a:lnTo>
                  <a:lnTo>
                    <a:pt x="2712516" y="19050"/>
                  </a:lnTo>
                  <a:lnTo>
                    <a:pt x="2712516" y="0"/>
                  </a:lnTo>
                  <a:close/>
                </a:path>
              </a:pathLst>
            </a:custGeom>
            <a:solidFill>
              <a:srgbClr val="F4F4F4"/>
            </a:solidFill>
          </p:spPr>
          <p:txBody>
            <a:bodyPr wrap="square" lIns="0" tIns="0" rIns="0" bIns="0" rtlCol="0"/>
            <a:lstStyle/>
            <a:p>
              <a:endParaRPr/>
            </a:p>
          </p:txBody>
        </p:sp>
      </p:grpSp>
      <p:sp>
        <p:nvSpPr>
          <p:cNvPr id="13" name="object 13"/>
          <p:cNvSpPr txBox="1"/>
          <p:nvPr/>
        </p:nvSpPr>
        <p:spPr>
          <a:xfrm>
            <a:off x="1016366" y="8953162"/>
            <a:ext cx="2900680" cy="296545"/>
          </a:xfrm>
          <a:prstGeom prst="rect">
            <a:avLst/>
          </a:prstGeom>
        </p:spPr>
        <p:txBody>
          <a:bodyPr vert="horz" wrap="square" lIns="0" tIns="13335" rIns="0" bIns="0" rtlCol="0">
            <a:spAutoFit/>
          </a:bodyPr>
          <a:lstStyle/>
          <a:p>
            <a:pPr marL="12700">
              <a:lnSpc>
                <a:spcPct val="100000"/>
              </a:lnSpc>
              <a:spcBef>
                <a:spcPts val="105"/>
              </a:spcBef>
            </a:pPr>
            <a:r>
              <a:rPr sz="1700" b="1" u="heavy" spc="10" dirty="0">
                <a:solidFill>
                  <a:srgbClr val="F4F4F4"/>
                </a:solidFill>
                <a:uFill>
                  <a:solidFill>
                    <a:srgbClr val="F4F4F4"/>
                  </a:solidFill>
                </a:uFill>
                <a:latin typeface="Tahoma"/>
                <a:cs typeface="Tahoma"/>
                <a:hlinkClick r:id="rId2" action="ppaction://hlinksldjump"/>
              </a:rPr>
              <a:t>Q</a:t>
            </a:r>
            <a:r>
              <a:rPr sz="1700" b="1" spc="-100" dirty="0">
                <a:solidFill>
                  <a:srgbClr val="F4F4F4"/>
                </a:solidFill>
                <a:latin typeface="Tahoma"/>
                <a:cs typeface="Tahoma"/>
                <a:hlinkClick r:id="rId2" action="ppaction://hlinksldjump"/>
              </a:rPr>
              <a:t>u</a:t>
            </a:r>
            <a:r>
              <a:rPr sz="1700" b="1" spc="10" dirty="0">
                <a:solidFill>
                  <a:srgbClr val="F4F4F4"/>
                </a:solidFill>
                <a:latin typeface="Tahoma"/>
                <a:cs typeface="Tahoma"/>
                <a:hlinkClick r:id="rId2" action="ppaction://hlinksldjump"/>
              </a:rPr>
              <a:t>a</a:t>
            </a:r>
            <a:r>
              <a:rPr sz="1700" b="1" spc="-70" dirty="0">
                <a:solidFill>
                  <a:srgbClr val="F4F4F4"/>
                </a:solidFill>
                <a:latin typeface="Tahoma"/>
                <a:cs typeface="Tahoma"/>
                <a:hlinkClick r:id="rId2" action="ppaction://hlinksldjump"/>
              </a:rPr>
              <a:t>y</a:t>
            </a:r>
            <a:r>
              <a:rPr sz="1700" b="1" spc="-45" dirty="0">
                <a:solidFill>
                  <a:srgbClr val="F4F4F4"/>
                </a:solidFill>
                <a:latin typeface="Tahoma"/>
                <a:cs typeface="Tahoma"/>
                <a:hlinkClick r:id="rId2" action="ppaction://hlinksldjump"/>
              </a:rPr>
              <a:t> </a:t>
            </a:r>
            <a:r>
              <a:rPr sz="1700" b="1" spc="-100" dirty="0">
                <a:solidFill>
                  <a:srgbClr val="F4F4F4"/>
                </a:solidFill>
                <a:latin typeface="Tahoma"/>
                <a:cs typeface="Tahoma"/>
                <a:hlinkClick r:id="rId2" action="ppaction://hlinksldjump"/>
              </a:rPr>
              <a:t>l</a:t>
            </a:r>
            <a:r>
              <a:rPr sz="1700" b="1" spc="10" dirty="0">
                <a:solidFill>
                  <a:srgbClr val="F4F4F4"/>
                </a:solidFill>
                <a:latin typeface="Tahoma"/>
                <a:cs typeface="Tahoma"/>
                <a:hlinkClick r:id="rId2" action="ppaction://hlinksldjump"/>
              </a:rPr>
              <a:t>ạ</a:t>
            </a:r>
            <a:r>
              <a:rPr sz="1700" b="1" spc="-95" dirty="0">
                <a:solidFill>
                  <a:srgbClr val="F4F4F4"/>
                </a:solidFill>
                <a:latin typeface="Tahoma"/>
                <a:cs typeface="Tahoma"/>
                <a:hlinkClick r:id="rId2" action="ppaction://hlinksldjump"/>
              </a:rPr>
              <a:t>i</a:t>
            </a:r>
            <a:r>
              <a:rPr sz="1700" b="1" spc="-45" dirty="0">
                <a:solidFill>
                  <a:srgbClr val="F4F4F4"/>
                </a:solidFill>
                <a:latin typeface="Tahoma"/>
                <a:cs typeface="Tahoma"/>
                <a:hlinkClick r:id="rId2" action="ppaction://hlinksldjump"/>
              </a:rPr>
              <a:t> </a:t>
            </a:r>
            <a:r>
              <a:rPr sz="1700" b="1" spc="-10" dirty="0">
                <a:solidFill>
                  <a:srgbClr val="F4F4F4"/>
                </a:solidFill>
                <a:latin typeface="Tahoma"/>
                <a:cs typeface="Tahoma"/>
                <a:hlinkClick r:id="rId2" action="ppaction://hlinksldjump"/>
              </a:rPr>
              <a:t>T</a:t>
            </a:r>
            <a:r>
              <a:rPr sz="1700" b="1" spc="-105" dirty="0">
                <a:solidFill>
                  <a:srgbClr val="F4F4F4"/>
                </a:solidFill>
                <a:latin typeface="Tahoma"/>
                <a:cs typeface="Tahoma"/>
                <a:hlinkClick r:id="rId2" action="ppaction://hlinksldjump"/>
              </a:rPr>
              <a:t>r</a:t>
            </a:r>
            <a:r>
              <a:rPr sz="1700" b="1" spc="10" dirty="0">
                <a:solidFill>
                  <a:srgbClr val="F4F4F4"/>
                </a:solidFill>
                <a:latin typeface="Tahoma"/>
                <a:cs typeface="Tahoma"/>
                <a:hlinkClick r:id="rId2" action="ppaction://hlinksldjump"/>
              </a:rPr>
              <a:t>a</a:t>
            </a:r>
            <a:r>
              <a:rPr sz="1700" b="1" spc="-90" dirty="0">
                <a:solidFill>
                  <a:srgbClr val="F4F4F4"/>
                </a:solidFill>
                <a:latin typeface="Tahoma"/>
                <a:cs typeface="Tahoma"/>
                <a:hlinkClick r:id="rId2" action="ppaction://hlinksldjump"/>
              </a:rPr>
              <a:t>n</a:t>
            </a:r>
            <a:r>
              <a:rPr sz="1700" b="1" spc="-30" dirty="0">
                <a:solidFill>
                  <a:srgbClr val="F4F4F4"/>
                </a:solidFill>
                <a:latin typeface="Tahoma"/>
                <a:cs typeface="Tahoma"/>
                <a:hlinkClick r:id="rId2" action="ppaction://hlinksldjump"/>
              </a:rPr>
              <a:t>g</a:t>
            </a:r>
            <a:r>
              <a:rPr sz="1700" b="1" spc="-45" dirty="0">
                <a:solidFill>
                  <a:srgbClr val="F4F4F4"/>
                </a:solidFill>
                <a:latin typeface="Tahoma"/>
                <a:cs typeface="Tahoma"/>
                <a:hlinkClick r:id="rId2" action="ppaction://hlinksldjump"/>
              </a:rPr>
              <a:t> </a:t>
            </a:r>
            <a:r>
              <a:rPr sz="1700" b="1" spc="20" dirty="0">
                <a:solidFill>
                  <a:srgbClr val="F4F4F4"/>
                </a:solidFill>
                <a:latin typeface="Tahoma"/>
                <a:cs typeface="Tahoma"/>
                <a:hlinkClick r:id="rId2" action="ppaction://hlinksldjump"/>
              </a:rPr>
              <a:t>C</a:t>
            </a:r>
            <a:r>
              <a:rPr sz="1700" b="1" spc="-90" dirty="0">
                <a:solidFill>
                  <a:srgbClr val="F4F4F4"/>
                </a:solidFill>
                <a:latin typeface="Tahoma"/>
                <a:cs typeface="Tahoma"/>
                <a:hlinkClick r:id="rId2" action="ppaction://hlinksldjump"/>
              </a:rPr>
              <a:t>h</a:t>
            </a:r>
            <a:r>
              <a:rPr sz="1700" b="1" spc="-195" dirty="0">
                <a:solidFill>
                  <a:srgbClr val="F4F4F4"/>
                </a:solidFill>
                <a:latin typeface="Tahoma"/>
                <a:cs typeface="Tahoma"/>
                <a:hlinkClick r:id="rId2" action="ppaction://hlinksldjump"/>
              </a:rPr>
              <a:t>ư</a:t>
            </a:r>
            <a:r>
              <a:rPr sz="1700" b="1" spc="-85" dirty="0">
                <a:solidFill>
                  <a:srgbClr val="F4F4F4"/>
                </a:solidFill>
                <a:latin typeface="Tahoma"/>
                <a:cs typeface="Tahoma"/>
                <a:hlinkClick r:id="rId2" action="ppaction://hlinksldjump"/>
              </a:rPr>
              <a:t>ơ</a:t>
            </a:r>
            <a:r>
              <a:rPr sz="1700" b="1" spc="-90" dirty="0">
                <a:solidFill>
                  <a:srgbClr val="F4F4F4"/>
                </a:solidFill>
                <a:latin typeface="Tahoma"/>
                <a:cs typeface="Tahoma"/>
                <a:hlinkClick r:id="rId2" action="ppaction://hlinksldjump"/>
              </a:rPr>
              <a:t>n</a:t>
            </a:r>
            <a:r>
              <a:rPr sz="1700" b="1" spc="-30" dirty="0">
                <a:solidFill>
                  <a:srgbClr val="F4F4F4"/>
                </a:solidFill>
                <a:latin typeface="Tahoma"/>
                <a:cs typeface="Tahoma"/>
                <a:hlinkClick r:id="rId2" action="ppaction://hlinksldjump"/>
              </a:rPr>
              <a:t>g</a:t>
            </a:r>
            <a:r>
              <a:rPr sz="1700" b="1" spc="-45" dirty="0">
                <a:solidFill>
                  <a:srgbClr val="F4F4F4"/>
                </a:solidFill>
                <a:latin typeface="Tahoma"/>
                <a:cs typeface="Tahoma"/>
                <a:hlinkClick r:id="rId2" action="ppaction://hlinksldjump"/>
              </a:rPr>
              <a:t> </a:t>
            </a:r>
            <a:r>
              <a:rPr sz="1700" b="1" spc="-95" dirty="0">
                <a:solidFill>
                  <a:srgbClr val="F4F4F4"/>
                </a:solidFill>
                <a:latin typeface="Tahoma"/>
                <a:cs typeface="Tahoma"/>
                <a:hlinkClick r:id="rId2" action="ppaction://hlinksldjump"/>
              </a:rPr>
              <a:t>t</a:t>
            </a:r>
            <a:r>
              <a:rPr sz="1700" b="1" spc="-105" dirty="0">
                <a:solidFill>
                  <a:srgbClr val="F4F4F4"/>
                </a:solidFill>
                <a:latin typeface="Tahoma"/>
                <a:cs typeface="Tahoma"/>
                <a:hlinkClick r:id="rId2" action="ppaction://hlinksldjump"/>
              </a:rPr>
              <a:t>r</a:t>
            </a:r>
            <a:r>
              <a:rPr sz="1700" b="1" spc="-100" dirty="0">
                <a:solidFill>
                  <a:srgbClr val="F4F4F4"/>
                </a:solidFill>
                <a:latin typeface="Tahoma"/>
                <a:cs typeface="Tahoma"/>
                <a:hlinkClick r:id="rId2" action="ppaction://hlinksldjump"/>
              </a:rPr>
              <a:t>ì</a:t>
            </a:r>
            <a:r>
              <a:rPr sz="1700" b="1" spc="-90" dirty="0">
                <a:solidFill>
                  <a:srgbClr val="F4F4F4"/>
                </a:solidFill>
                <a:latin typeface="Tahoma"/>
                <a:cs typeface="Tahoma"/>
                <a:hlinkClick r:id="rId2" action="ppaction://hlinksldjump"/>
              </a:rPr>
              <a:t>n</a:t>
            </a:r>
            <a:r>
              <a:rPr sz="1700" b="1" spc="-85" dirty="0">
                <a:solidFill>
                  <a:srgbClr val="F4F4F4"/>
                </a:solidFill>
                <a:latin typeface="Tahoma"/>
                <a:cs typeface="Tahoma"/>
                <a:hlinkClick r:id="rId2" action="ppaction://hlinksldjump"/>
              </a:rPr>
              <a:t>h</a:t>
            </a:r>
            <a:endParaRPr sz="1700">
              <a:latin typeface="Tahoma"/>
              <a:cs typeface="Tahoma"/>
            </a:endParaRPr>
          </a:p>
        </p:txBody>
      </p:sp>
      <p:pic>
        <p:nvPicPr>
          <p:cNvPr id="8" name="Picture 7">
            <a:extLst>
              <a:ext uri="{FF2B5EF4-FFF2-40B4-BE49-F238E27FC236}">
                <a16:creationId xmlns:a16="http://schemas.microsoft.com/office/drawing/2014/main" id="{99E04503-3FC3-3314-4BDF-15A1D05AED56}"/>
              </a:ext>
            </a:extLst>
          </p:cNvPr>
          <p:cNvPicPr>
            <a:picLocks noChangeAspect="1"/>
          </p:cNvPicPr>
          <p:nvPr/>
        </p:nvPicPr>
        <p:blipFill>
          <a:blip r:embed="rId3"/>
          <a:stretch>
            <a:fillRect/>
          </a:stretch>
        </p:blipFill>
        <p:spPr>
          <a:xfrm>
            <a:off x="2714625" y="3130418"/>
            <a:ext cx="14706600" cy="6549957"/>
          </a:xfrm>
          <a:prstGeom prst="rect">
            <a:avLst/>
          </a:prstGeom>
        </p:spPr>
      </p:pic>
    </p:spTree>
    <p:extLst>
      <p:ext uri="{BB962C8B-B14F-4D97-AF65-F5344CB8AC3E}">
        <p14:creationId xmlns:p14="http://schemas.microsoft.com/office/powerpoint/2010/main" val="1110936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20187" y="4686300"/>
            <a:ext cx="7696200" cy="1243930"/>
          </a:xfrm>
          <a:prstGeom prst="rect">
            <a:avLst/>
          </a:prstGeom>
        </p:spPr>
        <p:txBody>
          <a:bodyPr vert="horz" wrap="square" lIns="0" tIns="12700" rIns="0" bIns="0" rtlCol="0">
            <a:spAutoFit/>
          </a:bodyPr>
          <a:lstStyle/>
          <a:p>
            <a:pPr marL="12700">
              <a:lnSpc>
                <a:spcPct val="100000"/>
              </a:lnSpc>
              <a:spcBef>
                <a:spcPts val="100"/>
              </a:spcBef>
            </a:pPr>
            <a:r>
              <a:rPr lang="en-US" sz="8000" b="1" spc="-95" dirty="0" err="1">
                <a:solidFill>
                  <a:srgbClr val="F4F4F4"/>
                </a:solidFill>
                <a:latin typeface="Tahoma"/>
                <a:cs typeface="Tahoma"/>
              </a:rPr>
              <a:t>Kết</a:t>
            </a:r>
            <a:r>
              <a:rPr lang="en-US" sz="8000" b="1" spc="-95" dirty="0">
                <a:solidFill>
                  <a:srgbClr val="F4F4F4"/>
                </a:solidFill>
                <a:latin typeface="Tahoma"/>
                <a:cs typeface="Tahoma"/>
              </a:rPr>
              <a:t> </a:t>
            </a:r>
            <a:r>
              <a:rPr lang="en-US" sz="8000" b="1" spc="-95" dirty="0" err="1">
                <a:solidFill>
                  <a:srgbClr val="F4F4F4"/>
                </a:solidFill>
                <a:latin typeface="Tahoma"/>
                <a:cs typeface="Tahoma"/>
              </a:rPr>
              <a:t>luận</a:t>
            </a:r>
            <a:endParaRPr lang="vi-VN" sz="8000" dirty="0">
              <a:latin typeface="Tahoma"/>
              <a:cs typeface="Tahoma"/>
            </a:endParaRPr>
          </a:p>
        </p:txBody>
      </p:sp>
      <p:sp>
        <p:nvSpPr>
          <p:cNvPr id="21" name="Title 20">
            <a:extLst>
              <a:ext uri="{FF2B5EF4-FFF2-40B4-BE49-F238E27FC236}">
                <a16:creationId xmlns:a16="http://schemas.microsoft.com/office/drawing/2014/main" id="{B54E1DC8-FD85-D380-A282-6614C9AC8C46}"/>
              </a:ext>
            </a:extLst>
          </p:cNvPr>
          <p:cNvSpPr>
            <a:spLocks noGrp="1"/>
          </p:cNvSpPr>
          <p:nvPr>
            <p:ph type="title"/>
          </p:nvPr>
        </p:nvSpPr>
        <p:spPr>
          <a:xfrm>
            <a:off x="914400" y="2171700"/>
            <a:ext cx="10228639" cy="1231106"/>
          </a:xfrm>
        </p:spPr>
        <p:txBody>
          <a:bodyPr/>
          <a:lstStyle/>
          <a:p>
            <a:r>
              <a:rPr lang="vi-VN" sz="8000" dirty="0"/>
              <a:t>CHƯƠNG IV</a:t>
            </a:r>
          </a:p>
        </p:txBody>
      </p:sp>
    </p:spTree>
    <p:extLst>
      <p:ext uri="{BB962C8B-B14F-4D97-AF65-F5344CB8AC3E}">
        <p14:creationId xmlns:p14="http://schemas.microsoft.com/office/powerpoint/2010/main" val="827407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168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grpSp>
        <p:nvGrpSpPr>
          <p:cNvPr id="4" name="object 4"/>
          <p:cNvGrpSpPr/>
          <p:nvPr/>
        </p:nvGrpSpPr>
        <p:grpSpPr>
          <a:xfrm>
            <a:off x="0" y="0"/>
            <a:ext cx="11305540" cy="2548255"/>
            <a:chOff x="0" y="0"/>
            <a:chExt cx="11305540" cy="2548255"/>
          </a:xfrm>
        </p:grpSpPr>
        <p:sp>
          <p:nvSpPr>
            <p:cNvPr id="5" name="object 5"/>
            <p:cNvSpPr/>
            <p:nvPr/>
          </p:nvSpPr>
          <p:spPr>
            <a:xfrm>
              <a:off x="0" y="1"/>
              <a:ext cx="9563100" cy="2548255"/>
            </a:xfrm>
            <a:custGeom>
              <a:avLst/>
              <a:gdLst/>
              <a:ahLst/>
              <a:cxnLst/>
              <a:rect l="l" t="t" r="r" b="b"/>
              <a:pathLst>
                <a:path w="9563100" h="2548255">
                  <a:moveTo>
                    <a:pt x="0" y="0"/>
                  </a:moveTo>
                  <a:lnTo>
                    <a:pt x="9562736" y="0"/>
                  </a:lnTo>
                  <a:lnTo>
                    <a:pt x="8091856" y="2547838"/>
                  </a:lnTo>
                  <a:lnTo>
                    <a:pt x="0" y="2547838"/>
                  </a:lnTo>
                  <a:lnTo>
                    <a:pt x="0" y="0"/>
                  </a:lnTo>
                  <a:close/>
                </a:path>
              </a:pathLst>
            </a:custGeom>
            <a:solidFill>
              <a:srgbClr val="A3E373"/>
            </a:solidFill>
          </p:spPr>
          <p:txBody>
            <a:bodyPr wrap="square" lIns="0" tIns="0" rIns="0" bIns="0" rtlCol="0"/>
            <a:lstStyle/>
            <a:p>
              <a:endParaRPr/>
            </a:p>
          </p:txBody>
        </p:sp>
        <p:sp>
          <p:nvSpPr>
            <p:cNvPr id="6" name="object 6"/>
            <p:cNvSpPr/>
            <p:nvPr/>
          </p:nvSpPr>
          <p:spPr>
            <a:xfrm>
              <a:off x="8611724" y="0"/>
              <a:ext cx="2693670" cy="1469390"/>
            </a:xfrm>
            <a:custGeom>
              <a:avLst/>
              <a:gdLst/>
              <a:ahLst/>
              <a:cxnLst/>
              <a:rect l="l" t="t" r="r" b="b"/>
              <a:pathLst>
                <a:path w="2693670" h="146939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p:spPr>
          <p:txBody>
            <a:bodyPr wrap="square" lIns="0" tIns="0" rIns="0" bIns="0" rtlCol="0"/>
            <a:lstStyle/>
            <a:p>
              <a:endParaRPr/>
            </a:p>
          </p:txBody>
        </p:sp>
      </p:grpSp>
      <p:sp>
        <p:nvSpPr>
          <p:cNvPr id="7" name="object 7"/>
          <p:cNvSpPr txBox="1">
            <a:spLocks noGrp="1"/>
          </p:cNvSpPr>
          <p:nvPr>
            <p:ph type="title"/>
          </p:nvPr>
        </p:nvSpPr>
        <p:spPr>
          <a:xfrm>
            <a:off x="1016000" y="983139"/>
            <a:ext cx="6895465" cy="808555"/>
          </a:xfrm>
          <a:prstGeom prst="rect">
            <a:avLst/>
          </a:prstGeom>
        </p:spPr>
        <p:txBody>
          <a:bodyPr vert="horz" wrap="square" lIns="0" tIns="15875" rIns="0" bIns="0" rtlCol="0">
            <a:spAutoFit/>
          </a:bodyPr>
          <a:lstStyle/>
          <a:p>
            <a:pPr marL="12700">
              <a:lnSpc>
                <a:spcPct val="100000"/>
              </a:lnSpc>
              <a:spcBef>
                <a:spcPts val="125"/>
              </a:spcBef>
            </a:pPr>
            <a:r>
              <a:rPr lang="vi-VN" sz="5150" spc="-260" dirty="0">
                <a:solidFill>
                  <a:srgbClr val="000000"/>
                </a:solidFill>
              </a:rPr>
              <a:t>4.1 Kết quả đạt </a:t>
            </a:r>
            <a:endParaRPr sz="5150" dirty="0"/>
          </a:p>
        </p:txBody>
      </p:sp>
      <p:pic>
        <p:nvPicPr>
          <p:cNvPr id="9" name="object 9"/>
          <p:cNvPicPr/>
          <p:nvPr/>
        </p:nvPicPr>
        <p:blipFill>
          <a:blip r:embed="rId2" cstate="print"/>
          <a:stretch>
            <a:fillRect/>
          </a:stretch>
        </p:blipFill>
        <p:spPr>
          <a:xfrm>
            <a:off x="5338705" y="7582865"/>
            <a:ext cx="85725" cy="85724"/>
          </a:xfrm>
          <a:prstGeom prst="rect">
            <a:avLst/>
          </a:prstGeom>
        </p:spPr>
      </p:pic>
      <p:pic>
        <p:nvPicPr>
          <p:cNvPr id="10" name="object 10"/>
          <p:cNvPicPr/>
          <p:nvPr/>
        </p:nvPicPr>
        <p:blipFill>
          <a:blip r:embed="rId2" cstate="print"/>
          <a:stretch>
            <a:fillRect/>
          </a:stretch>
        </p:blipFill>
        <p:spPr>
          <a:xfrm>
            <a:off x="5338705" y="8611565"/>
            <a:ext cx="85725" cy="85724"/>
          </a:xfrm>
          <a:prstGeom prst="rect">
            <a:avLst/>
          </a:prstGeom>
        </p:spPr>
      </p:pic>
      <p:pic>
        <p:nvPicPr>
          <p:cNvPr id="12" name="object 12"/>
          <p:cNvPicPr/>
          <p:nvPr/>
        </p:nvPicPr>
        <p:blipFill>
          <a:blip r:embed="rId2" cstate="print"/>
          <a:stretch>
            <a:fillRect/>
          </a:stretch>
        </p:blipFill>
        <p:spPr>
          <a:xfrm>
            <a:off x="11815667" y="7582865"/>
            <a:ext cx="85725" cy="85724"/>
          </a:xfrm>
          <a:prstGeom prst="rect">
            <a:avLst/>
          </a:prstGeom>
        </p:spPr>
      </p:pic>
      <p:pic>
        <p:nvPicPr>
          <p:cNvPr id="13" name="object 13"/>
          <p:cNvPicPr/>
          <p:nvPr/>
        </p:nvPicPr>
        <p:blipFill>
          <a:blip r:embed="rId2" cstate="print"/>
          <a:stretch>
            <a:fillRect/>
          </a:stretch>
        </p:blipFill>
        <p:spPr>
          <a:xfrm>
            <a:off x="11815667" y="8611565"/>
            <a:ext cx="85725" cy="85724"/>
          </a:xfrm>
          <a:prstGeom prst="rect">
            <a:avLst/>
          </a:prstGeom>
        </p:spPr>
      </p:pic>
      <p:pic>
        <p:nvPicPr>
          <p:cNvPr id="17" name="Picture 16">
            <a:extLst>
              <a:ext uri="{FF2B5EF4-FFF2-40B4-BE49-F238E27FC236}">
                <a16:creationId xmlns:a16="http://schemas.microsoft.com/office/drawing/2014/main" id="{F1C6BE4C-0849-310D-169D-584EF79BD158}"/>
              </a:ext>
            </a:extLst>
          </p:cNvPr>
          <p:cNvPicPr>
            <a:picLocks noChangeAspect="1"/>
          </p:cNvPicPr>
          <p:nvPr/>
        </p:nvPicPr>
        <p:blipFill>
          <a:blip r:embed="rId3"/>
          <a:stretch>
            <a:fillRect/>
          </a:stretch>
        </p:blipFill>
        <p:spPr>
          <a:xfrm>
            <a:off x="414009" y="2883195"/>
            <a:ext cx="9849391" cy="6420666"/>
          </a:xfrm>
          <a:prstGeom prst="rect">
            <a:avLst/>
          </a:prstGeom>
        </p:spPr>
      </p:pic>
      <p:sp>
        <p:nvSpPr>
          <p:cNvPr id="18" name="TextBox 17">
            <a:extLst>
              <a:ext uri="{FF2B5EF4-FFF2-40B4-BE49-F238E27FC236}">
                <a16:creationId xmlns:a16="http://schemas.microsoft.com/office/drawing/2014/main" id="{4A9A4629-E8F4-C7D1-ED96-73204A3CE7A6}"/>
              </a:ext>
            </a:extLst>
          </p:cNvPr>
          <p:cNvSpPr txBox="1"/>
          <p:nvPr/>
        </p:nvSpPr>
        <p:spPr>
          <a:xfrm>
            <a:off x="10672646" y="1274128"/>
            <a:ext cx="6019800" cy="9335889"/>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vi-VN" sz="2400" dirty="0">
                <a:solidFill>
                  <a:schemeClr val="bg1"/>
                </a:solidFill>
                <a:effectLst/>
                <a:ea typeface="Arial" panose="020B0604020202020204" pitchFamily="34" charset="0"/>
                <a:cs typeface="Times New Roman" panose="02020603050405020304" pitchFamily="18" charset="0"/>
              </a:rPr>
              <a:t>Kết quả đạt được của em đã tạo thành công một Web Application demo với một số chức năng của ứng dụng bán đồ ăn tại chỗ. Mỗi chức năng cơ bản đã chạy được đúng yêu cầu.</a:t>
            </a:r>
          </a:p>
          <a:p>
            <a:pPr marL="342900" lvl="0" indent="-342900" algn="just">
              <a:lnSpc>
                <a:spcPct val="150000"/>
              </a:lnSpc>
              <a:buFont typeface="Wingdings" panose="05000000000000000000" pitchFamily="2" charset="2"/>
              <a:buChar char=""/>
            </a:pPr>
            <a:r>
              <a:rPr lang="vi-VN" sz="2400" dirty="0">
                <a:solidFill>
                  <a:schemeClr val="bg1"/>
                </a:solidFill>
                <a:effectLst/>
                <a:ea typeface="Arial" panose="020B0604020202020204" pitchFamily="34" charset="0"/>
                <a:cs typeface="Times New Roman" panose="02020603050405020304" pitchFamily="18" charset="0"/>
              </a:rPr>
              <a:t>Chức năng gọi món thể hiện rõ yêu cầu với các màu khác nhau giúp việc quản lý thuận tiện dễ dàng hơn.</a:t>
            </a:r>
          </a:p>
          <a:p>
            <a:pPr marL="342900" lvl="0" indent="-342900" algn="just">
              <a:lnSpc>
                <a:spcPct val="150000"/>
              </a:lnSpc>
              <a:buFont typeface="Wingdings" panose="05000000000000000000" pitchFamily="2" charset="2"/>
              <a:buChar char=""/>
            </a:pPr>
            <a:r>
              <a:rPr lang="vi-VN" sz="2400" dirty="0">
                <a:solidFill>
                  <a:schemeClr val="bg1"/>
                </a:solidFill>
                <a:effectLst/>
                <a:ea typeface="Arial" panose="020B0604020202020204" pitchFamily="34" charset="0"/>
                <a:cs typeface="Times New Roman" panose="02020603050405020304" pitchFamily="18" charset="0"/>
              </a:rPr>
              <a:t>Biết áp dụng thư viện như jQuery.</a:t>
            </a:r>
          </a:p>
          <a:p>
            <a:pPr marL="342900" lvl="0" indent="-342900" algn="just">
              <a:lnSpc>
                <a:spcPct val="150000"/>
              </a:lnSpc>
              <a:buFont typeface="Wingdings" panose="05000000000000000000" pitchFamily="2" charset="2"/>
              <a:buChar char=""/>
            </a:pPr>
            <a:r>
              <a:rPr lang="vi-VN" sz="2400" dirty="0">
                <a:solidFill>
                  <a:schemeClr val="bg1"/>
                </a:solidFill>
                <a:effectLst/>
                <a:ea typeface="Arial" panose="020B0604020202020204" pitchFamily="34" charset="0"/>
                <a:cs typeface="Times New Roman" panose="02020603050405020304" pitchFamily="18" charset="0"/>
              </a:rPr>
              <a:t>Bước đầu làm quen với Framework Spring boot và framew</a:t>
            </a:r>
            <a:r>
              <a:rPr lang="en-US" sz="2400" dirty="0" err="1">
                <a:solidFill>
                  <a:schemeClr val="bg1"/>
                </a:solidFill>
                <a:effectLst/>
                <a:ea typeface="Arial" panose="020B0604020202020204" pitchFamily="34" charset="0"/>
                <a:cs typeface="Times New Roman" panose="02020603050405020304" pitchFamily="18" charset="0"/>
              </a:rPr>
              <a:t>ork</a:t>
            </a:r>
            <a:r>
              <a:rPr lang="en-US" sz="2400" dirty="0">
                <a:solidFill>
                  <a:schemeClr val="bg1"/>
                </a:solidFill>
                <a:effectLst/>
                <a:ea typeface="Arial" panose="020B0604020202020204" pitchFamily="34" charset="0"/>
                <a:cs typeface="Times New Roman" panose="02020603050405020304" pitchFamily="18" charset="0"/>
              </a:rPr>
              <a:t> </a:t>
            </a:r>
            <a:r>
              <a:rPr lang="en-US" sz="2400" dirty="0" err="1">
                <a:solidFill>
                  <a:schemeClr val="bg1"/>
                </a:solidFill>
                <a:effectLst/>
                <a:ea typeface="Arial" panose="020B0604020202020204" pitchFamily="34" charset="0"/>
                <a:cs typeface="Times New Roman" panose="02020603050405020304" pitchFamily="18" charset="0"/>
              </a:rPr>
              <a:t>Datatable</a:t>
            </a:r>
            <a:endParaRPr lang="vi-VN" sz="2400" dirty="0">
              <a:solidFill>
                <a:schemeClr val="bg1"/>
              </a:solidFill>
              <a:effectLst/>
              <a:ea typeface="Arial" panose="020B060402020202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vi-VN" sz="2400" dirty="0">
                <a:solidFill>
                  <a:schemeClr val="bg1"/>
                </a:solidFill>
                <a:effectLst/>
                <a:ea typeface="Arial" panose="020B0604020202020204" pitchFamily="34" charset="0"/>
                <a:cs typeface="Times New Roman" panose="02020603050405020304" pitchFamily="18" charset="0"/>
              </a:rPr>
              <a:t>Việc tạo demo như trên vẫn còn đang ở mức khá là đơn giản, nhưng qua đây giúp em hiểu biết thêm nhiều kiến thức và kỹ năng lập trình hơn. Từ đó có thể làm những dự án thực tế.</a:t>
            </a:r>
          </a:p>
          <a:p>
            <a:endParaRPr lang="vi-V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txBox="1">
            <a:spLocks noGrp="1"/>
          </p:cNvSpPr>
          <p:nvPr>
            <p:ph type="title"/>
          </p:nvPr>
        </p:nvSpPr>
        <p:spPr>
          <a:xfrm>
            <a:off x="1016000" y="996951"/>
            <a:ext cx="7312558" cy="1859483"/>
          </a:xfrm>
          <a:prstGeom prst="rect">
            <a:avLst/>
          </a:prstGeom>
        </p:spPr>
        <p:txBody>
          <a:bodyPr vert="horz" wrap="square" lIns="0" tIns="12700" rIns="0" bIns="0" rtlCol="0">
            <a:spAutoFit/>
          </a:bodyPr>
          <a:lstStyle/>
          <a:p>
            <a:pPr marL="12700">
              <a:lnSpc>
                <a:spcPct val="100000"/>
              </a:lnSpc>
              <a:spcBef>
                <a:spcPts val="100"/>
              </a:spcBef>
            </a:pPr>
            <a:r>
              <a:rPr lang="vi-VN" spc="-105">
                <a:solidFill>
                  <a:srgbClr val="000000"/>
                </a:solidFill>
              </a:rPr>
              <a:t>4.2 Hướng phát triển </a:t>
            </a:r>
            <a:endParaRPr spc="-320" dirty="0">
              <a:solidFill>
                <a:srgbClr val="000000"/>
              </a:solidFill>
            </a:endParaRPr>
          </a:p>
        </p:txBody>
      </p:sp>
      <p:grpSp>
        <p:nvGrpSpPr>
          <p:cNvPr id="32" name="object 32"/>
          <p:cNvGrpSpPr/>
          <p:nvPr/>
        </p:nvGrpSpPr>
        <p:grpSpPr>
          <a:xfrm>
            <a:off x="9959443" y="1"/>
            <a:ext cx="8328659" cy="2075180"/>
            <a:chOff x="9959443" y="1"/>
            <a:chExt cx="8328659" cy="2075180"/>
          </a:xfrm>
        </p:grpSpPr>
        <p:sp>
          <p:nvSpPr>
            <p:cNvPr id="33" name="object 33"/>
            <p:cNvSpPr/>
            <p:nvPr/>
          </p:nvSpPr>
          <p:spPr>
            <a:xfrm>
              <a:off x="11141654" y="1"/>
              <a:ext cx="7146925" cy="2075180"/>
            </a:xfrm>
            <a:custGeom>
              <a:avLst/>
              <a:gdLst/>
              <a:ahLst/>
              <a:cxnLst/>
              <a:rect l="l" t="t" r="r" b="b"/>
              <a:pathLst>
                <a:path w="7146925" h="2075180">
                  <a:moveTo>
                    <a:pt x="0" y="0"/>
                  </a:moveTo>
                  <a:lnTo>
                    <a:pt x="7146344" y="0"/>
                  </a:lnTo>
                  <a:lnTo>
                    <a:pt x="7146344" y="2075151"/>
                  </a:lnTo>
                  <a:lnTo>
                    <a:pt x="1197996" y="2075151"/>
                  </a:lnTo>
                  <a:lnTo>
                    <a:pt x="0" y="0"/>
                  </a:lnTo>
                  <a:close/>
                </a:path>
              </a:pathLst>
            </a:custGeom>
            <a:solidFill>
              <a:srgbClr val="004550"/>
            </a:solidFill>
          </p:spPr>
          <p:txBody>
            <a:bodyPr wrap="square" lIns="0" tIns="0" rIns="0" bIns="0" rtlCol="0"/>
            <a:lstStyle/>
            <a:p>
              <a:endParaRPr/>
            </a:p>
          </p:txBody>
        </p:sp>
        <p:sp>
          <p:nvSpPr>
            <p:cNvPr id="34" name="object 34"/>
            <p:cNvSpPr/>
            <p:nvPr/>
          </p:nvSpPr>
          <p:spPr>
            <a:xfrm>
              <a:off x="9959443" y="1"/>
              <a:ext cx="2693670" cy="1469390"/>
            </a:xfrm>
            <a:custGeom>
              <a:avLst/>
              <a:gdLst/>
              <a:ahLst/>
              <a:cxnLst/>
              <a:rect l="l" t="t" r="r" b="b"/>
              <a:pathLst>
                <a:path w="2693670" h="1469390">
                  <a:moveTo>
                    <a:pt x="2021578" y="1468788"/>
                  </a:moveTo>
                  <a:lnTo>
                    <a:pt x="673858" y="1468788"/>
                  </a:lnTo>
                  <a:lnTo>
                    <a:pt x="0" y="301539"/>
                  </a:lnTo>
                  <a:lnTo>
                    <a:pt x="174079" y="0"/>
                  </a:lnTo>
                  <a:lnTo>
                    <a:pt x="2521358" y="0"/>
                  </a:lnTo>
                  <a:lnTo>
                    <a:pt x="2693230" y="297714"/>
                  </a:lnTo>
                  <a:lnTo>
                    <a:pt x="2693230" y="305362"/>
                  </a:lnTo>
                  <a:lnTo>
                    <a:pt x="2021578" y="1468788"/>
                  </a:lnTo>
                  <a:close/>
                </a:path>
              </a:pathLst>
            </a:custGeom>
            <a:solidFill>
              <a:srgbClr val="00A181"/>
            </a:solidFill>
          </p:spPr>
          <p:txBody>
            <a:bodyPr wrap="square" lIns="0" tIns="0" rIns="0" bIns="0" rtlCol="0"/>
            <a:lstStyle/>
            <a:p>
              <a:endParaRPr/>
            </a:p>
          </p:txBody>
        </p:sp>
      </p:grpSp>
      <p:sp>
        <p:nvSpPr>
          <p:cNvPr id="35" name="object 35"/>
          <p:cNvSpPr txBox="1"/>
          <p:nvPr/>
        </p:nvSpPr>
        <p:spPr>
          <a:xfrm>
            <a:off x="14522138" y="1162808"/>
            <a:ext cx="2900680" cy="284480"/>
          </a:xfrm>
          <a:prstGeom prst="rect">
            <a:avLst/>
          </a:prstGeom>
        </p:spPr>
        <p:txBody>
          <a:bodyPr vert="horz" wrap="square" lIns="0" tIns="12700" rIns="0" bIns="0" rtlCol="0">
            <a:spAutoFit/>
          </a:bodyPr>
          <a:lstStyle/>
          <a:p>
            <a:pPr marL="12700">
              <a:lnSpc>
                <a:spcPct val="100000"/>
              </a:lnSpc>
              <a:spcBef>
                <a:spcPts val="100"/>
              </a:spcBef>
            </a:pPr>
            <a:r>
              <a:rPr sz="1700" b="1" u="heavy" spc="10" dirty="0">
                <a:solidFill>
                  <a:srgbClr val="F4F4F4"/>
                </a:solidFill>
                <a:uFill>
                  <a:solidFill>
                    <a:srgbClr val="F4F4F4"/>
                  </a:solidFill>
                </a:uFill>
                <a:latin typeface="Tahoma"/>
                <a:cs typeface="Tahoma"/>
                <a:hlinkClick r:id="rId2" action="ppaction://hlinksldjump"/>
              </a:rPr>
              <a:t>Q</a:t>
            </a:r>
            <a:r>
              <a:rPr sz="1700" b="1" u="heavy" spc="-100" dirty="0">
                <a:solidFill>
                  <a:srgbClr val="F4F4F4"/>
                </a:solidFill>
                <a:uFill>
                  <a:solidFill>
                    <a:srgbClr val="F4F4F4"/>
                  </a:solidFill>
                </a:uFill>
                <a:latin typeface="Tahoma"/>
                <a:cs typeface="Tahoma"/>
                <a:hlinkClick r:id="rId2" action="ppaction://hlinksldjump"/>
              </a:rPr>
              <a:t>u</a:t>
            </a:r>
            <a:r>
              <a:rPr sz="1700" b="1" u="heavy" spc="10" dirty="0">
                <a:solidFill>
                  <a:srgbClr val="F4F4F4"/>
                </a:solidFill>
                <a:uFill>
                  <a:solidFill>
                    <a:srgbClr val="F4F4F4"/>
                  </a:solidFill>
                </a:uFill>
                <a:latin typeface="Tahoma"/>
                <a:cs typeface="Tahoma"/>
                <a:hlinkClick r:id="rId2" action="ppaction://hlinksldjump"/>
              </a:rPr>
              <a:t>a</a:t>
            </a:r>
            <a:r>
              <a:rPr sz="1700" b="1" u="heavy" spc="-70" dirty="0">
                <a:solidFill>
                  <a:srgbClr val="F4F4F4"/>
                </a:solidFill>
                <a:uFill>
                  <a:solidFill>
                    <a:srgbClr val="F4F4F4"/>
                  </a:solidFill>
                </a:uFill>
                <a:latin typeface="Tahoma"/>
                <a:cs typeface="Tahoma"/>
                <a:hlinkClick r:id="rId2" action="ppaction://hlinksldjump"/>
              </a:rPr>
              <a:t>y</a:t>
            </a:r>
            <a:r>
              <a:rPr sz="1700" b="1" u="heavy" spc="-45" dirty="0">
                <a:solidFill>
                  <a:srgbClr val="F4F4F4"/>
                </a:solidFill>
                <a:uFill>
                  <a:solidFill>
                    <a:srgbClr val="F4F4F4"/>
                  </a:solidFill>
                </a:uFill>
                <a:latin typeface="Tahoma"/>
                <a:cs typeface="Tahoma"/>
                <a:hlinkClick r:id="rId2" action="ppaction://hlinksldjump"/>
              </a:rPr>
              <a:t> </a:t>
            </a:r>
            <a:r>
              <a:rPr sz="1700" b="1" u="heavy" spc="-100" dirty="0">
                <a:solidFill>
                  <a:srgbClr val="F4F4F4"/>
                </a:solidFill>
                <a:uFill>
                  <a:solidFill>
                    <a:srgbClr val="F4F4F4"/>
                  </a:solidFill>
                </a:uFill>
                <a:latin typeface="Tahoma"/>
                <a:cs typeface="Tahoma"/>
                <a:hlinkClick r:id="rId2" action="ppaction://hlinksldjump"/>
              </a:rPr>
              <a:t>l</a:t>
            </a:r>
            <a:r>
              <a:rPr sz="1700" b="1" u="heavy" spc="10" dirty="0">
                <a:solidFill>
                  <a:srgbClr val="F4F4F4"/>
                </a:solidFill>
                <a:uFill>
                  <a:solidFill>
                    <a:srgbClr val="F4F4F4"/>
                  </a:solidFill>
                </a:uFill>
                <a:latin typeface="Tahoma"/>
                <a:cs typeface="Tahoma"/>
                <a:hlinkClick r:id="rId2" action="ppaction://hlinksldjump"/>
              </a:rPr>
              <a:t>ạ</a:t>
            </a:r>
            <a:r>
              <a:rPr sz="1700" b="1" u="heavy" spc="-95" dirty="0">
                <a:solidFill>
                  <a:srgbClr val="F4F4F4"/>
                </a:solidFill>
                <a:uFill>
                  <a:solidFill>
                    <a:srgbClr val="F4F4F4"/>
                  </a:solidFill>
                </a:uFill>
                <a:latin typeface="Tahoma"/>
                <a:cs typeface="Tahoma"/>
                <a:hlinkClick r:id="rId2" action="ppaction://hlinksldjump"/>
              </a:rPr>
              <a:t>i</a:t>
            </a:r>
            <a:r>
              <a:rPr sz="1700" b="1" u="heavy" spc="-45" dirty="0">
                <a:solidFill>
                  <a:srgbClr val="F4F4F4"/>
                </a:solidFill>
                <a:uFill>
                  <a:solidFill>
                    <a:srgbClr val="F4F4F4"/>
                  </a:solidFill>
                </a:uFill>
                <a:latin typeface="Tahoma"/>
                <a:cs typeface="Tahoma"/>
                <a:hlinkClick r:id="rId2" action="ppaction://hlinksldjump"/>
              </a:rPr>
              <a:t> </a:t>
            </a:r>
            <a:r>
              <a:rPr sz="1700" b="1" u="heavy" spc="-10" dirty="0">
                <a:solidFill>
                  <a:srgbClr val="F4F4F4"/>
                </a:solidFill>
                <a:uFill>
                  <a:solidFill>
                    <a:srgbClr val="F4F4F4"/>
                  </a:solidFill>
                </a:uFill>
                <a:latin typeface="Tahoma"/>
                <a:cs typeface="Tahoma"/>
                <a:hlinkClick r:id="rId2" action="ppaction://hlinksldjump"/>
              </a:rPr>
              <a:t>T</a:t>
            </a:r>
            <a:r>
              <a:rPr sz="1700" b="1" u="heavy" spc="-105" dirty="0">
                <a:solidFill>
                  <a:srgbClr val="F4F4F4"/>
                </a:solidFill>
                <a:uFill>
                  <a:solidFill>
                    <a:srgbClr val="F4F4F4"/>
                  </a:solidFill>
                </a:uFill>
                <a:latin typeface="Tahoma"/>
                <a:cs typeface="Tahoma"/>
                <a:hlinkClick r:id="rId2" action="ppaction://hlinksldjump"/>
              </a:rPr>
              <a:t>r</a:t>
            </a:r>
            <a:r>
              <a:rPr sz="1700" b="1" u="heavy" spc="10" dirty="0">
                <a:solidFill>
                  <a:srgbClr val="F4F4F4"/>
                </a:solidFill>
                <a:uFill>
                  <a:solidFill>
                    <a:srgbClr val="F4F4F4"/>
                  </a:solidFill>
                </a:uFill>
                <a:latin typeface="Tahoma"/>
                <a:cs typeface="Tahoma"/>
                <a:hlinkClick r:id="rId2" action="ppaction://hlinksldjump"/>
              </a:rPr>
              <a:t>a</a:t>
            </a:r>
            <a:r>
              <a:rPr sz="1700" b="1" u="heavy" spc="-90" dirty="0">
                <a:solidFill>
                  <a:srgbClr val="F4F4F4"/>
                </a:solidFill>
                <a:uFill>
                  <a:solidFill>
                    <a:srgbClr val="F4F4F4"/>
                  </a:solidFill>
                </a:uFill>
                <a:latin typeface="Tahoma"/>
                <a:cs typeface="Tahoma"/>
                <a:hlinkClick r:id="rId2" action="ppaction://hlinksldjump"/>
              </a:rPr>
              <a:t>n</a:t>
            </a:r>
            <a:r>
              <a:rPr sz="1700" b="1" u="heavy" spc="-30" dirty="0">
                <a:solidFill>
                  <a:srgbClr val="F4F4F4"/>
                </a:solidFill>
                <a:uFill>
                  <a:solidFill>
                    <a:srgbClr val="F4F4F4"/>
                  </a:solidFill>
                </a:uFill>
                <a:latin typeface="Tahoma"/>
                <a:cs typeface="Tahoma"/>
                <a:hlinkClick r:id="rId2" action="ppaction://hlinksldjump"/>
              </a:rPr>
              <a:t>g</a:t>
            </a:r>
            <a:r>
              <a:rPr sz="1700" b="1" u="heavy" spc="-45" dirty="0">
                <a:solidFill>
                  <a:srgbClr val="F4F4F4"/>
                </a:solidFill>
                <a:uFill>
                  <a:solidFill>
                    <a:srgbClr val="F4F4F4"/>
                  </a:solidFill>
                </a:uFill>
                <a:latin typeface="Tahoma"/>
                <a:cs typeface="Tahoma"/>
                <a:hlinkClick r:id="rId2" action="ppaction://hlinksldjump"/>
              </a:rPr>
              <a:t> </a:t>
            </a:r>
            <a:r>
              <a:rPr sz="1700" b="1" u="heavy" spc="20" dirty="0">
                <a:solidFill>
                  <a:srgbClr val="F4F4F4"/>
                </a:solidFill>
                <a:uFill>
                  <a:solidFill>
                    <a:srgbClr val="F4F4F4"/>
                  </a:solidFill>
                </a:uFill>
                <a:latin typeface="Tahoma"/>
                <a:cs typeface="Tahoma"/>
                <a:hlinkClick r:id="rId2" action="ppaction://hlinksldjump"/>
              </a:rPr>
              <a:t>C</a:t>
            </a:r>
            <a:r>
              <a:rPr sz="1700" b="1" u="heavy" spc="-90" dirty="0">
                <a:solidFill>
                  <a:srgbClr val="F4F4F4"/>
                </a:solidFill>
                <a:uFill>
                  <a:solidFill>
                    <a:srgbClr val="F4F4F4"/>
                  </a:solidFill>
                </a:uFill>
                <a:latin typeface="Tahoma"/>
                <a:cs typeface="Tahoma"/>
                <a:hlinkClick r:id="rId2" action="ppaction://hlinksldjump"/>
              </a:rPr>
              <a:t>h</a:t>
            </a:r>
            <a:r>
              <a:rPr sz="1700" b="1" u="heavy" spc="-195" dirty="0">
                <a:solidFill>
                  <a:srgbClr val="F4F4F4"/>
                </a:solidFill>
                <a:uFill>
                  <a:solidFill>
                    <a:srgbClr val="F4F4F4"/>
                  </a:solidFill>
                </a:uFill>
                <a:latin typeface="Tahoma"/>
                <a:cs typeface="Tahoma"/>
                <a:hlinkClick r:id="rId2" action="ppaction://hlinksldjump"/>
              </a:rPr>
              <a:t>ư</a:t>
            </a:r>
            <a:r>
              <a:rPr sz="1700" b="1" u="heavy" spc="-85" dirty="0">
                <a:solidFill>
                  <a:srgbClr val="F4F4F4"/>
                </a:solidFill>
                <a:uFill>
                  <a:solidFill>
                    <a:srgbClr val="F4F4F4"/>
                  </a:solidFill>
                </a:uFill>
                <a:latin typeface="Tahoma"/>
                <a:cs typeface="Tahoma"/>
                <a:hlinkClick r:id="rId2" action="ppaction://hlinksldjump"/>
              </a:rPr>
              <a:t>ơ</a:t>
            </a:r>
            <a:r>
              <a:rPr sz="1700" b="1" u="heavy" spc="-90" dirty="0">
                <a:solidFill>
                  <a:srgbClr val="F4F4F4"/>
                </a:solidFill>
                <a:uFill>
                  <a:solidFill>
                    <a:srgbClr val="F4F4F4"/>
                  </a:solidFill>
                </a:uFill>
                <a:latin typeface="Tahoma"/>
                <a:cs typeface="Tahoma"/>
                <a:hlinkClick r:id="rId2" action="ppaction://hlinksldjump"/>
              </a:rPr>
              <a:t>n</a:t>
            </a:r>
            <a:r>
              <a:rPr sz="1700" b="1" u="heavy" spc="-30" dirty="0">
                <a:solidFill>
                  <a:srgbClr val="F4F4F4"/>
                </a:solidFill>
                <a:uFill>
                  <a:solidFill>
                    <a:srgbClr val="F4F4F4"/>
                  </a:solidFill>
                </a:uFill>
                <a:latin typeface="Tahoma"/>
                <a:cs typeface="Tahoma"/>
                <a:hlinkClick r:id="rId2" action="ppaction://hlinksldjump"/>
              </a:rPr>
              <a:t>g</a:t>
            </a:r>
            <a:r>
              <a:rPr sz="1700" b="1" u="heavy" spc="-45" dirty="0">
                <a:solidFill>
                  <a:srgbClr val="F4F4F4"/>
                </a:solidFill>
                <a:uFill>
                  <a:solidFill>
                    <a:srgbClr val="F4F4F4"/>
                  </a:solidFill>
                </a:uFill>
                <a:latin typeface="Tahoma"/>
                <a:cs typeface="Tahoma"/>
                <a:hlinkClick r:id="rId2" action="ppaction://hlinksldjump"/>
              </a:rPr>
              <a:t> </a:t>
            </a:r>
            <a:r>
              <a:rPr sz="1700" b="1" u="heavy" spc="-95" dirty="0">
                <a:solidFill>
                  <a:srgbClr val="F4F4F4"/>
                </a:solidFill>
                <a:uFill>
                  <a:solidFill>
                    <a:srgbClr val="F4F4F4"/>
                  </a:solidFill>
                </a:uFill>
                <a:latin typeface="Tahoma"/>
                <a:cs typeface="Tahoma"/>
                <a:hlinkClick r:id="rId2" action="ppaction://hlinksldjump"/>
              </a:rPr>
              <a:t>t</a:t>
            </a:r>
            <a:r>
              <a:rPr sz="1700" b="1" u="heavy" spc="-105" dirty="0">
                <a:solidFill>
                  <a:srgbClr val="F4F4F4"/>
                </a:solidFill>
                <a:uFill>
                  <a:solidFill>
                    <a:srgbClr val="F4F4F4"/>
                  </a:solidFill>
                </a:uFill>
                <a:latin typeface="Tahoma"/>
                <a:cs typeface="Tahoma"/>
                <a:hlinkClick r:id="rId2" action="ppaction://hlinksldjump"/>
              </a:rPr>
              <a:t>r</a:t>
            </a:r>
            <a:r>
              <a:rPr sz="1700" b="1" u="heavy" spc="-100" dirty="0">
                <a:solidFill>
                  <a:srgbClr val="F4F4F4"/>
                </a:solidFill>
                <a:uFill>
                  <a:solidFill>
                    <a:srgbClr val="F4F4F4"/>
                  </a:solidFill>
                </a:uFill>
                <a:latin typeface="Tahoma"/>
                <a:cs typeface="Tahoma"/>
                <a:hlinkClick r:id="rId2" action="ppaction://hlinksldjump"/>
              </a:rPr>
              <a:t>ì</a:t>
            </a:r>
            <a:r>
              <a:rPr sz="1700" b="1" u="heavy" spc="-90" dirty="0">
                <a:solidFill>
                  <a:srgbClr val="F4F4F4"/>
                </a:solidFill>
                <a:uFill>
                  <a:solidFill>
                    <a:srgbClr val="F4F4F4"/>
                  </a:solidFill>
                </a:uFill>
                <a:latin typeface="Tahoma"/>
                <a:cs typeface="Tahoma"/>
                <a:hlinkClick r:id="rId2" action="ppaction://hlinksldjump"/>
              </a:rPr>
              <a:t>n</a:t>
            </a:r>
            <a:r>
              <a:rPr sz="1700" b="1" u="heavy" spc="-85" dirty="0">
                <a:solidFill>
                  <a:srgbClr val="F4F4F4"/>
                </a:solidFill>
                <a:uFill>
                  <a:solidFill>
                    <a:srgbClr val="F4F4F4"/>
                  </a:solidFill>
                </a:uFill>
                <a:latin typeface="Tahoma"/>
                <a:cs typeface="Tahoma"/>
                <a:hlinkClick r:id="rId2" action="ppaction://hlinksldjump"/>
              </a:rPr>
              <a:t>h</a:t>
            </a:r>
            <a:endParaRPr sz="1700">
              <a:latin typeface="Tahoma"/>
              <a:cs typeface="Tahoma"/>
            </a:endParaRPr>
          </a:p>
        </p:txBody>
      </p:sp>
      <p:pic>
        <p:nvPicPr>
          <p:cNvPr id="36" name="Picture 35">
            <a:extLst>
              <a:ext uri="{FF2B5EF4-FFF2-40B4-BE49-F238E27FC236}">
                <a16:creationId xmlns:a16="http://schemas.microsoft.com/office/drawing/2014/main" id="{D3F9142D-352A-B07D-0B12-E7F5A9A282CF}"/>
              </a:ext>
            </a:extLst>
          </p:cNvPr>
          <p:cNvPicPr>
            <a:picLocks noChangeAspect="1"/>
          </p:cNvPicPr>
          <p:nvPr/>
        </p:nvPicPr>
        <p:blipFill>
          <a:blip r:embed="rId3"/>
          <a:stretch>
            <a:fillRect/>
          </a:stretch>
        </p:blipFill>
        <p:spPr>
          <a:xfrm>
            <a:off x="5204563" y="2324100"/>
            <a:ext cx="7467600" cy="74330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8944" y="8114104"/>
            <a:ext cx="17248505" cy="348615"/>
            <a:chOff x="1031818" y="8198352"/>
            <a:chExt cx="17248505" cy="348615"/>
          </a:xfrm>
        </p:grpSpPr>
        <p:sp>
          <p:nvSpPr>
            <p:cNvPr id="3" name="object 3"/>
            <p:cNvSpPr/>
            <p:nvPr/>
          </p:nvSpPr>
          <p:spPr>
            <a:xfrm>
              <a:off x="1278097" y="8372507"/>
              <a:ext cx="17002760" cy="0"/>
            </a:xfrm>
            <a:custGeom>
              <a:avLst/>
              <a:gdLst/>
              <a:ahLst/>
              <a:cxnLst/>
              <a:rect l="l" t="t" r="r" b="b"/>
              <a:pathLst>
                <a:path w="17002760">
                  <a:moveTo>
                    <a:pt x="0" y="0"/>
                  </a:moveTo>
                  <a:lnTo>
                    <a:pt x="17002161" y="0"/>
                  </a:lnTo>
                </a:path>
              </a:pathLst>
            </a:custGeom>
            <a:ln w="19049">
              <a:solidFill>
                <a:srgbClr val="004550"/>
              </a:solidFill>
            </a:ln>
          </p:spPr>
          <p:txBody>
            <a:bodyPr wrap="square" lIns="0" tIns="0" rIns="0" bIns="0" rtlCol="0"/>
            <a:lstStyle/>
            <a:p>
              <a:endParaRPr/>
            </a:p>
          </p:txBody>
        </p:sp>
        <p:sp>
          <p:nvSpPr>
            <p:cNvPr id="4" name="object 4"/>
            <p:cNvSpPr/>
            <p:nvPr/>
          </p:nvSpPr>
          <p:spPr>
            <a:xfrm>
              <a:off x="1031811" y="8198357"/>
              <a:ext cx="13242925" cy="348615"/>
            </a:xfrm>
            <a:custGeom>
              <a:avLst/>
              <a:gdLst/>
              <a:ahLst/>
              <a:cxnLst/>
              <a:rect l="l" t="t" r="r" b="b"/>
              <a:pathLst>
                <a:path w="13242925" h="348615">
                  <a:moveTo>
                    <a:pt x="380174" y="164604"/>
                  </a:moveTo>
                  <a:lnTo>
                    <a:pt x="285127" y="0"/>
                  </a:lnTo>
                  <a:lnTo>
                    <a:pt x="95034" y="0"/>
                  </a:lnTo>
                  <a:lnTo>
                    <a:pt x="0" y="164604"/>
                  </a:lnTo>
                  <a:lnTo>
                    <a:pt x="95034" y="329260"/>
                  </a:lnTo>
                  <a:lnTo>
                    <a:pt x="285140" y="329260"/>
                  </a:lnTo>
                  <a:lnTo>
                    <a:pt x="380174" y="164655"/>
                  </a:lnTo>
                  <a:close/>
                </a:path>
                <a:path w="13242925" h="348615">
                  <a:moveTo>
                    <a:pt x="4665624" y="164604"/>
                  </a:moveTo>
                  <a:lnTo>
                    <a:pt x="4570577" y="0"/>
                  </a:lnTo>
                  <a:lnTo>
                    <a:pt x="4380484" y="0"/>
                  </a:lnTo>
                  <a:lnTo>
                    <a:pt x="4285450" y="164604"/>
                  </a:lnTo>
                  <a:lnTo>
                    <a:pt x="4380484" y="329260"/>
                  </a:lnTo>
                  <a:lnTo>
                    <a:pt x="4570590" y="329260"/>
                  </a:lnTo>
                  <a:lnTo>
                    <a:pt x="4665624" y="164655"/>
                  </a:lnTo>
                  <a:close/>
                </a:path>
                <a:path w="13242925" h="348615">
                  <a:moveTo>
                    <a:pt x="8954186" y="183654"/>
                  </a:moveTo>
                  <a:lnTo>
                    <a:pt x="8859139" y="19050"/>
                  </a:lnTo>
                  <a:lnTo>
                    <a:pt x="8669045" y="19050"/>
                  </a:lnTo>
                  <a:lnTo>
                    <a:pt x="8574011" y="183654"/>
                  </a:lnTo>
                  <a:lnTo>
                    <a:pt x="8669045" y="348310"/>
                  </a:lnTo>
                  <a:lnTo>
                    <a:pt x="8859152" y="348310"/>
                  </a:lnTo>
                  <a:lnTo>
                    <a:pt x="8954186" y="183705"/>
                  </a:lnTo>
                  <a:close/>
                </a:path>
                <a:path w="13242925" h="348615">
                  <a:moveTo>
                    <a:pt x="13242747" y="164604"/>
                  </a:moveTo>
                  <a:lnTo>
                    <a:pt x="13147701" y="0"/>
                  </a:lnTo>
                  <a:lnTo>
                    <a:pt x="12957607" y="0"/>
                  </a:lnTo>
                  <a:lnTo>
                    <a:pt x="12862573" y="164604"/>
                  </a:lnTo>
                  <a:lnTo>
                    <a:pt x="12957607" y="329260"/>
                  </a:lnTo>
                  <a:lnTo>
                    <a:pt x="13147713" y="329260"/>
                  </a:lnTo>
                  <a:lnTo>
                    <a:pt x="13242747" y="164655"/>
                  </a:lnTo>
                  <a:close/>
                </a:path>
              </a:pathLst>
            </a:custGeom>
            <a:solidFill>
              <a:srgbClr val="004550"/>
            </a:solidFill>
          </p:spPr>
          <p:txBody>
            <a:bodyPr wrap="square" lIns="0" tIns="0" rIns="0" bIns="0" rtlCol="0"/>
            <a:lstStyle/>
            <a:p>
              <a:endParaRPr/>
            </a:p>
          </p:txBody>
        </p:sp>
      </p:grpSp>
      <p:sp>
        <p:nvSpPr>
          <p:cNvPr id="5" name="object 5"/>
          <p:cNvSpPr txBox="1"/>
          <p:nvPr/>
        </p:nvSpPr>
        <p:spPr>
          <a:xfrm>
            <a:off x="560048" y="5160740"/>
            <a:ext cx="3175000" cy="2069797"/>
          </a:xfrm>
          <a:prstGeom prst="rect">
            <a:avLst/>
          </a:prstGeom>
        </p:spPr>
        <p:txBody>
          <a:bodyPr vert="horz" wrap="square" lIns="0" tIns="12700" rIns="0" bIns="0" rtlCol="0">
            <a:spAutoFit/>
          </a:bodyPr>
          <a:lstStyle/>
          <a:p>
            <a:pPr marL="12700" algn="ctr">
              <a:lnSpc>
                <a:spcPct val="100000"/>
              </a:lnSpc>
              <a:spcBef>
                <a:spcPts val="100"/>
              </a:spcBef>
            </a:pPr>
            <a:r>
              <a:rPr lang="vi-VN" sz="4400" b="1" spc="-135" dirty="0">
                <a:solidFill>
                  <a:srgbClr val="00A181"/>
                </a:solidFill>
                <a:latin typeface="Tahoma"/>
                <a:cs typeface="Tahoma"/>
              </a:rPr>
              <a:t>Phần I</a:t>
            </a:r>
          </a:p>
          <a:p>
            <a:pPr marL="12700" algn="ctr">
              <a:lnSpc>
                <a:spcPct val="100000"/>
              </a:lnSpc>
              <a:spcBef>
                <a:spcPts val="100"/>
              </a:spcBef>
            </a:pPr>
            <a:endParaRPr lang="vi-VN" sz="4400" b="1" spc="-135" dirty="0">
              <a:solidFill>
                <a:srgbClr val="00A181"/>
              </a:solidFill>
              <a:latin typeface="Tahoma"/>
              <a:cs typeface="Tahoma"/>
            </a:endParaRPr>
          </a:p>
          <a:p>
            <a:pPr marL="12700" algn="ctr">
              <a:lnSpc>
                <a:spcPct val="100000"/>
              </a:lnSpc>
              <a:spcBef>
                <a:spcPts val="100"/>
              </a:spcBef>
            </a:pPr>
            <a:r>
              <a:rPr lang="en-US" sz="4400" dirty="0">
                <a:latin typeface="Tahoma"/>
                <a:cs typeface="Tahoma"/>
              </a:rPr>
              <a:t>TỔNG QUAN</a:t>
            </a:r>
            <a:endParaRPr sz="4400" dirty="0">
              <a:latin typeface="Tahoma"/>
              <a:cs typeface="Tahoma"/>
            </a:endParaRPr>
          </a:p>
        </p:txBody>
      </p:sp>
      <p:sp>
        <p:nvSpPr>
          <p:cNvPr id="6" name="object 6"/>
          <p:cNvSpPr txBox="1"/>
          <p:nvPr/>
        </p:nvSpPr>
        <p:spPr>
          <a:xfrm>
            <a:off x="4812918" y="5129919"/>
            <a:ext cx="2840355" cy="2239716"/>
          </a:xfrm>
          <a:prstGeom prst="rect">
            <a:avLst/>
          </a:prstGeom>
        </p:spPr>
        <p:txBody>
          <a:bodyPr vert="horz" wrap="square" lIns="0" tIns="12700" rIns="0" bIns="0" rtlCol="0">
            <a:spAutoFit/>
          </a:bodyPr>
          <a:lstStyle/>
          <a:p>
            <a:pPr marL="12700">
              <a:lnSpc>
                <a:spcPct val="100000"/>
              </a:lnSpc>
              <a:spcBef>
                <a:spcPts val="100"/>
              </a:spcBef>
            </a:pPr>
            <a:r>
              <a:rPr lang="vi-VN" sz="4000" b="1" spc="-135" dirty="0">
                <a:solidFill>
                  <a:srgbClr val="00A181"/>
                </a:solidFill>
                <a:latin typeface="Tahoma"/>
                <a:cs typeface="Tahoma"/>
              </a:rPr>
              <a:t>Phần II</a:t>
            </a:r>
            <a:endParaRPr sz="4000" dirty="0">
              <a:latin typeface="Tahoma"/>
              <a:cs typeface="Tahoma"/>
            </a:endParaRPr>
          </a:p>
          <a:p>
            <a:pPr marL="12700" marR="5080">
              <a:lnSpc>
                <a:spcPct val="115599"/>
              </a:lnSpc>
              <a:spcBef>
                <a:spcPts val="1980"/>
              </a:spcBef>
            </a:pPr>
            <a:r>
              <a:rPr lang="vi-VN" sz="4000" dirty="0">
                <a:latin typeface="Tahoma"/>
                <a:cs typeface="Tahoma"/>
              </a:rPr>
              <a:t>CƠ SỞ LÍ THUYẾT</a:t>
            </a:r>
            <a:endParaRPr sz="4000" dirty="0">
              <a:latin typeface="Tahoma"/>
              <a:cs typeface="Tahoma"/>
            </a:endParaRPr>
          </a:p>
        </p:txBody>
      </p:sp>
      <p:sp>
        <p:nvSpPr>
          <p:cNvPr id="7" name="object 7"/>
          <p:cNvSpPr txBox="1"/>
          <p:nvPr/>
        </p:nvSpPr>
        <p:spPr>
          <a:xfrm>
            <a:off x="13267837" y="5214417"/>
            <a:ext cx="2840355" cy="2069797"/>
          </a:xfrm>
          <a:prstGeom prst="rect">
            <a:avLst/>
          </a:prstGeom>
        </p:spPr>
        <p:txBody>
          <a:bodyPr vert="horz" wrap="square" lIns="0" tIns="12700" rIns="0" bIns="0" rtlCol="0">
            <a:spAutoFit/>
          </a:bodyPr>
          <a:lstStyle/>
          <a:p>
            <a:pPr marL="12700">
              <a:lnSpc>
                <a:spcPct val="100000"/>
              </a:lnSpc>
              <a:spcBef>
                <a:spcPts val="100"/>
              </a:spcBef>
            </a:pPr>
            <a:r>
              <a:rPr lang="vi-VN" sz="4400" b="1" spc="-105" dirty="0">
                <a:solidFill>
                  <a:srgbClr val="00A181"/>
                </a:solidFill>
                <a:latin typeface="Tahoma"/>
                <a:cs typeface="Tahoma"/>
              </a:rPr>
              <a:t>Phần IV</a:t>
            </a:r>
          </a:p>
          <a:p>
            <a:pPr marL="12700">
              <a:lnSpc>
                <a:spcPct val="100000"/>
              </a:lnSpc>
              <a:spcBef>
                <a:spcPts val="100"/>
              </a:spcBef>
            </a:pPr>
            <a:endParaRPr lang="vi-VN" sz="4400" b="1" spc="-105" dirty="0">
              <a:solidFill>
                <a:srgbClr val="00A181"/>
              </a:solidFill>
              <a:latin typeface="Tahoma"/>
              <a:cs typeface="Tahoma"/>
            </a:endParaRPr>
          </a:p>
          <a:p>
            <a:pPr marL="12700">
              <a:lnSpc>
                <a:spcPct val="100000"/>
              </a:lnSpc>
              <a:spcBef>
                <a:spcPts val="100"/>
              </a:spcBef>
            </a:pPr>
            <a:r>
              <a:rPr lang="vi-VN" sz="4400" dirty="0">
                <a:latin typeface="Tahoma"/>
                <a:cs typeface="Tahoma"/>
              </a:rPr>
              <a:t>KẾT LUẬN</a:t>
            </a:r>
          </a:p>
        </p:txBody>
      </p:sp>
      <p:sp>
        <p:nvSpPr>
          <p:cNvPr id="8" name="object 8"/>
          <p:cNvSpPr txBox="1"/>
          <p:nvPr/>
        </p:nvSpPr>
        <p:spPr>
          <a:xfrm>
            <a:off x="8056395" y="5085264"/>
            <a:ext cx="3373605" cy="2239716"/>
          </a:xfrm>
          <a:prstGeom prst="rect">
            <a:avLst/>
          </a:prstGeom>
        </p:spPr>
        <p:txBody>
          <a:bodyPr vert="horz" wrap="square" lIns="0" tIns="12700" rIns="0" bIns="0" rtlCol="0">
            <a:spAutoFit/>
          </a:bodyPr>
          <a:lstStyle/>
          <a:p>
            <a:pPr marL="12700" algn="ctr">
              <a:lnSpc>
                <a:spcPct val="100000"/>
              </a:lnSpc>
              <a:spcBef>
                <a:spcPts val="100"/>
              </a:spcBef>
            </a:pPr>
            <a:r>
              <a:rPr lang="vi-VN" sz="4000" b="1" spc="-135" dirty="0">
                <a:solidFill>
                  <a:srgbClr val="00A181"/>
                </a:solidFill>
                <a:latin typeface="Tahoma"/>
                <a:cs typeface="Tahoma"/>
              </a:rPr>
              <a:t>Phần III</a:t>
            </a:r>
            <a:endParaRPr sz="4000" dirty="0">
              <a:latin typeface="Tahoma"/>
              <a:cs typeface="Tahoma"/>
            </a:endParaRPr>
          </a:p>
          <a:p>
            <a:pPr marL="12700" marR="5080" algn="ctr">
              <a:lnSpc>
                <a:spcPct val="115599"/>
              </a:lnSpc>
              <a:spcBef>
                <a:spcPts val="1980"/>
              </a:spcBef>
            </a:pPr>
            <a:r>
              <a:rPr lang="vi-VN" sz="4000" dirty="0">
                <a:latin typeface="Tahoma"/>
                <a:cs typeface="Tahoma"/>
              </a:rPr>
              <a:t>CÀI ĐẶT THỬ NGHIỆM</a:t>
            </a:r>
            <a:endParaRPr sz="4000" dirty="0">
              <a:latin typeface="Tahoma"/>
              <a:cs typeface="Tahoma"/>
            </a:endParaRPr>
          </a:p>
        </p:txBody>
      </p:sp>
      <p:sp>
        <p:nvSpPr>
          <p:cNvPr id="9" name="object 9"/>
          <p:cNvSpPr txBox="1">
            <a:spLocks noGrp="1"/>
          </p:cNvSpPr>
          <p:nvPr>
            <p:ph type="title"/>
          </p:nvPr>
        </p:nvSpPr>
        <p:spPr>
          <a:xfrm>
            <a:off x="992187" y="2182421"/>
            <a:ext cx="4927600" cy="1320874"/>
          </a:xfrm>
          <a:prstGeom prst="rect">
            <a:avLst/>
          </a:prstGeom>
        </p:spPr>
        <p:txBody>
          <a:bodyPr vert="horz" wrap="square" lIns="0" tIns="12700" rIns="0" bIns="0" rtlCol="0">
            <a:spAutoFit/>
          </a:bodyPr>
          <a:lstStyle/>
          <a:p>
            <a:pPr marL="12700">
              <a:lnSpc>
                <a:spcPct val="100000"/>
              </a:lnSpc>
              <a:spcBef>
                <a:spcPts val="100"/>
              </a:spcBef>
            </a:pPr>
            <a:r>
              <a:rPr lang="vi-VN" sz="8500" spc="-195" dirty="0">
                <a:solidFill>
                  <a:srgbClr val="000000"/>
                </a:solidFill>
              </a:rPr>
              <a:t>Nội dung</a:t>
            </a:r>
            <a:endParaRPr sz="8500" dirty="0"/>
          </a:p>
        </p:txBody>
      </p:sp>
      <p:grpSp>
        <p:nvGrpSpPr>
          <p:cNvPr id="10" name="object 10"/>
          <p:cNvGrpSpPr/>
          <p:nvPr/>
        </p:nvGrpSpPr>
        <p:grpSpPr>
          <a:xfrm>
            <a:off x="13244025" y="0"/>
            <a:ext cx="5044440" cy="5266690"/>
            <a:chOff x="13244025" y="0"/>
            <a:chExt cx="5044440" cy="5266690"/>
          </a:xfrm>
        </p:grpSpPr>
        <p:sp>
          <p:nvSpPr>
            <p:cNvPr id="11" name="object 11"/>
            <p:cNvSpPr/>
            <p:nvPr/>
          </p:nvSpPr>
          <p:spPr>
            <a:xfrm>
              <a:off x="16799109" y="2687863"/>
              <a:ext cx="1489075" cy="2579370"/>
            </a:xfrm>
            <a:custGeom>
              <a:avLst/>
              <a:gdLst/>
              <a:ahLst/>
              <a:cxnLst/>
              <a:rect l="l" t="t" r="r" b="b"/>
              <a:pathLst>
                <a:path w="1489075" h="2579370">
                  <a:moveTo>
                    <a:pt x="1488889" y="2578769"/>
                  </a:moveTo>
                  <a:lnTo>
                    <a:pt x="744418" y="2578769"/>
                  </a:lnTo>
                  <a:lnTo>
                    <a:pt x="0" y="1289386"/>
                  </a:lnTo>
                  <a:lnTo>
                    <a:pt x="744418" y="0"/>
                  </a:lnTo>
                  <a:lnTo>
                    <a:pt x="1488889" y="0"/>
                  </a:lnTo>
                  <a:lnTo>
                    <a:pt x="1488889" y="2578769"/>
                  </a:lnTo>
                  <a:close/>
                </a:path>
              </a:pathLst>
            </a:custGeom>
            <a:solidFill>
              <a:srgbClr val="004550"/>
            </a:solidFill>
          </p:spPr>
          <p:txBody>
            <a:bodyPr wrap="square" lIns="0" tIns="0" rIns="0" bIns="0" rtlCol="0"/>
            <a:lstStyle/>
            <a:p>
              <a:endParaRPr/>
            </a:p>
          </p:txBody>
        </p:sp>
        <p:sp>
          <p:nvSpPr>
            <p:cNvPr id="12" name="object 12"/>
            <p:cNvSpPr/>
            <p:nvPr/>
          </p:nvSpPr>
          <p:spPr>
            <a:xfrm>
              <a:off x="13660089" y="0"/>
              <a:ext cx="4201795" cy="3503295"/>
            </a:xfrm>
            <a:custGeom>
              <a:avLst/>
              <a:gdLst/>
              <a:ahLst/>
              <a:cxnLst/>
              <a:rect l="l" t="t" r="r" b="b"/>
              <a:pathLst>
                <a:path w="4201794" h="3503295">
                  <a:moveTo>
                    <a:pt x="3151172" y="3503249"/>
                  </a:moveTo>
                  <a:lnTo>
                    <a:pt x="1050341" y="3503249"/>
                  </a:lnTo>
                  <a:lnTo>
                    <a:pt x="0" y="1683983"/>
                  </a:lnTo>
                  <a:lnTo>
                    <a:pt x="972236" y="0"/>
                  </a:lnTo>
                  <a:lnTo>
                    <a:pt x="3229141" y="0"/>
                  </a:lnTo>
                  <a:lnTo>
                    <a:pt x="4201366" y="1683727"/>
                  </a:lnTo>
                  <a:lnTo>
                    <a:pt x="4201366" y="1684239"/>
                  </a:lnTo>
                  <a:lnTo>
                    <a:pt x="3151172" y="3503249"/>
                  </a:lnTo>
                  <a:close/>
                </a:path>
              </a:pathLst>
            </a:custGeom>
            <a:solidFill>
              <a:srgbClr val="00A181"/>
            </a:solidFill>
          </p:spPr>
          <p:txBody>
            <a:bodyPr wrap="square" lIns="0" tIns="0" rIns="0" bIns="0" rtlCol="0"/>
            <a:lstStyle/>
            <a:p>
              <a:endParaRPr/>
            </a:p>
          </p:txBody>
        </p:sp>
        <p:sp>
          <p:nvSpPr>
            <p:cNvPr id="13" name="object 13"/>
            <p:cNvSpPr/>
            <p:nvPr/>
          </p:nvSpPr>
          <p:spPr>
            <a:xfrm>
              <a:off x="13244025" y="0"/>
              <a:ext cx="2481580" cy="1193165"/>
            </a:xfrm>
            <a:custGeom>
              <a:avLst/>
              <a:gdLst/>
              <a:ahLst/>
              <a:cxnLst/>
              <a:rect l="l" t="t" r="r" b="b"/>
              <a:pathLst>
                <a:path w="2481580" h="1193165">
                  <a:moveTo>
                    <a:pt x="1860976" y="1192742"/>
                  </a:moveTo>
                  <a:lnTo>
                    <a:pt x="620237" y="1192742"/>
                  </a:lnTo>
                  <a:lnTo>
                    <a:pt x="0" y="118448"/>
                  </a:lnTo>
                  <a:lnTo>
                    <a:pt x="0" y="118142"/>
                  </a:lnTo>
                  <a:lnTo>
                    <a:pt x="68208" y="0"/>
                  </a:lnTo>
                  <a:lnTo>
                    <a:pt x="2412995" y="0"/>
                  </a:lnTo>
                  <a:lnTo>
                    <a:pt x="2481213" y="118142"/>
                  </a:lnTo>
                  <a:lnTo>
                    <a:pt x="2481213" y="118448"/>
                  </a:lnTo>
                  <a:lnTo>
                    <a:pt x="1860976" y="1192742"/>
                  </a:lnTo>
                  <a:close/>
                </a:path>
              </a:pathLst>
            </a:custGeom>
            <a:solidFill>
              <a:srgbClr val="A3E373"/>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20187" y="4686300"/>
            <a:ext cx="7696200" cy="1243930"/>
          </a:xfrm>
          <a:prstGeom prst="rect">
            <a:avLst/>
          </a:prstGeom>
        </p:spPr>
        <p:txBody>
          <a:bodyPr vert="horz" wrap="square" lIns="0" tIns="12700" rIns="0" bIns="0" rtlCol="0">
            <a:spAutoFit/>
          </a:bodyPr>
          <a:lstStyle/>
          <a:p>
            <a:pPr marL="12700">
              <a:lnSpc>
                <a:spcPct val="100000"/>
              </a:lnSpc>
              <a:spcBef>
                <a:spcPts val="100"/>
              </a:spcBef>
            </a:pPr>
            <a:r>
              <a:rPr lang="vi-VN" sz="8000" b="1" spc="-95" dirty="0">
                <a:solidFill>
                  <a:srgbClr val="F4F4F4"/>
                </a:solidFill>
                <a:latin typeface="Tahoma"/>
                <a:cs typeface="Tahoma"/>
              </a:rPr>
              <a:t>Tổng Quan</a:t>
            </a:r>
            <a:endParaRPr sz="8000" dirty="0">
              <a:latin typeface="Tahoma"/>
              <a:cs typeface="Tahoma"/>
            </a:endParaRPr>
          </a:p>
        </p:txBody>
      </p:sp>
      <p:sp>
        <p:nvSpPr>
          <p:cNvPr id="21" name="Title 20">
            <a:extLst>
              <a:ext uri="{FF2B5EF4-FFF2-40B4-BE49-F238E27FC236}">
                <a16:creationId xmlns:a16="http://schemas.microsoft.com/office/drawing/2014/main" id="{B54E1DC8-FD85-D380-A282-6614C9AC8C46}"/>
              </a:ext>
            </a:extLst>
          </p:cNvPr>
          <p:cNvSpPr>
            <a:spLocks noGrp="1"/>
          </p:cNvSpPr>
          <p:nvPr>
            <p:ph type="title"/>
          </p:nvPr>
        </p:nvSpPr>
        <p:spPr>
          <a:xfrm>
            <a:off x="914400" y="2171700"/>
            <a:ext cx="10228639" cy="1231106"/>
          </a:xfrm>
        </p:spPr>
        <p:txBody>
          <a:bodyPr/>
          <a:lstStyle/>
          <a:p>
            <a:r>
              <a:rPr lang="vi-VN" sz="8000" dirty="0"/>
              <a:t>CHƯƠNG 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333500"/>
            <a:ext cx="10718800" cy="3767570"/>
          </a:xfrm>
          <a:prstGeom prst="rect">
            <a:avLst/>
          </a:prstGeom>
        </p:spPr>
        <p:txBody>
          <a:bodyPr vert="horz" wrap="square" lIns="0" tIns="62865" rIns="0" bIns="0" rtlCol="0">
            <a:spAutoFit/>
          </a:bodyPr>
          <a:lstStyle/>
          <a:p>
            <a:pPr marL="12700" marR="1577975" algn="l">
              <a:lnSpc>
                <a:spcPts val="10130"/>
              </a:lnSpc>
              <a:spcBef>
                <a:spcPts val="495"/>
              </a:spcBef>
            </a:pPr>
            <a:r>
              <a:rPr lang="vi-VN" sz="5400" spc="-145" dirty="0">
                <a:solidFill>
                  <a:srgbClr val="000000"/>
                </a:solidFill>
              </a:rPr>
              <a:t>1.1 </a:t>
            </a:r>
            <a:r>
              <a:rPr sz="5400" spc="-145" dirty="0" err="1">
                <a:solidFill>
                  <a:srgbClr val="000000"/>
                </a:solidFill>
              </a:rPr>
              <a:t>G</a:t>
            </a:r>
            <a:r>
              <a:rPr sz="5400" spc="-434" dirty="0" err="1">
                <a:solidFill>
                  <a:srgbClr val="000000"/>
                </a:solidFill>
              </a:rPr>
              <a:t>i</a:t>
            </a:r>
            <a:r>
              <a:rPr sz="5400" spc="-390" dirty="0" err="1">
                <a:solidFill>
                  <a:srgbClr val="000000"/>
                </a:solidFill>
              </a:rPr>
              <a:t>ớ</a:t>
            </a:r>
            <a:r>
              <a:rPr sz="5400" spc="-350" dirty="0" err="1">
                <a:solidFill>
                  <a:srgbClr val="000000"/>
                </a:solidFill>
              </a:rPr>
              <a:t>i</a:t>
            </a:r>
            <a:r>
              <a:rPr sz="5400" spc="-335" dirty="0">
                <a:solidFill>
                  <a:srgbClr val="000000"/>
                </a:solidFill>
              </a:rPr>
              <a:t> </a:t>
            </a:r>
            <a:r>
              <a:rPr sz="5400" spc="-400" dirty="0">
                <a:solidFill>
                  <a:srgbClr val="000000"/>
                </a:solidFill>
              </a:rPr>
              <a:t>t</a:t>
            </a:r>
            <a:r>
              <a:rPr sz="5400" spc="-409" dirty="0">
                <a:solidFill>
                  <a:srgbClr val="000000"/>
                </a:solidFill>
              </a:rPr>
              <a:t>h</a:t>
            </a:r>
            <a:r>
              <a:rPr sz="5400" spc="-434" dirty="0">
                <a:solidFill>
                  <a:srgbClr val="000000"/>
                </a:solidFill>
              </a:rPr>
              <a:t>i</a:t>
            </a:r>
            <a:r>
              <a:rPr sz="5400" spc="-480" dirty="0">
                <a:solidFill>
                  <a:srgbClr val="000000"/>
                </a:solidFill>
              </a:rPr>
              <a:t>ệ</a:t>
            </a:r>
            <a:r>
              <a:rPr sz="5400" spc="-240" dirty="0">
                <a:solidFill>
                  <a:srgbClr val="000000"/>
                </a:solidFill>
              </a:rPr>
              <a:t>u  </a:t>
            </a:r>
            <a:r>
              <a:rPr sz="5400" spc="-395" dirty="0" err="1">
                <a:solidFill>
                  <a:srgbClr val="000000"/>
                </a:solidFill>
              </a:rPr>
              <a:t>v</a:t>
            </a:r>
            <a:r>
              <a:rPr sz="5400" spc="-390" dirty="0" err="1">
                <a:solidFill>
                  <a:srgbClr val="000000"/>
                </a:solidFill>
              </a:rPr>
              <a:t>ề</a:t>
            </a:r>
            <a:r>
              <a:rPr sz="5400" spc="-335" dirty="0">
                <a:solidFill>
                  <a:srgbClr val="000000"/>
                </a:solidFill>
              </a:rPr>
              <a:t> </a:t>
            </a:r>
            <a:r>
              <a:rPr lang="vi-VN" sz="5400" spc="-335" dirty="0">
                <a:solidFill>
                  <a:srgbClr val="000000"/>
                </a:solidFill>
              </a:rPr>
              <a:t>Trung tâm tin học thống kê khu vực II (Cosis)</a:t>
            </a:r>
            <a:endParaRPr sz="5400" dirty="0">
              <a:latin typeface="Tahoma"/>
              <a:cs typeface="Tahoma"/>
            </a:endParaRPr>
          </a:p>
        </p:txBody>
      </p:sp>
      <p:sp>
        <p:nvSpPr>
          <p:cNvPr id="11" name="Hexagon 10">
            <a:extLst>
              <a:ext uri="{FF2B5EF4-FFF2-40B4-BE49-F238E27FC236}">
                <a16:creationId xmlns:a16="http://schemas.microsoft.com/office/drawing/2014/main" id="{C1A1F059-B166-79CB-A3BB-89DB7E2526A4}"/>
              </a:ext>
            </a:extLst>
          </p:cNvPr>
          <p:cNvSpPr/>
          <p:nvPr/>
        </p:nvSpPr>
        <p:spPr>
          <a:xfrm>
            <a:off x="10287000" y="2095500"/>
            <a:ext cx="7776018" cy="6629400"/>
          </a:xfrm>
          <a:prstGeom prst="hexagon">
            <a:avLst/>
          </a:prstGeom>
          <a:solidFill>
            <a:srgbClr val="A3E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2122BD5F-FC2A-2909-1D7D-1D6EFDC0A06A}"/>
              </a:ext>
            </a:extLst>
          </p:cNvPr>
          <p:cNvPicPr>
            <a:picLocks noChangeAspect="1"/>
          </p:cNvPicPr>
          <p:nvPr/>
        </p:nvPicPr>
        <p:blipFill>
          <a:blip r:embed="rId2"/>
          <a:stretch>
            <a:fillRect/>
          </a:stretch>
        </p:blipFill>
        <p:spPr>
          <a:xfrm>
            <a:off x="1016000" y="5863070"/>
            <a:ext cx="13414818" cy="1676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4005504"/>
            <a:ext cx="6541770" cy="6282055"/>
            <a:chOff x="0" y="4005504"/>
            <a:chExt cx="6541770" cy="6282055"/>
          </a:xfrm>
        </p:grpSpPr>
        <p:sp>
          <p:nvSpPr>
            <p:cNvPr id="4" name="object 4"/>
            <p:cNvSpPr/>
            <p:nvPr/>
          </p:nvSpPr>
          <p:spPr>
            <a:xfrm>
              <a:off x="0" y="4784305"/>
              <a:ext cx="3679825" cy="4318000"/>
            </a:xfrm>
            <a:custGeom>
              <a:avLst/>
              <a:gdLst/>
              <a:ahLst/>
              <a:cxnLst/>
              <a:rect l="l" t="t" r="r" b="b"/>
              <a:pathLst>
                <a:path w="3679825" h="4318000">
                  <a:moveTo>
                    <a:pt x="0" y="0"/>
                  </a:moveTo>
                  <a:lnTo>
                    <a:pt x="2433036" y="0"/>
                  </a:lnTo>
                  <a:lnTo>
                    <a:pt x="3679357" y="2158716"/>
                  </a:lnTo>
                  <a:lnTo>
                    <a:pt x="2433036" y="4317432"/>
                  </a:lnTo>
                  <a:lnTo>
                    <a:pt x="0" y="4317432"/>
                  </a:lnTo>
                  <a:lnTo>
                    <a:pt x="0" y="0"/>
                  </a:lnTo>
                  <a:close/>
                </a:path>
              </a:pathLst>
            </a:custGeom>
            <a:solidFill>
              <a:srgbClr val="004550"/>
            </a:solidFill>
          </p:spPr>
          <p:txBody>
            <a:bodyPr wrap="square" lIns="0" tIns="0" rIns="0" bIns="0" rtlCol="0"/>
            <a:lstStyle/>
            <a:p>
              <a:endParaRPr/>
            </a:p>
          </p:txBody>
        </p:sp>
        <p:sp>
          <p:nvSpPr>
            <p:cNvPr id="5" name="object 5"/>
            <p:cNvSpPr/>
            <p:nvPr/>
          </p:nvSpPr>
          <p:spPr>
            <a:xfrm>
              <a:off x="3061147" y="7468743"/>
              <a:ext cx="3480435" cy="2818765"/>
            </a:xfrm>
            <a:custGeom>
              <a:avLst/>
              <a:gdLst/>
              <a:ahLst/>
              <a:cxnLst/>
              <a:rect l="l" t="t" r="r" b="b"/>
              <a:pathLst>
                <a:path w="3480434" h="2818765">
                  <a:moveTo>
                    <a:pt x="869924" y="0"/>
                  </a:moveTo>
                  <a:lnTo>
                    <a:pt x="2610139" y="0"/>
                  </a:lnTo>
                  <a:lnTo>
                    <a:pt x="3480063" y="1506770"/>
                  </a:lnTo>
                  <a:lnTo>
                    <a:pt x="3480063" y="1507193"/>
                  </a:lnTo>
                  <a:lnTo>
                    <a:pt x="2723129" y="2818256"/>
                  </a:lnTo>
                  <a:lnTo>
                    <a:pt x="757040" y="2818256"/>
                  </a:lnTo>
                  <a:lnTo>
                    <a:pt x="0" y="1507193"/>
                  </a:lnTo>
                  <a:lnTo>
                    <a:pt x="0" y="1506770"/>
                  </a:lnTo>
                  <a:lnTo>
                    <a:pt x="869924" y="0"/>
                  </a:lnTo>
                  <a:close/>
                </a:path>
              </a:pathLst>
            </a:custGeom>
            <a:solidFill>
              <a:srgbClr val="A3E373"/>
            </a:solidFill>
          </p:spPr>
          <p:txBody>
            <a:bodyPr wrap="square" lIns="0" tIns="0" rIns="0" bIns="0" rtlCol="0"/>
            <a:lstStyle/>
            <a:p>
              <a:endParaRPr/>
            </a:p>
          </p:txBody>
        </p:sp>
        <p:sp>
          <p:nvSpPr>
            <p:cNvPr id="6" name="object 6"/>
            <p:cNvSpPr/>
            <p:nvPr/>
          </p:nvSpPr>
          <p:spPr>
            <a:xfrm>
              <a:off x="300951" y="4005516"/>
              <a:ext cx="4277995" cy="6282055"/>
            </a:xfrm>
            <a:custGeom>
              <a:avLst/>
              <a:gdLst/>
              <a:ahLst/>
              <a:cxnLst/>
              <a:rect l="l" t="t" r="r" b="b"/>
              <a:pathLst>
                <a:path w="4277995" h="6282055">
                  <a:moveTo>
                    <a:pt x="3378162" y="5252542"/>
                  </a:moveTo>
                  <a:lnTo>
                    <a:pt x="2533700" y="3789896"/>
                  </a:lnTo>
                  <a:lnTo>
                    <a:pt x="844448" y="3789896"/>
                  </a:lnTo>
                  <a:lnTo>
                    <a:pt x="0" y="5252542"/>
                  </a:lnTo>
                  <a:lnTo>
                    <a:pt x="0" y="5252961"/>
                  </a:lnTo>
                  <a:lnTo>
                    <a:pt x="593902" y="6281483"/>
                  </a:lnTo>
                  <a:lnTo>
                    <a:pt x="2784335" y="6281483"/>
                  </a:lnTo>
                  <a:lnTo>
                    <a:pt x="3378162" y="5252961"/>
                  </a:lnTo>
                  <a:lnTo>
                    <a:pt x="3378162" y="5252542"/>
                  </a:lnTo>
                  <a:close/>
                </a:path>
                <a:path w="4277995" h="6282055">
                  <a:moveTo>
                    <a:pt x="4277499" y="778675"/>
                  </a:moveTo>
                  <a:lnTo>
                    <a:pt x="3827932" y="0"/>
                  </a:lnTo>
                  <a:lnTo>
                    <a:pt x="2928620" y="0"/>
                  </a:lnTo>
                  <a:lnTo>
                    <a:pt x="2479052" y="778675"/>
                  </a:lnTo>
                  <a:lnTo>
                    <a:pt x="2479052" y="778891"/>
                  </a:lnTo>
                  <a:lnTo>
                    <a:pt x="2928683" y="1557566"/>
                  </a:lnTo>
                  <a:lnTo>
                    <a:pt x="3827932" y="1557566"/>
                  </a:lnTo>
                  <a:lnTo>
                    <a:pt x="4277499" y="778891"/>
                  </a:lnTo>
                  <a:lnTo>
                    <a:pt x="4277499" y="778675"/>
                  </a:lnTo>
                  <a:close/>
                </a:path>
              </a:pathLst>
            </a:custGeom>
            <a:solidFill>
              <a:srgbClr val="00A181"/>
            </a:solidFill>
          </p:spPr>
          <p:txBody>
            <a:bodyPr wrap="square" lIns="0" tIns="0" rIns="0" bIns="0" rtlCol="0"/>
            <a:lstStyle/>
            <a:p>
              <a:endParaRPr/>
            </a:p>
          </p:txBody>
        </p:sp>
        <p:sp>
          <p:nvSpPr>
            <p:cNvPr id="7" name="object 7"/>
            <p:cNvSpPr/>
            <p:nvPr/>
          </p:nvSpPr>
          <p:spPr>
            <a:xfrm>
              <a:off x="1191602" y="9201835"/>
              <a:ext cx="2712720" cy="19050"/>
            </a:xfrm>
            <a:custGeom>
              <a:avLst/>
              <a:gdLst/>
              <a:ahLst/>
              <a:cxnLst/>
              <a:rect l="l" t="t" r="r" b="b"/>
              <a:pathLst>
                <a:path w="2712720" h="19050">
                  <a:moveTo>
                    <a:pt x="2712516" y="0"/>
                  </a:moveTo>
                  <a:lnTo>
                    <a:pt x="2712516" y="0"/>
                  </a:lnTo>
                  <a:lnTo>
                    <a:pt x="0" y="0"/>
                  </a:lnTo>
                  <a:lnTo>
                    <a:pt x="0" y="19050"/>
                  </a:lnTo>
                  <a:lnTo>
                    <a:pt x="2712516" y="19050"/>
                  </a:lnTo>
                  <a:lnTo>
                    <a:pt x="2712516" y="0"/>
                  </a:lnTo>
                  <a:close/>
                </a:path>
              </a:pathLst>
            </a:custGeom>
            <a:solidFill>
              <a:srgbClr val="F4F4F4"/>
            </a:solidFill>
          </p:spPr>
          <p:txBody>
            <a:bodyPr wrap="square" lIns="0" tIns="0" rIns="0" bIns="0" rtlCol="0"/>
            <a:lstStyle/>
            <a:p>
              <a:endParaRPr/>
            </a:p>
          </p:txBody>
        </p:sp>
      </p:grpSp>
      <p:sp>
        <p:nvSpPr>
          <p:cNvPr id="9" name="object 9"/>
          <p:cNvSpPr txBox="1"/>
          <p:nvPr/>
        </p:nvSpPr>
        <p:spPr>
          <a:xfrm>
            <a:off x="8986897" y="1643439"/>
            <a:ext cx="7957184" cy="566822"/>
          </a:xfrm>
          <a:prstGeom prst="rect">
            <a:avLst/>
          </a:prstGeom>
        </p:spPr>
        <p:txBody>
          <a:bodyPr vert="horz" wrap="square" lIns="0" tIns="12700" rIns="0" bIns="0" rtlCol="0">
            <a:spAutoFit/>
          </a:bodyPr>
          <a:lstStyle/>
          <a:p>
            <a:pPr marL="12700">
              <a:lnSpc>
                <a:spcPct val="100000"/>
              </a:lnSpc>
              <a:spcBef>
                <a:spcPts val="100"/>
              </a:spcBef>
            </a:pPr>
            <a:r>
              <a:rPr lang="vi-VN" sz="3600" b="1" spc="-70" dirty="0">
                <a:latin typeface="Tahoma"/>
                <a:cs typeface="Tahoma"/>
              </a:rPr>
              <a:t>Lịch sử 	hoạt động của trung tâm</a:t>
            </a:r>
            <a:endParaRPr sz="2000" dirty="0">
              <a:latin typeface="Tahoma"/>
              <a:cs typeface="Tahoma"/>
            </a:endParaRPr>
          </a:p>
        </p:txBody>
      </p:sp>
      <p:sp>
        <p:nvSpPr>
          <p:cNvPr id="10" name="object 10"/>
          <p:cNvSpPr txBox="1"/>
          <p:nvPr/>
        </p:nvSpPr>
        <p:spPr>
          <a:xfrm>
            <a:off x="8964672" y="5936791"/>
            <a:ext cx="7957184" cy="566822"/>
          </a:xfrm>
          <a:prstGeom prst="rect">
            <a:avLst/>
          </a:prstGeom>
        </p:spPr>
        <p:txBody>
          <a:bodyPr vert="horz" wrap="square" lIns="0" tIns="12700" rIns="0" bIns="0" rtlCol="0">
            <a:spAutoFit/>
          </a:bodyPr>
          <a:lstStyle/>
          <a:p>
            <a:pPr marL="12700">
              <a:lnSpc>
                <a:spcPct val="100000"/>
              </a:lnSpc>
              <a:spcBef>
                <a:spcPts val="100"/>
              </a:spcBef>
            </a:pPr>
            <a:r>
              <a:rPr lang="vi-VN" sz="3600" b="1" spc="-70" dirty="0">
                <a:latin typeface="Tahoma"/>
                <a:cs typeface="Tahoma"/>
              </a:rPr>
              <a:t>Các sản phẩm chính của trung tâm</a:t>
            </a:r>
            <a:r>
              <a:rPr sz="2000" spc="35" dirty="0">
                <a:latin typeface="Tahoma"/>
                <a:cs typeface="Tahoma"/>
              </a:rPr>
              <a:t>.</a:t>
            </a:r>
            <a:endParaRPr sz="2000" dirty="0">
              <a:latin typeface="Tahoma"/>
              <a:cs typeface="Tahoma"/>
            </a:endParaRPr>
          </a:p>
        </p:txBody>
      </p:sp>
      <p:sp>
        <p:nvSpPr>
          <p:cNvPr id="11" name="object 11"/>
          <p:cNvSpPr/>
          <p:nvPr/>
        </p:nvSpPr>
        <p:spPr>
          <a:xfrm>
            <a:off x="8986897" y="2876278"/>
            <a:ext cx="8268334" cy="0"/>
          </a:xfrm>
          <a:custGeom>
            <a:avLst/>
            <a:gdLst/>
            <a:ahLst/>
            <a:cxnLst/>
            <a:rect l="l" t="t" r="r" b="b"/>
            <a:pathLst>
              <a:path w="8268334">
                <a:moveTo>
                  <a:pt x="0" y="0"/>
                </a:moveTo>
                <a:lnTo>
                  <a:pt x="8267788" y="0"/>
                </a:lnTo>
              </a:path>
            </a:pathLst>
          </a:custGeom>
          <a:ln w="9524">
            <a:solidFill>
              <a:srgbClr val="000000"/>
            </a:solidFill>
          </a:ln>
        </p:spPr>
        <p:txBody>
          <a:bodyPr wrap="square" lIns="0" tIns="0" rIns="0" bIns="0" rtlCol="0"/>
          <a:lstStyle/>
          <a:p>
            <a:endParaRPr/>
          </a:p>
        </p:txBody>
      </p:sp>
      <p:sp>
        <p:nvSpPr>
          <p:cNvPr id="12" name="object 12"/>
          <p:cNvSpPr/>
          <p:nvPr/>
        </p:nvSpPr>
        <p:spPr>
          <a:xfrm>
            <a:off x="8986897" y="5285560"/>
            <a:ext cx="8268334" cy="0"/>
          </a:xfrm>
          <a:custGeom>
            <a:avLst/>
            <a:gdLst/>
            <a:ahLst/>
            <a:cxnLst/>
            <a:rect l="l" t="t" r="r" b="b"/>
            <a:pathLst>
              <a:path w="8268334">
                <a:moveTo>
                  <a:pt x="0" y="0"/>
                </a:moveTo>
                <a:lnTo>
                  <a:pt x="8267788" y="0"/>
                </a:lnTo>
              </a:path>
            </a:pathLst>
          </a:custGeom>
          <a:ln w="9524">
            <a:solidFill>
              <a:srgbClr val="000000"/>
            </a:solidFill>
          </a:ln>
        </p:spPr>
        <p:txBody>
          <a:bodyPr wrap="square" lIns="0" tIns="0" rIns="0" bIns="0" rtlCol="0"/>
          <a:lstStyle/>
          <a:p>
            <a:endParaRPr/>
          </a:p>
        </p:txBody>
      </p:sp>
      <p:pic>
        <p:nvPicPr>
          <p:cNvPr id="17" name="Picture 16">
            <a:extLst>
              <a:ext uri="{FF2B5EF4-FFF2-40B4-BE49-F238E27FC236}">
                <a16:creationId xmlns:a16="http://schemas.microsoft.com/office/drawing/2014/main" id="{53BD2E65-4C39-291B-27A3-076AD7F1013A}"/>
              </a:ext>
            </a:extLst>
          </p:cNvPr>
          <p:cNvPicPr>
            <a:picLocks noChangeAspect="1"/>
          </p:cNvPicPr>
          <p:nvPr/>
        </p:nvPicPr>
        <p:blipFill>
          <a:blip r:embed="rId2"/>
          <a:stretch>
            <a:fillRect/>
          </a:stretch>
        </p:blipFill>
        <p:spPr>
          <a:xfrm>
            <a:off x="914400" y="1066115"/>
            <a:ext cx="5322731" cy="2234457"/>
          </a:xfrm>
          <a:prstGeom prst="rect">
            <a:avLst/>
          </a:prstGeom>
        </p:spPr>
      </p:pic>
      <p:pic>
        <p:nvPicPr>
          <p:cNvPr id="13" name="Picture 12">
            <a:extLst>
              <a:ext uri="{FF2B5EF4-FFF2-40B4-BE49-F238E27FC236}">
                <a16:creationId xmlns:a16="http://schemas.microsoft.com/office/drawing/2014/main" id="{301529EE-FAF3-B700-5EB0-73699B2E034C}"/>
              </a:ext>
            </a:extLst>
          </p:cNvPr>
          <p:cNvPicPr>
            <a:picLocks noChangeAspect="1"/>
          </p:cNvPicPr>
          <p:nvPr/>
        </p:nvPicPr>
        <p:blipFill>
          <a:blip r:embed="rId3"/>
          <a:stretch>
            <a:fillRect/>
          </a:stretch>
        </p:blipFill>
        <p:spPr>
          <a:xfrm>
            <a:off x="8839200" y="2499873"/>
            <a:ext cx="8534400" cy="3436918"/>
          </a:xfrm>
          <a:prstGeom prst="rect">
            <a:avLst/>
          </a:prstGeom>
        </p:spPr>
      </p:pic>
      <p:pic>
        <p:nvPicPr>
          <p:cNvPr id="15" name="Picture 14">
            <a:extLst>
              <a:ext uri="{FF2B5EF4-FFF2-40B4-BE49-F238E27FC236}">
                <a16:creationId xmlns:a16="http://schemas.microsoft.com/office/drawing/2014/main" id="{219C15B1-1EEB-B466-98FC-AA969A151DFD}"/>
              </a:ext>
            </a:extLst>
          </p:cNvPr>
          <p:cNvPicPr>
            <a:picLocks noChangeAspect="1"/>
          </p:cNvPicPr>
          <p:nvPr/>
        </p:nvPicPr>
        <p:blipFill>
          <a:blip r:embed="rId4"/>
          <a:stretch>
            <a:fillRect/>
          </a:stretch>
        </p:blipFill>
        <p:spPr>
          <a:xfrm>
            <a:off x="8964672" y="6875651"/>
            <a:ext cx="8131726" cy="29408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333500"/>
            <a:ext cx="10718800" cy="1177117"/>
          </a:xfrm>
          <a:prstGeom prst="rect">
            <a:avLst/>
          </a:prstGeom>
        </p:spPr>
        <p:txBody>
          <a:bodyPr vert="horz" wrap="square" lIns="0" tIns="62865" rIns="0" bIns="0" rtlCol="0">
            <a:spAutoFit/>
          </a:bodyPr>
          <a:lstStyle/>
          <a:p>
            <a:pPr marL="12700" marR="1577975" algn="l">
              <a:lnSpc>
                <a:spcPts val="10130"/>
              </a:lnSpc>
              <a:spcBef>
                <a:spcPts val="495"/>
              </a:spcBef>
            </a:pPr>
            <a:r>
              <a:rPr lang="vi-VN" sz="5400" spc="-145" dirty="0">
                <a:solidFill>
                  <a:srgbClr val="000000"/>
                </a:solidFill>
              </a:rPr>
              <a:t>1.2 Phạm vi đề tài</a:t>
            </a:r>
            <a:endParaRPr sz="5400" dirty="0">
              <a:latin typeface="Tahoma"/>
              <a:cs typeface="Tahoma"/>
            </a:endParaRPr>
          </a:p>
        </p:txBody>
      </p:sp>
      <p:sp>
        <p:nvSpPr>
          <p:cNvPr id="11" name="Hexagon 10">
            <a:extLst>
              <a:ext uri="{FF2B5EF4-FFF2-40B4-BE49-F238E27FC236}">
                <a16:creationId xmlns:a16="http://schemas.microsoft.com/office/drawing/2014/main" id="{C1A1F059-B166-79CB-A3BB-89DB7E2526A4}"/>
              </a:ext>
            </a:extLst>
          </p:cNvPr>
          <p:cNvSpPr/>
          <p:nvPr/>
        </p:nvSpPr>
        <p:spPr>
          <a:xfrm>
            <a:off x="10287000" y="2095500"/>
            <a:ext cx="7776018" cy="6629400"/>
          </a:xfrm>
          <a:prstGeom prst="hexagon">
            <a:avLst/>
          </a:prstGeom>
          <a:solidFill>
            <a:srgbClr val="A3E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Picture 3">
            <a:extLst>
              <a:ext uri="{FF2B5EF4-FFF2-40B4-BE49-F238E27FC236}">
                <a16:creationId xmlns:a16="http://schemas.microsoft.com/office/drawing/2014/main" id="{CBAE6D25-D06F-657E-CDAC-724EF56E9EF9}"/>
              </a:ext>
            </a:extLst>
          </p:cNvPr>
          <p:cNvPicPr>
            <a:picLocks noChangeAspect="1"/>
          </p:cNvPicPr>
          <p:nvPr/>
        </p:nvPicPr>
        <p:blipFill>
          <a:blip r:embed="rId2"/>
          <a:stretch>
            <a:fillRect/>
          </a:stretch>
        </p:blipFill>
        <p:spPr>
          <a:xfrm>
            <a:off x="685800" y="3009900"/>
            <a:ext cx="9403406" cy="5715000"/>
          </a:xfrm>
          <a:prstGeom prst="rect">
            <a:avLst/>
          </a:prstGeom>
        </p:spPr>
      </p:pic>
    </p:spTree>
    <p:extLst>
      <p:ext uri="{BB962C8B-B14F-4D97-AF65-F5344CB8AC3E}">
        <p14:creationId xmlns:p14="http://schemas.microsoft.com/office/powerpoint/2010/main" val="2514607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20187" y="4686300"/>
            <a:ext cx="7696200" cy="1243930"/>
          </a:xfrm>
          <a:prstGeom prst="rect">
            <a:avLst/>
          </a:prstGeom>
        </p:spPr>
        <p:txBody>
          <a:bodyPr vert="horz" wrap="square" lIns="0" tIns="12700" rIns="0" bIns="0" rtlCol="0">
            <a:spAutoFit/>
          </a:bodyPr>
          <a:lstStyle/>
          <a:p>
            <a:pPr marL="12700">
              <a:lnSpc>
                <a:spcPct val="100000"/>
              </a:lnSpc>
              <a:spcBef>
                <a:spcPts val="100"/>
              </a:spcBef>
            </a:pPr>
            <a:r>
              <a:rPr lang="vi-VN" sz="8000" b="1" spc="-95" dirty="0">
                <a:solidFill>
                  <a:srgbClr val="F4F4F4"/>
                </a:solidFill>
                <a:latin typeface="Tahoma"/>
                <a:cs typeface="Tahoma"/>
              </a:rPr>
              <a:t>Lý Thuyết</a:t>
            </a:r>
            <a:endParaRPr sz="8000" dirty="0">
              <a:latin typeface="Tahoma"/>
              <a:cs typeface="Tahoma"/>
            </a:endParaRPr>
          </a:p>
        </p:txBody>
      </p:sp>
      <p:sp>
        <p:nvSpPr>
          <p:cNvPr id="21" name="Title 20">
            <a:extLst>
              <a:ext uri="{FF2B5EF4-FFF2-40B4-BE49-F238E27FC236}">
                <a16:creationId xmlns:a16="http://schemas.microsoft.com/office/drawing/2014/main" id="{B54E1DC8-FD85-D380-A282-6614C9AC8C46}"/>
              </a:ext>
            </a:extLst>
          </p:cNvPr>
          <p:cNvSpPr>
            <a:spLocks noGrp="1"/>
          </p:cNvSpPr>
          <p:nvPr>
            <p:ph type="title"/>
          </p:nvPr>
        </p:nvSpPr>
        <p:spPr>
          <a:xfrm>
            <a:off x="914400" y="2171700"/>
            <a:ext cx="10228639" cy="1231106"/>
          </a:xfrm>
        </p:spPr>
        <p:txBody>
          <a:bodyPr/>
          <a:lstStyle/>
          <a:p>
            <a:r>
              <a:rPr lang="vi-VN" sz="8000" dirty="0"/>
              <a:t>CHƯƠNG II</a:t>
            </a:r>
          </a:p>
        </p:txBody>
      </p:sp>
    </p:spTree>
    <p:extLst>
      <p:ext uri="{BB962C8B-B14F-4D97-AF65-F5344CB8AC3E}">
        <p14:creationId xmlns:p14="http://schemas.microsoft.com/office/powerpoint/2010/main" val="3113103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224"/>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dirty="0"/>
          </a:p>
        </p:txBody>
      </p:sp>
      <p:sp>
        <p:nvSpPr>
          <p:cNvPr id="4" name="object 4"/>
          <p:cNvSpPr txBox="1"/>
          <p:nvPr/>
        </p:nvSpPr>
        <p:spPr>
          <a:xfrm>
            <a:off x="992187" y="725671"/>
            <a:ext cx="14354810" cy="1265411"/>
          </a:xfrm>
          <a:prstGeom prst="rect">
            <a:avLst/>
          </a:prstGeom>
        </p:spPr>
        <p:txBody>
          <a:bodyPr vert="horz" wrap="square" lIns="0" tIns="12065" rIns="0" bIns="0" rtlCol="0">
            <a:spAutoFit/>
          </a:bodyPr>
          <a:lstStyle/>
          <a:p>
            <a:pPr marL="12700" marR="5080">
              <a:lnSpc>
                <a:spcPct val="107700"/>
              </a:lnSpc>
              <a:spcBef>
                <a:spcPts val="95"/>
              </a:spcBef>
            </a:pPr>
            <a:r>
              <a:rPr lang="vi-VN" sz="8300" b="1" spc="-165" dirty="0">
                <a:solidFill>
                  <a:srgbClr val="A3E373"/>
                </a:solidFill>
                <a:latin typeface="Tahoma"/>
                <a:cs typeface="Tahoma"/>
              </a:rPr>
              <a:t>2.1</a:t>
            </a:r>
            <a:r>
              <a:rPr lang="vi-VN" sz="8300" b="1" spc="-515" dirty="0">
                <a:solidFill>
                  <a:srgbClr val="A3E373"/>
                </a:solidFill>
                <a:latin typeface="Tahoma"/>
                <a:cs typeface="Tahoma"/>
              </a:rPr>
              <a:t> </a:t>
            </a:r>
            <a:r>
              <a:rPr lang="en-US" sz="8300" b="1" spc="-515" dirty="0" err="1">
                <a:solidFill>
                  <a:srgbClr val="A3E373"/>
                </a:solidFill>
                <a:latin typeface="Tahoma"/>
                <a:cs typeface="Tahoma"/>
              </a:rPr>
              <a:t>Công</a:t>
            </a:r>
            <a:r>
              <a:rPr lang="en-US" sz="8300" b="1" spc="-515" dirty="0">
                <a:solidFill>
                  <a:srgbClr val="A3E373"/>
                </a:solidFill>
                <a:latin typeface="Tahoma"/>
                <a:cs typeface="Tahoma"/>
              </a:rPr>
              <a:t> </a:t>
            </a:r>
            <a:r>
              <a:rPr lang="en-US" sz="8300" b="1" spc="-515" dirty="0" err="1">
                <a:solidFill>
                  <a:srgbClr val="A3E373"/>
                </a:solidFill>
                <a:latin typeface="Tahoma"/>
                <a:cs typeface="Tahoma"/>
              </a:rPr>
              <a:t>nghệ</a:t>
            </a:r>
            <a:endParaRPr sz="8300" dirty="0">
              <a:latin typeface="Tahoma"/>
              <a:cs typeface="Tahoma"/>
            </a:endParaRPr>
          </a:p>
        </p:txBody>
      </p:sp>
      <p:grpSp>
        <p:nvGrpSpPr>
          <p:cNvPr id="5" name="object 5"/>
          <p:cNvGrpSpPr/>
          <p:nvPr/>
        </p:nvGrpSpPr>
        <p:grpSpPr>
          <a:xfrm>
            <a:off x="0" y="6077995"/>
            <a:ext cx="6195060" cy="4209415"/>
            <a:chOff x="0" y="6077995"/>
            <a:chExt cx="6195060" cy="4209415"/>
          </a:xfrm>
        </p:grpSpPr>
        <p:sp>
          <p:nvSpPr>
            <p:cNvPr id="6" name="object 6"/>
            <p:cNvSpPr/>
            <p:nvPr/>
          </p:nvSpPr>
          <p:spPr>
            <a:xfrm>
              <a:off x="0" y="6077995"/>
              <a:ext cx="2820670" cy="4209415"/>
            </a:xfrm>
            <a:custGeom>
              <a:avLst/>
              <a:gdLst/>
              <a:ahLst/>
              <a:cxnLst/>
              <a:rect l="l" t="t" r="r" b="b"/>
              <a:pathLst>
                <a:path w="2820670" h="4209415">
                  <a:moveTo>
                    <a:pt x="1986088" y="4209004"/>
                  </a:moveTo>
                  <a:lnTo>
                    <a:pt x="0" y="4209004"/>
                  </a:lnTo>
                  <a:lnTo>
                    <a:pt x="0" y="0"/>
                  </a:lnTo>
                  <a:lnTo>
                    <a:pt x="1224306" y="0"/>
                  </a:lnTo>
                  <a:lnTo>
                    <a:pt x="2820107" y="2763649"/>
                  </a:lnTo>
                  <a:lnTo>
                    <a:pt x="2820107" y="2764426"/>
                  </a:lnTo>
                  <a:lnTo>
                    <a:pt x="1986088" y="4209004"/>
                  </a:lnTo>
                  <a:close/>
                </a:path>
              </a:pathLst>
            </a:custGeom>
            <a:solidFill>
              <a:srgbClr val="00A181"/>
            </a:solidFill>
          </p:spPr>
          <p:txBody>
            <a:bodyPr wrap="square" lIns="0" tIns="0" rIns="0" bIns="0" rtlCol="0"/>
            <a:lstStyle/>
            <a:p>
              <a:endParaRPr/>
            </a:p>
          </p:txBody>
        </p:sp>
        <p:sp>
          <p:nvSpPr>
            <p:cNvPr id="7" name="object 7"/>
            <p:cNvSpPr/>
            <p:nvPr/>
          </p:nvSpPr>
          <p:spPr>
            <a:xfrm>
              <a:off x="1671771" y="7004497"/>
              <a:ext cx="3034665" cy="2628265"/>
            </a:xfrm>
            <a:custGeom>
              <a:avLst/>
              <a:gdLst/>
              <a:ahLst/>
              <a:cxnLst/>
              <a:rect l="l" t="t" r="r" b="b"/>
              <a:pathLst>
                <a:path w="3034665" h="2628265">
                  <a:moveTo>
                    <a:pt x="2275817" y="2627916"/>
                  </a:moveTo>
                  <a:lnTo>
                    <a:pt x="758499" y="2627916"/>
                  </a:lnTo>
                  <a:lnTo>
                    <a:pt x="0" y="1314143"/>
                  </a:lnTo>
                  <a:lnTo>
                    <a:pt x="0" y="1313773"/>
                  </a:lnTo>
                  <a:lnTo>
                    <a:pt x="758499" y="0"/>
                  </a:lnTo>
                  <a:lnTo>
                    <a:pt x="2275710" y="0"/>
                  </a:lnTo>
                  <a:lnTo>
                    <a:pt x="3034316" y="1313773"/>
                  </a:lnTo>
                  <a:lnTo>
                    <a:pt x="3034316" y="1314143"/>
                  </a:lnTo>
                  <a:lnTo>
                    <a:pt x="2275817" y="2627916"/>
                  </a:lnTo>
                  <a:close/>
                </a:path>
              </a:pathLst>
            </a:custGeom>
            <a:solidFill>
              <a:srgbClr val="F4F4F4"/>
            </a:solidFill>
          </p:spPr>
          <p:txBody>
            <a:bodyPr wrap="square" lIns="0" tIns="0" rIns="0" bIns="0" rtlCol="0"/>
            <a:lstStyle/>
            <a:p>
              <a:endParaRPr/>
            </a:p>
          </p:txBody>
        </p:sp>
        <p:sp>
          <p:nvSpPr>
            <p:cNvPr id="8" name="object 8"/>
            <p:cNvSpPr/>
            <p:nvPr/>
          </p:nvSpPr>
          <p:spPr>
            <a:xfrm>
              <a:off x="4053567" y="8956753"/>
              <a:ext cx="2141855" cy="1330325"/>
            </a:xfrm>
            <a:custGeom>
              <a:avLst/>
              <a:gdLst/>
              <a:ahLst/>
              <a:cxnLst/>
              <a:rect l="l" t="t" r="r" b="b"/>
              <a:pathLst>
                <a:path w="2141854" h="1330325">
                  <a:moveTo>
                    <a:pt x="1908919" y="1330246"/>
                  </a:moveTo>
                  <a:lnTo>
                    <a:pt x="232548" y="1330246"/>
                  </a:lnTo>
                  <a:lnTo>
                    <a:pt x="0" y="927456"/>
                  </a:lnTo>
                  <a:lnTo>
                    <a:pt x="0" y="927195"/>
                  </a:lnTo>
                  <a:lnTo>
                    <a:pt x="535310" y="0"/>
                  </a:lnTo>
                  <a:lnTo>
                    <a:pt x="1606082" y="0"/>
                  </a:lnTo>
                  <a:lnTo>
                    <a:pt x="2141467" y="927195"/>
                  </a:lnTo>
                  <a:lnTo>
                    <a:pt x="2141467" y="927456"/>
                  </a:lnTo>
                  <a:lnTo>
                    <a:pt x="1908919" y="1330246"/>
                  </a:lnTo>
                  <a:close/>
                </a:path>
              </a:pathLst>
            </a:custGeom>
            <a:solidFill>
              <a:srgbClr val="A3E373"/>
            </a:solidFill>
          </p:spPr>
          <p:txBody>
            <a:bodyPr wrap="square" lIns="0" tIns="0" rIns="0" bIns="0" rtlCol="0"/>
            <a:lstStyle/>
            <a:p>
              <a:endParaRPr/>
            </a:p>
          </p:txBody>
        </p:sp>
      </p:grpSp>
      <p:sp>
        <p:nvSpPr>
          <p:cNvPr id="9" name="object 9"/>
          <p:cNvSpPr txBox="1"/>
          <p:nvPr/>
        </p:nvSpPr>
        <p:spPr>
          <a:xfrm>
            <a:off x="14371519" y="8983604"/>
            <a:ext cx="2900680" cy="296545"/>
          </a:xfrm>
          <a:prstGeom prst="rect">
            <a:avLst/>
          </a:prstGeom>
        </p:spPr>
        <p:txBody>
          <a:bodyPr vert="horz" wrap="square" lIns="0" tIns="13335" rIns="0" bIns="0" rtlCol="0">
            <a:spAutoFit/>
          </a:bodyPr>
          <a:lstStyle/>
          <a:p>
            <a:pPr marL="12700">
              <a:lnSpc>
                <a:spcPct val="100000"/>
              </a:lnSpc>
              <a:spcBef>
                <a:spcPts val="105"/>
              </a:spcBef>
            </a:pPr>
            <a:r>
              <a:rPr sz="1700" b="1" u="heavy" spc="10" dirty="0">
                <a:solidFill>
                  <a:srgbClr val="F4F4F4"/>
                </a:solidFill>
                <a:uFill>
                  <a:solidFill>
                    <a:srgbClr val="F4F4F4"/>
                  </a:solidFill>
                </a:uFill>
                <a:latin typeface="Tahoma"/>
                <a:cs typeface="Tahoma"/>
                <a:hlinkClick r:id="rId2" action="ppaction://hlinksldjump"/>
              </a:rPr>
              <a:t>Q</a:t>
            </a:r>
            <a:r>
              <a:rPr sz="1700" b="1" u="heavy" spc="-100" dirty="0">
                <a:solidFill>
                  <a:srgbClr val="F4F4F4"/>
                </a:solidFill>
                <a:uFill>
                  <a:solidFill>
                    <a:srgbClr val="F4F4F4"/>
                  </a:solidFill>
                </a:uFill>
                <a:latin typeface="Tahoma"/>
                <a:cs typeface="Tahoma"/>
                <a:hlinkClick r:id="rId2" action="ppaction://hlinksldjump"/>
              </a:rPr>
              <a:t>u</a:t>
            </a:r>
            <a:r>
              <a:rPr sz="1700" b="1" u="heavy" spc="10" dirty="0">
                <a:solidFill>
                  <a:srgbClr val="F4F4F4"/>
                </a:solidFill>
                <a:uFill>
                  <a:solidFill>
                    <a:srgbClr val="F4F4F4"/>
                  </a:solidFill>
                </a:uFill>
                <a:latin typeface="Tahoma"/>
                <a:cs typeface="Tahoma"/>
                <a:hlinkClick r:id="rId2" action="ppaction://hlinksldjump"/>
              </a:rPr>
              <a:t>a</a:t>
            </a:r>
            <a:r>
              <a:rPr sz="1700" b="1" u="heavy" spc="-70" dirty="0">
                <a:solidFill>
                  <a:srgbClr val="F4F4F4"/>
                </a:solidFill>
                <a:uFill>
                  <a:solidFill>
                    <a:srgbClr val="F4F4F4"/>
                  </a:solidFill>
                </a:uFill>
                <a:latin typeface="Tahoma"/>
                <a:cs typeface="Tahoma"/>
                <a:hlinkClick r:id="rId2" action="ppaction://hlinksldjump"/>
              </a:rPr>
              <a:t>y</a:t>
            </a:r>
            <a:r>
              <a:rPr sz="1700" b="1" u="heavy" spc="-45" dirty="0">
                <a:solidFill>
                  <a:srgbClr val="F4F4F4"/>
                </a:solidFill>
                <a:uFill>
                  <a:solidFill>
                    <a:srgbClr val="F4F4F4"/>
                  </a:solidFill>
                </a:uFill>
                <a:latin typeface="Tahoma"/>
                <a:cs typeface="Tahoma"/>
                <a:hlinkClick r:id="rId2" action="ppaction://hlinksldjump"/>
              </a:rPr>
              <a:t> </a:t>
            </a:r>
            <a:r>
              <a:rPr sz="1700" b="1" u="heavy" spc="-100" dirty="0">
                <a:solidFill>
                  <a:srgbClr val="F4F4F4"/>
                </a:solidFill>
                <a:uFill>
                  <a:solidFill>
                    <a:srgbClr val="F4F4F4"/>
                  </a:solidFill>
                </a:uFill>
                <a:latin typeface="Tahoma"/>
                <a:cs typeface="Tahoma"/>
                <a:hlinkClick r:id="rId2" action="ppaction://hlinksldjump"/>
              </a:rPr>
              <a:t>l</a:t>
            </a:r>
            <a:r>
              <a:rPr sz="1700" b="1" u="heavy" spc="10" dirty="0">
                <a:solidFill>
                  <a:srgbClr val="F4F4F4"/>
                </a:solidFill>
                <a:uFill>
                  <a:solidFill>
                    <a:srgbClr val="F4F4F4"/>
                  </a:solidFill>
                </a:uFill>
                <a:latin typeface="Tahoma"/>
                <a:cs typeface="Tahoma"/>
                <a:hlinkClick r:id="rId2" action="ppaction://hlinksldjump"/>
              </a:rPr>
              <a:t>ạ</a:t>
            </a:r>
            <a:r>
              <a:rPr sz="1700" b="1" u="heavy" spc="-95" dirty="0">
                <a:solidFill>
                  <a:srgbClr val="F4F4F4"/>
                </a:solidFill>
                <a:uFill>
                  <a:solidFill>
                    <a:srgbClr val="F4F4F4"/>
                  </a:solidFill>
                </a:uFill>
                <a:latin typeface="Tahoma"/>
                <a:cs typeface="Tahoma"/>
                <a:hlinkClick r:id="rId2" action="ppaction://hlinksldjump"/>
              </a:rPr>
              <a:t>i</a:t>
            </a:r>
            <a:r>
              <a:rPr sz="1700" b="1" u="heavy" spc="-45" dirty="0">
                <a:solidFill>
                  <a:srgbClr val="F4F4F4"/>
                </a:solidFill>
                <a:uFill>
                  <a:solidFill>
                    <a:srgbClr val="F4F4F4"/>
                  </a:solidFill>
                </a:uFill>
                <a:latin typeface="Tahoma"/>
                <a:cs typeface="Tahoma"/>
                <a:hlinkClick r:id="rId2" action="ppaction://hlinksldjump"/>
              </a:rPr>
              <a:t> </a:t>
            </a:r>
            <a:r>
              <a:rPr sz="1700" b="1" u="heavy" spc="-10" dirty="0">
                <a:solidFill>
                  <a:srgbClr val="F4F4F4"/>
                </a:solidFill>
                <a:uFill>
                  <a:solidFill>
                    <a:srgbClr val="F4F4F4"/>
                  </a:solidFill>
                </a:uFill>
                <a:latin typeface="Tahoma"/>
                <a:cs typeface="Tahoma"/>
                <a:hlinkClick r:id="rId2" action="ppaction://hlinksldjump"/>
              </a:rPr>
              <a:t>T</a:t>
            </a:r>
            <a:r>
              <a:rPr sz="1700" b="1" u="heavy" spc="-105" dirty="0">
                <a:solidFill>
                  <a:srgbClr val="F4F4F4"/>
                </a:solidFill>
                <a:uFill>
                  <a:solidFill>
                    <a:srgbClr val="F4F4F4"/>
                  </a:solidFill>
                </a:uFill>
                <a:latin typeface="Tahoma"/>
                <a:cs typeface="Tahoma"/>
                <a:hlinkClick r:id="rId2" action="ppaction://hlinksldjump"/>
              </a:rPr>
              <a:t>r</a:t>
            </a:r>
            <a:r>
              <a:rPr sz="1700" b="1" u="heavy" spc="10" dirty="0">
                <a:solidFill>
                  <a:srgbClr val="F4F4F4"/>
                </a:solidFill>
                <a:uFill>
                  <a:solidFill>
                    <a:srgbClr val="F4F4F4"/>
                  </a:solidFill>
                </a:uFill>
                <a:latin typeface="Tahoma"/>
                <a:cs typeface="Tahoma"/>
                <a:hlinkClick r:id="rId2" action="ppaction://hlinksldjump"/>
              </a:rPr>
              <a:t>a</a:t>
            </a:r>
            <a:r>
              <a:rPr sz="1700" b="1" u="heavy" spc="-90" dirty="0">
                <a:solidFill>
                  <a:srgbClr val="F4F4F4"/>
                </a:solidFill>
                <a:uFill>
                  <a:solidFill>
                    <a:srgbClr val="F4F4F4"/>
                  </a:solidFill>
                </a:uFill>
                <a:latin typeface="Tahoma"/>
                <a:cs typeface="Tahoma"/>
                <a:hlinkClick r:id="rId2" action="ppaction://hlinksldjump"/>
              </a:rPr>
              <a:t>n</a:t>
            </a:r>
            <a:r>
              <a:rPr sz="1700" b="1" u="heavy" spc="-30" dirty="0">
                <a:solidFill>
                  <a:srgbClr val="F4F4F4"/>
                </a:solidFill>
                <a:uFill>
                  <a:solidFill>
                    <a:srgbClr val="F4F4F4"/>
                  </a:solidFill>
                </a:uFill>
                <a:latin typeface="Tahoma"/>
                <a:cs typeface="Tahoma"/>
                <a:hlinkClick r:id="rId2" action="ppaction://hlinksldjump"/>
              </a:rPr>
              <a:t>g</a:t>
            </a:r>
            <a:r>
              <a:rPr sz="1700" b="1" u="heavy" spc="-45" dirty="0">
                <a:solidFill>
                  <a:srgbClr val="F4F4F4"/>
                </a:solidFill>
                <a:uFill>
                  <a:solidFill>
                    <a:srgbClr val="F4F4F4"/>
                  </a:solidFill>
                </a:uFill>
                <a:latin typeface="Tahoma"/>
                <a:cs typeface="Tahoma"/>
                <a:hlinkClick r:id="rId2" action="ppaction://hlinksldjump"/>
              </a:rPr>
              <a:t> </a:t>
            </a:r>
            <a:r>
              <a:rPr sz="1700" b="1" u="heavy" spc="20" dirty="0">
                <a:solidFill>
                  <a:srgbClr val="F4F4F4"/>
                </a:solidFill>
                <a:uFill>
                  <a:solidFill>
                    <a:srgbClr val="F4F4F4"/>
                  </a:solidFill>
                </a:uFill>
                <a:latin typeface="Tahoma"/>
                <a:cs typeface="Tahoma"/>
                <a:hlinkClick r:id="rId2" action="ppaction://hlinksldjump"/>
              </a:rPr>
              <a:t>C</a:t>
            </a:r>
            <a:r>
              <a:rPr sz="1700" b="1" u="heavy" spc="-90" dirty="0">
                <a:solidFill>
                  <a:srgbClr val="F4F4F4"/>
                </a:solidFill>
                <a:uFill>
                  <a:solidFill>
                    <a:srgbClr val="F4F4F4"/>
                  </a:solidFill>
                </a:uFill>
                <a:latin typeface="Tahoma"/>
                <a:cs typeface="Tahoma"/>
                <a:hlinkClick r:id="rId2" action="ppaction://hlinksldjump"/>
              </a:rPr>
              <a:t>h</a:t>
            </a:r>
            <a:r>
              <a:rPr sz="1700" b="1" u="heavy" spc="-195" dirty="0">
                <a:solidFill>
                  <a:srgbClr val="F4F4F4"/>
                </a:solidFill>
                <a:uFill>
                  <a:solidFill>
                    <a:srgbClr val="F4F4F4"/>
                  </a:solidFill>
                </a:uFill>
                <a:latin typeface="Tahoma"/>
                <a:cs typeface="Tahoma"/>
                <a:hlinkClick r:id="rId2" action="ppaction://hlinksldjump"/>
              </a:rPr>
              <a:t>ư</a:t>
            </a:r>
            <a:r>
              <a:rPr sz="1700" b="1" u="heavy" spc="-85" dirty="0">
                <a:solidFill>
                  <a:srgbClr val="F4F4F4"/>
                </a:solidFill>
                <a:uFill>
                  <a:solidFill>
                    <a:srgbClr val="F4F4F4"/>
                  </a:solidFill>
                </a:uFill>
                <a:latin typeface="Tahoma"/>
                <a:cs typeface="Tahoma"/>
                <a:hlinkClick r:id="rId2" action="ppaction://hlinksldjump"/>
              </a:rPr>
              <a:t>ơ</a:t>
            </a:r>
            <a:r>
              <a:rPr sz="1700" b="1" u="heavy" spc="-90" dirty="0">
                <a:solidFill>
                  <a:srgbClr val="F4F4F4"/>
                </a:solidFill>
                <a:uFill>
                  <a:solidFill>
                    <a:srgbClr val="F4F4F4"/>
                  </a:solidFill>
                </a:uFill>
                <a:latin typeface="Tahoma"/>
                <a:cs typeface="Tahoma"/>
                <a:hlinkClick r:id="rId2" action="ppaction://hlinksldjump"/>
              </a:rPr>
              <a:t>n</a:t>
            </a:r>
            <a:r>
              <a:rPr sz="1700" b="1" u="heavy" spc="-30" dirty="0">
                <a:solidFill>
                  <a:srgbClr val="F4F4F4"/>
                </a:solidFill>
                <a:uFill>
                  <a:solidFill>
                    <a:srgbClr val="F4F4F4"/>
                  </a:solidFill>
                </a:uFill>
                <a:latin typeface="Tahoma"/>
                <a:cs typeface="Tahoma"/>
                <a:hlinkClick r:id="rId2" action="ppaction://hlinksldjump"/>
              </a:rPr>
              <a:t>g</a:t>
            </a:r>
            <a:r>
              <a:rPr sz="1700" b="1" u="heavy" spc="-45" dirty="0">
                <a:solidFill>
                  <a:srgbClr val="F4F4F4"/>
                </a:solidFill>
                <a:uFill>
                  <a:solidFill>
                    <a:srgbClr val="F4F4F4"/>
                  </a:solidFill>
                </a:uFill>
                <a:latin typeface="Tahoma"/>
                <a:cs typeface="Tahoma"/>
                <a:hlinkClick r:id="rId2" action="ppaction://hlinksldjump"/>
              </a:rPr>
              <a:t> </a:t>
            </a:r>
            <a:r>
              <a:rPr sz="1700" b="1" u="heavy" spc="-95" dirty="0">
                <a:solidFill>
                  <a:srgbClr val="F4F4F4"/>
                </a:solidFill>
                <a:uFill>
                  <a:solidFill>
                    <a:srgbClr val="F4F4F4"/>
                  </a:solidFill>
                </a:uFill>
                <a:latin typeface="Tahoma"/>
                <a:cs typeface="Tahoma"/>
                <a:hlinkClick r:id="rId2" action="ppaction://hlinksldjump"/>
              </a:rPr>
              <a:t>t</a:t>
            </a:r>
            <a:r>
              <a:rPr sz="1700" b="1" u="heavy" spc="-105" dirty="0">
                <a:solidFill>
                  <a:srgbClr val="F4F4F4"/>
                </a:solidFill>
                <a:uFill>
                  <a:solidFill>
                    <a:srgbClr val="F4F4F4"/>
                  </a:solidFill>
                </a:uFill>
                <a:latin typeface="Tahoma"/>
                <a:cs typeface="Tahoma"/>
                <a:hlinkClick r:id="rId2" action="ppaction://hlinksldjump"/>
              </a:rPr>
              <a:t>r</a:t>
            </a:r>
            <a:r>
              <a:rPr sz="1700" b="1" u="heavy" spc="-100" dirty="0">
                <a:solidFill>
                  <a:srgbClr val="F4F4F4"/>
                </a:solidFill>
                <a:uFill>
                  <a:solidFill>
                    <a:srgbClr val="F4F4F4"/>
                  </a:solidFill>
                </a:uFill>
                <a:latin typeface="Tahoma"/>
                <a:cs typeface="Tahoma"/>
                <a:hlinkClick r:id="rId2" action="ppaction://hlinksldjump"/>
              </a:rPr>
              <a:t>ì</a:t>
            </a:r>
            <a:r>
              <a:rPr sz="1700" b="1" u="heavy" spc="-90" dirty="0">
                <a:solidFill>
                  <a:srgbClr val="F4F4F4"/>
                </a:solidFill>
                <a:uFill>
                  <a:solidFill>
                    <a:srgbClr val="F4F4F4"/>
                  </a:solidFill>
                </a:uFill>
                <a:latin typeface="Tahoma"/>
                <a:cs typeface="Tahoma"/>
                <a:hlinkClick r:id="rId2" action="ppaction://hlinksldjump"/>
              </a:rPr>
              <a:t>n</a:t>
            </a:r>
            <a:r>
              <a:rPr sz="1700" b="1" u="heavy" spc="-85" dirty="0">
                <a:solidFill>
                  <a:srgbClr val="F4F4F4"/>
                </a:solidFill>
                <a:uFill>
                  <a:solidFill>
                    <a:srgbClr val="F4F4F4"/>
                  </a:solidFill>
                </a:uFill>
                <a:latin typeface="Tahoma"/>
                <a:cs typeface="Tahoma"/>
                <a:hlinkClick r:id="rId2" action="ppaction://hlinksldjump"/>
              </a:rPr>
              <a:t>h</a:t>
            </a:r>
            <a:endParaRPr sz="1700">
              <a:latin typeface="Tahoma"/>
              <a:cs typeface="Tahoma"/>
            </a:endParaRPr>
          </a:p>
        </p:txBody>
      </p:sp>
      <p:pic>
        <p:nvPicPr>
          <p:cNvPr id="10" name="Picture 9">
            <a:extLst>
              <a:ext uri="{FF2B5EF4-FFF2-40B4-BE49-F238E27FC236}">
                <a16:creationId xmlns:a16="http://schemas.microsoft.com/office/drawing/2014/main" id="{B1563090-4911-8DF6-2D19-C7C31AA09C51}"/>
              </a:ext>
            </a:extLst>
          </p:cNvPr>
          <p:cNvPicPr>
            <a:picLocks noChangeAspect="1"/>
          </p:cNvPicPr>
          <p:nvPr/>
        </p:nvPicPr>
        <p:blipFill>
          <a:blip r:embed="rId3"/>
          <a:stretch>
            <a:fillRect/>
          </a:stretch>
        </p:blipFill>
        <p:spPr>
          <a:xfrm>
            <a:off x="1640665" y="1991082"/>
            <a:ext cx="2600676" cy="4757071"/>
          </a:xfrm>
          <a:prstGeom prst="rect">
            <a:avLst/>
          </a:prstGeom>
        </p:spPr>
      </p:pic>
      <p:pic>
        <p:nvPicPr>
          <p:cNvPr id="11" name="Picture 10">
            <a:extLst>
              <a:ext uri="{FF2B5EF4-FFF2-40B4-BE49-F238E27FC236}">
                <a16:creationId xmlns:a16="http://schemas.microsoft.com/office/drawing/2014/main" id="{55A1A168-B0D2-A580-99F8-B8FD31FEF770}"/>
              </a:ext>
            </a:extLst>
          </p:cNvPr>
          <p:cNvPicPr>
            <a:picLocks noChangeAspect="1"/>
          </p:cNvPicPr>
          <p:nvPr/>
        </p:nvPicPr>
        <p:blipFill>
          <a:blip r:embed="rId4"/>
          <a:stretch>
            <a:fillRect/>
          </a:stretch>
        </p:blipFill>
        <p:spPr>
          <a:xfrm>
            <a:off x="5105400" y="4381500"/>
            <a:ext cx="3034664" cy="3034664"/>
          </a:xfrm>
          <a:prstGeom prst="rect">
            <a:avLst/>
          </a:prstGeom>
        </p:spPr>
      </p:pic>
      <p:pic>
        <p:nvPicPr>
          <p:cNvPr id="12" name="Picture 11">
            <a:extLst>
              <a:ext uri="{FF2B5EF4-FFF2-40B4-BE49-F238E27FC236}">
                <a16:creationId xmlns:a16="http://schemas.microsoft.com/office/drawing/2014/main" id="{70785574-73C6-AF4E-E712-AEFC04AF4B3C}"/>
              </a:ext>
            </a:extLst>
          </p:cNvPr>
          <p:cNvPicPr>
            <a:picLocks noChangeAspect="1"/>
          </p:cNvPicPr>
          <p:nvPr/>
        </p:nvPicPr>
        <p:blipFill>
          <a:blip r:embed="rId5"/>
          <a:stretch>
            <a:fillRect/>
          </a:stretch>
        </p:blipFill>
        <p:spPr>
          <a:xfrm>
            <a:off x="5916119" y="2703025"/>
            <a:ext cx="3034664" cy="3034664"/>
          </a:xfrm>
          <a:prstGeom prst="rect">
            <a:avLst/>
          </a:prstGeom>
        </p:spPr>
      </p:pic>
      <p:pic>
        <p:nvPicPr>
          <p:cNvPr id="13" name="Picture 12">
            <a:extLst>
              <a:ext uri="{FF2B5EF4-FFF2-40B4-BE49-F238E27FC236}">
                <a16:creationId xmlns:a16="http://schemas.microsoft.com/office/drawing/2014/main" id="{515710ED-26BA-143A-FCCE-1EA41721B300}"/>
              </a:ext>
            </a:extLst>
          </p:cNvPr>
          <p:cNvPicPr>
            <a:picLocks noChangeAspect="1"/>
          </p:cNvPicPr>
          <p:nvPr/>
        </p:nvPicPr>
        <p:blipFill>
          <a:blip r:embed="rId6"/>
          <a:stretch>
            <a:fillRect/>
          </a:stretch>
        </p:blipFill>
        <p:spPr>
          <a:xfrm>
            <a:off x="9524999" y="1478798"/>
            <a:ext cx="3034663" cy="3034663"/>
          </a:xfrm>
          <a:prstGeom prst="rect">
            <a:avLst/>
          </a:prstGeom>
        </p:spPr>
      </p:pic>
      <p:pic>
        <p:nvPicPr>
          <p:cNvPr id="15" name="Picture 14">
            <a:extLst>
              <a:ext uri="{FF2B5EF4-FFF2-40B4-BE49-F238E27FC236}">
                <a16:creationId xmlns:a16="http://schemas.microsoft.com/office/drawing/2014/main" id="{7A669B30-6F26-D15D-2AA1-288EB9BDD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6423" y="3595263"/>
            <a:ext cx="5585936" cy="558593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20187" y="4686300"/>
            <a:ext cx="7696200" cy="2475037"/>
          </a:xfrm>
          <a:prstGeom prst="rect">
            <a:avLst/>
          </a:prstGeom>
        </p:spPr>
        <p:txBody>
          <a:bodyPr vert="horz" wrap="square" lIns="0" tIns="12700" rIns="0" bIns="0" rtlCol="0">
            <a:spAutoFit/>
          </a:bodyPr>
          <a:lstStyle/>
          <a:p>
            <a:pPr marL="12700">
              <a:lnSpc>
                <a:spcPct val="100000"/>
              </a:lnSpc>
              <a:spcBef>
                <a:spcPts val="100"/>
              </a:spcBef>
            </a:pPr>
            <a:r>
              <a:rPr lang="vi-VN" sz="8000" b="1" spc="-95" dirty="0">
                <a:solidFill>
                  <a:srgbClr val="F4F4F4"/>
                </a:solidFill>
                <a:latin typeface="Tahoma"/>
                <a:cs typeface="Tahoma"/>
              </a:rPr>
              <a:t>Cài đặt thử </a:t>
            </a:r>
            <a:r>
              <a:rPr lang="en-US" sz="8000" b="1" spc="-95" dirty="0" err="1">
                <a:solidFill>
                  <a:srgbClr val="F4F4F4"/>
                </a:solidFill>
                <a:latin typeface="Tahoma"/>
                <a:cs typeface="Tahoma"/>
              </a:rPr>
              <a:t>nghiệm</a:t>
            </a:r>
            <a:endParaRPr lang="vi-VN" sz="8000" dirty="0">
              <a:latin typeface="Tahoma"/>
              <a:cs typeface="Tahoma"/>
            </a:endParaRPr>
          </a:p>
        </p:txBody>
      </p:sp>
      <p:sp>
        <p:nvSpPr>
          <p:cNvPr id="21" name="Title 20">
            <a:extLst>
              <a:ext uri="{FF2B5EF4-FFF2-40B4-BE49-F238E27FC236}">
                <a16:creationId xmlns:a16="http://schemas.microsoft.com/office/drawing/2014/main" id="{B54E1DC8-FD85-D380-A282-6614C9AC8C46}"/>
              </a:ext>
            </a:extLst>
          </p:cNvPr>
          <p:cNvSpPr>
            <a:spLocks noGrp="1"/>
          </p:cNvSpPr>
          <p:nvPr>
            <p:ph type="title"/>
          </p:nvPr>
        </p:nvSpPr>
        <p:spPr>
          <a:xfrm>
            <a:off x="914400" y="2171700"/>
            <a:ext cx="10228639" cy="1231106"/>
          </a:xfrm>
        </p:spPr>
        <p:txBody>
          <a:bodyPr/>
          <a:lstStyle/>
          <a:p>
            <a:r>
              <a:rPr lang="vi-VN" sz="8000" dirty="0"/>
              <a:t>CHƯƠNG III</a:t>
            </a:r>
          </a:p>
        </p:txBody>
      </p:sp>
    </p:spTree>
    <p:extLst>
      <p:ext uri="{BB962C8B-B14F-4D97-AF65-F5344CB8AC3E}">
        <p14:creationId xmlns:p14="http://schemas.microsoft.com/office/powerpoint/2010/main" val="1570009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2105</TotalTime>
  <Words>272</Words>
  <Application>Microsoft Office PowerPoint</Application>
  <PresentationFormat>Custom</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Wingdings</vt:lpstr>
      <vt:lpstr>Office Theme</vt:lpstr>
      <vt:lpstr>PowerPoint Presentation</vt:lpstr>
      <vt:lpstr>Nội dung</vt:lpstr>
      <vt:lpstr>CHƯƠNG I</vt:lpstr>
      <vt:lpstr>1.1 Giới thiệu  về Trung tâm tin học thống kê khu vực II (Cosis)</vt:lpstr>
      <vt:lpstr>PowerPoint Presentation</vt:lpstr>
      <vt:lpstr>1.2 Phạm vi đề tài</vt:lpstr>
      <vt:lpstr>CHƯƠNG II</vt:lpstr>
      <vt:lpstr>PowerPoint Presentation</vt:lpstr>
      <vt:lpstr>CHƯƠNG III</vt:lpstr>
      <vt:lpstr>3.1 Chức năng gọi món</vt:lpstr>
      <vt:lpstr>3.2 Đồ thị thống kê</vt:lpstr>
      <vt:lpstr>3.3 Chức năng thanh toán</vt:lpstr>
      <vt:lpstr>CHƯƠNG IV</vt:lpstr>
      <vt:lpstr>4.1 Kết quả đạt </vt:lpstr>
      <vt:lpstr>4.2 Hướng phát triển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 bán đồ ăn tại chỗ</dc:title>
  <dc:creator>Võ Trần Uy</dc:creator>
  <cp:keywords>DAFZtC1PTZ8,BAE759BVIBg</cp:keywords>
  <cp:lastModifiedBy>uy trần</cp:lastModifiedBy>
  <cp:revision>4</cp:revision>
  <dcterms:created xsi:type="dcterms:W3CDTF">2023-02-05T12:30:33Z</dcterms:created>
  <dcterms:modified xsi:type="dcterms:W3CDTF">2023-02-09T14:43:07Z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2023-02-05T00:00:00Z</vt:filetime>
  </property>
  <property fmtid="{D5CDD505-2E9C-101B-9397-08002B2CF9AE}" pid="3" name="Creator">
    <vt:lpwstr>Canva</vt:lpwstr>
  </property>
  <property fmtid="{D5CDD505-2E9C-101B-9397-08002B2CF9AE}" pid="4" name="LastSaved">
    <vt:filetime>2023-02-05T00:00:00Z</vt:filetime>
  </property>
</Properties>
</file>