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  <p:sldId id="260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8CAE"/>
    <a:srgbClr val="092A67"/>
    <a:srgbClr val="F5CE31"/>
    <a:srgbClr val="003B7A"/>
    <a:srgbClr val="026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294"/>
  </p:normalViewPr>
  <p:slideViewPr>
    <p:cSldViewPr snapToGrid="0">
      <p:cViewPr varScale="1">
        <p:scale>
          <a:sx n="111" d="100"/>
          <a:sy n="111" d="100"/>
        </p:scale>
        <p:origin x="51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0E59F-BCDF-B547-B5F0-80FB1F5C3587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A576A-462E-B247-814C-32E8FA05C3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5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762" y="641838"/>
            <a:ext cx="7675684" cy="2703025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rgbClr val="003B7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762" y="3602037"/>
            <a:ext cx="7666892" cy="1998663"/>
          </a:xfrm>
        </p:spPr>
        <p:txBody>
          <a:bodyPr>
            <a:normAutofit/>
          </a:bodyPr>
          <a:lstStyle>
            <a:lvl1pPr marL="0" indent="0" algn="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729763" y="3475566"/>
            <a:ext cx="7675683" cy="0"/>
          </a:xfrm>
          <a:prstGeom prst="line">
            <a:avLst/>
          </a:prstGeom>
          <a:ln>
            <a:solidFill>
              <a:srgbClr val="00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0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52426"/>
            <a:ext cx="7886700" cy="105727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 flipV="1">
            <a:off x="2368550" y="2233240"/>
            <a:ext cx="381000" cy="3810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2292350" y="4900240"/>
            <a:ext cx="457200" cy="3048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2749550" y="223324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auto">
          <a:xfrm>
            <a:off x="2749550" y="520504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7"/>
          <p:cNvSpPr>
            <a:spLocks noChangeShapeType="1"/>
          </p:cNvSpPr>
          <p:nvPr userDrawn="1"/>
        </p:nvSpPr>
        <p:spPr bwMode="auto">
          <a:xfrm>
            <a:off x="2749550" y="375724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10"/>
          <p:cNvGrpSpPr>
            <a:grpSpLocks/>
          </p:cNvGrpSpPr>
          <p:nvPr userDrawn="1"/>
        </p:nvGrpSpPr>
        <p:grpSpPr bwMode="auto">
          <a:xfrm>
            <a:off x="304800" y="2380878"/>
            <a:ext cx="2673350" cy="2671762"/>
            <a:chOff x="140" y="1419"/>
            <a:chExt cx="1684" cy="1683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rgbClr val="5BBE4E">
                    <a:gamma/>
                    <a:tint val="0"/>
                    <a:invGamma/>
                  </a:srgbClr>
                </a:gs>
                <a:gs pos="50000">
                  <a:srgbClr val="5BBE4E"/>
                </a:gs>
                <a:gs pos="100000">
                  <a:srgbClr val="5BBE4E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rgbClr val="5BBE4E">
                    <a:gamma/>
                    <a:shade val="54118"/>
                    <a:invGamma/>
                  </a:srgbClr>
                </a:gs>
                <a:gs pos="50000">
                  <a:srgbClr val="5BBE4E"/>
                </a:gs>
                <a:gs pos="100000">
                  <a:srgbClr val="5BBE4E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rgbClr val="5BBE4E">
                    <a:gamma/>
                    <a:shade val="63529"/>
                    <a:invGamma/>
                  </a:srgbClr>
                </a:gs>
                <a:gs pos="100000">
                  <a:srgbClr val="5BBE4E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19" descr="mar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2" y="1773"/>
              <a:ext cx="1011" cy="1003"/>
            </a:xfrm>
            <a:prstGeom prst="rect">
              <a:avLst/>
            </a:prstGeom>
            <a:noFill/>
          </p:spPr>
        </p:pic>
      </p:grpSp>
      <p:sp>
        <p:nvSpPr>
          <p:cNvPr id="23" name="AutoShape 20"/>
          <p:cNvSpPr>
            <a:spLocks noChangeArrowheads="1"/>
          </p:cNvSpPr>
          <p:nvPr userDrawn="1"/>
        </p:nvSpPr>
        <p:spPr bwMode="gray">
          <a:xfrm>
            <a:off x="3352800" y="200464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AutoShape 24"/>
          <p:cNvSpPr>
            <a:spLocks noChangeArrowheads="1"/>
          </p:cNvSpPr>
          <p:nvPr userDrawn="1"/>
        </p:nvSpPr>
        <p:spPr bwMode="gray">
          <a:xfrm>
            <a:off x="3349625" y="349689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Oval 26"/>
          <p:cNvSpPr>
            <a:spLocks noChangeArrowheads="1"/>
          </p:cNvSpPr>
          <p:nvPr userDrawn="1"/>
        </p:nvSpPr>
        <p:spPr bwMode="gray">
          <a:xfrm>
            <a:off x="3263900" y="2122115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Oval 28"/>
          <p:cNvSpPr>
            <a:spLocks noChangeArrowheads="1"/>
          </p:cNvSpPr>
          <p:nvPr userDrawn="1"/>
        </p:nvSpPr>
        <p:spPr bwMode="gray">
          <a:xfrm>
            <a:off x="3276600" y="3642940"/>
            <a:ext cx="228600" cy="228600"/>
          </a:xfrm>
          <a:prstGeom prst="ellipse">
            <a:avLst/>
          </a:prstGeom>
          <a:gradFill rotWithShape="1">
            <a:gsLst>
              <a:gs pos="0">
                <a:srgbClr val="8F038F"/>
              </a:gs>
              <a:gs pos="100000">
                <a:srgbClr val="8F038F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AutoShape 32"/>
          <p:cNvSpPr>
            <a:spLocks noChangeArrowheads="1"/>
          </p:cNvSpPr>
          <p:nvPr userDrawn="1"/>
        </p:nvSpPr>
        <p:spPr bwMode="gray">
          <a:xfrm>
            <a:off x="3352800" y="4956171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Oval 34"/>
          <p:cNvSpPr>
            <a:spLocks noChangeArrowheads="1"/>
          </p:cNvSpPr>
          <p:nvPr userDrawn="1"/>
        </p:nvSpPr>
        <p:spPr bwMode="gray">
          <a:xfrm>
            <a:off x="3276600" y="5089521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Text Placeholder 140"/>
          <p:cNvSpPr>
            <a:spLocks noGrp="1"/>
          </p:cNvSpPr>
          <p:nvPr>
            <p:ph type="body" sz="quarter" idx="10" hasCustomPrompt="1"/>
          </p:nvPr>
        </p:nvSpPr>
        <p:spPr>
          <a:xfrm>
            <a:off x="3648809" y="2060944"/>
            <a:ext cx="4633545" cy="388686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35" name="Text Placeholder 140"/>
          <p:cNvSpPr>
            <a:spLocks noGrp="1"/>
          </p:cNvSpPr>
          <p:nvPr>
            <p:ph type="body" sz="quarter" idx="12" hasCustomPrompt="1"/>
          </p:nvPr>
        </p:nvSpPr>
        <p:spPr>
          <a:xfrm>
            <a:off x="3663473" y="3552664"/>
            <a:ext cx="4633545" cy="388686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37" name="Text Placeholder 140"/>
          <p:cNvSpPr>
            <a:spLocks noGrp="1"/>
          </p:cNvSpPr>
          <p:nvPr>
            <p:ph type="body" sz="quarter" idx="14" hasCustomPrompt="1"/>
          </p:nvPr>
        </p:nvSpPr>
        <p:spPr>
          <a:xfrm>
            <a:off x="3669345" y="5009216"/>
            <a:ext cx="4633545" cy="388686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182571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8603204" y="2928259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5981FAB1-70F7-469F-AE08-0D7A07696A50}" type="slidenum">
              <a:rPr lang="en-US" sz="1200" smtClean="0">
                <a:solidFill>
                  <a:schemeClr val="tx1"/>
                </a:solidFill>
                <a:latin typeface="Arial Narrow" pitchFamily="34" charset="0"/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78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65992"/>
            <a:ext cx="4629150" cy="53950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8603204" y="2928259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5981FAB1-70F7-469F-AE08-0D7A07696A50}" type="slidenum">
              <a:rPr lang="en-US" sz="1200" smtClean="0">
                <a:solidFill>
                  <a:schemeClr val="tx1"/>
                </a:solidFill>
                <a:latin typeface="Arial Narrow" pitchFamily="34" charset="0"/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44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8603204" y="2928259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5981FAB1-70F7-469F-AE08-0D7A07696A50}" type="slidenum">
              <a:rPr lang="en-US" sz="1200" smtClean="0">
                <a:solidFill>
                  <a:schemeClr val="tx1"/>
                </a:solidFill>
                <a:latin typeface="Arial Narrow" pitchFamily="34" charset="0"/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54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8603204" y="2928259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5981FAB1-70F7-469F-AE08-0D7A07696A50}" type="slidenum">
              <a:rPr lang="en-US" sz="1200" smtClean="0">
                <a:solidFill>
                  <a:schemeClr val="tx1"/>
                </a:solidFill>
                <a:latin typeface="Arial Narrow" pitchFamily="34" charset="0"/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376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5520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5520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8603204" y="2928259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5981FAB1-70F7-469F-AE08-0D7A07696A50}" type="slidenum">
              <a:rPr lang="en-US" sz="1200" smtClean="0">
                <a:solidFill>
                  <a:schemeClr val="tx1"/>
                </a:solidFill>
                <a:latin typeface="Arial Narrow" pitchFamily="34" charset="0"/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25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8976"/>
            <a:ext cx="7886700" cy="1057275"/>
          </a:xfrm>
        </p:spPr>
        <p:txBody>
          <a:bodyPr>
            <a:noAutofit/>
          </a:bodyPr>
          <a:lstStyle>
            <a:lvl1pPr algn="ctr">
              <a:defRPr sz="52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218160" y="1602778"/>
            <a:ext cx="6711950" cy="4079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55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28650" y="488976"/>
            <a:ext cx="7886700" cy="105727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>
              <a:defRPr sz="5200" b="1" cap="none" spc="50">
                <a:ln w="11430"/>
                <a:solidFill>
                  <a:schemeClr val="accent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16" y="1778718"/>
            <a:ext cx="4448606" cy="2295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723292" y="4314788"/>
            <a:ext cx="5715000" cy="1474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79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35369"/>
            <a:ext cx="7886700" cy="4264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8603204" y="2928259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5981FAB1-70F7-469F-AE08-0D7A07696A50}" type="slidenum">
              <a:rPr lang="en-US" sz="1200" smtClean="0">
                <a:solidFill>
                  <a:schemeClr val="tx1"/>
                </a:solidFill>
                <a:latin typeface="Arial Narrow" pitchFamily="34" charset="0"/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1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456" y="3873501"/>
            <a:ext cx="8501743" cy="1781175"/>
          </a:xfrm>
        </p:spPr>
        <p:txBody>
          <a:bodyPr anchor="ctr"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3657600"/>
          </a:xfrm>
          <a:prstGeom prst="rect">
            <a:avLst/>
          </a:prstGeom>
          <a:solidFill>
            <a:srgbClr val="003B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Tlogo.png"/>
          <p:cNvPicPr>
            <a:picLocks noChangeAspect="1"/>
          </p:cNvPicPr>
          <p:nvPr userDrawn="1"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7559">
            <a:off x="6062648" y="-224663"/>
            <a:ext cx="3524140" cy="46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6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93825"/>
            <a:ext cx="3886200" cy="4321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93827"/>
            <a:ext cx="3886200" cy="4321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4346890" y="5715002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5981FAB1-70F7-469F-AE08-0D7A07696A50}" type="slidenum">
              <a:rPr lang="en-US" sz="1200" smtClean="0">
                <a:solidFill>
                  <a:schemeClr val="tx1"/>
                </a:solidFill>
                <a:latin typeface="Arial Narrow" pitchFamily="34" charset="0"/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5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89063"/>
            <a:ext cx="3868340" cy="91452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18480"/>
            <a:ext cx="3868340" cy="3385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89063"/>
            <a:ext cx="3887391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18480"/>
            <a:ext cx="3887391" cy="3385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 userDrawn="1"/>
        </p:nvSpPr>
        <p:spPr>
          <a:xfrm>
            <a:off x="4336004" y="5704117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5981FAB1-70F7-469F-AE08-0D7A07696A50}" type="slidenum">
              <a:rPr lang="en-US" sz="1200" smtClean="0">
                <a:solidFill>
                  <a:schemeClr val="tx1"/>
                </a:solidFill>
                <a:latin typeface="Arial Narrow" pitchFamily="34" charset="0"/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2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8603204" y="2928259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5981FAB1-70F7-469F-AE08-0D7A07696A50}" type="slidenum">
              <a:rPr lang="en-US" sz="1200" smtClean="0">
                <a:solidFill>
                  <a:schemeClr val="tx1"/>
                </a:solidFill>
                <a:latin typeface="Arial Narrow" pitchFamily="34" charset="0"/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57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7"/>
          <p:cNvSpPr>
            <a:spLocks noChangeShapeType="1"/>
          </p:cNvSpPr>
          <p:nvPr userDrawn="1"/>
        </p:nvSpPr>
        <p:spPr bwMode="auto">
          <a:xfrm>
            <a:off x="2894946" y="2708000"/>
            <a:ext cx="480054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Line 7"/>
          <p:cNvSpPr>
            <a:spLocks noChangeShapeType="1"/>
          </p:cNvSpPr>
          <p:nvPr userDrawn="1"/>
        </p:nvSpPr>
        <p:spPr bwMode="auto">
          <a:xfrm>
            <a:off x="2806365" y="4114465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52426"/>
            <a:ext cx="7886700" cy="105727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 flipV="1">
            <a:off x="2341240" y="2007220"/>
            <a:ext cx="417152" cy="60702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2292350" y="4900239"/>
            <a:ext cx="452386" cy="588891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2749550" y="201476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auto">
          <a:xfrm>
            <a:off x="2749550" y="5491795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ine 6"/>
          <p:cNvSpPr>
            <a:spLocks noChangeShapeType="1"/>
          </p:cNvSpPr>
          <p:nvPr userDrawn="1"/>
        </p:nvSpPr>
        <p:spPr bwMode="auto">
          <a:xfrm flipV="1">
            <a:off x="2526250" y="2703602"/>
            <a:ext cx="341385" cy="191163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7"/>
          <p:cNvSpPr>
            <a:spLocks noChangeShapeType="1"/>
          </p:cNvSpPr>
          <p:nvPr userDrawn="1"/>
        </p:nvSpPr>
        <p:spPr bwMode="auto">
          <a:xfrm>
            <a:off x="2749550" y="340221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2485283" y="4574276"/>
            <a:ext cx="382351" cy="218473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10"/>
          <p:cNvGrpSpPr>
            <a:grpSpLocks/>
          </p:cNvGrpSpPr>
          <p:nvPr userDrawn="1"/>
        </p:nvGrpSpPr>
        <p:grpSpPr bwMode="auto">
          <a:xfrm>
            <a:off x="304800" y="2380878"/>
            <a:ext cx="2673350" cy="2671762"/>
            <a:chOff x="140" y="1419"/>
            <a:chExt cx="1684" cy="1683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rgbClr val="5BBE4E">
                    <a:gamma/>
                    <a:tint val="0"/>
                    <a:invGamma/>
                  </a:srgbClr>
                </a:gs>
                <a:gs pos="50000">
                  <a:srgbClr val="5BBE4E"/>
                </a:gs>
                <a:gs pos="100000">
                  <a:srgbClr val="5BBE4E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rgbClr val="5BBE4E">
                    <a:gamma/>
                    <a:shade val="54118"/>
                    <a:invGamma/>
                  </a:srgbClr>
                </a:gs>
                <a:gs pos="50000">
                  <a:srgbClr val="5BBE4E"/>
                </a:gs>
                <a:gs pos="100000">
                  <a:srgbClr val="5BBE4E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rgbClr val="5BBE4E">
                    <a:gamma/>
                    <a:shade val="63529"/>
                    <a:invGamma/>
                  </a:srgbClr>
                </a:gs>
                <a:gs pos="100000">
                  <a:srgbClr val="5BBE4E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19" descr="mar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2" y="1773"/>
              <a:ext cx="1011" cy="1003"/>
            </a:xfrm>
            <a:prstGeom prst="rect">
              <a:avLst/>
            </a:prstGeom>
            <a:noFill/>
          </p:spPr>
        </p:pic>
      </p:grpSp>
      <p:sp>
        <p:nvSpPr>
          <p:cNvPr id="23" name="AutoShape 20"/>
          <p:cNvSpPr>
            <a:spLocks noChangeArrowheads="1"/>
          </p:cNvSpPr>
          <p:nvPr userDrawn="1"/>
        </p:nvSpPr>
        <p:spPr bwMode="gray">
          <a:xfrm>
            <a:off x="3352800" y="178616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22"/>
          <p:cNvSpPr>
            <a:spLocks noChangeArrowheads="1"/>
          </p:cNvSpPr>
          <p:nvPr userDrawn="1"/>
        </p:nvSpPr>
        <p:spPr bwMode="gray">
          <a:xfrm>
            <a:off x="3352800" y="2467185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AutoShape 24"/>
          <p:cNvSpPr>
            <a:spLocks noChangeArrowheads="1"/>
          </p:cNvSpPr>
          <p:nvPr userDrawn="1"/>
        </p:nvSpPr>
        <p:spPr bwMode="gray">
          <a:xfrm>
            <a:off x="3349625" y="314186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Oval 26"/>
          <p:cNvSpPr>
            <a:spLocks noChangeArrowheads="1"/>
          </p:cNvSpPr>
          <p:nvPr userDrawn="1"/>
        </p:nvSpPr>
        <p:spPr bwMode="gray">
          <a:xfrm>
            <a:off x="3263900" y="1903635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Oval 27"/>
          <p:cNvSpPr>
            <a:spLocks noChangeArrowheads="1"/>
          </p:cNvSpPr>
          <p:nvPr userDrawn="1"/>
        </p:nvSpPr>
        <p:spPr bwMode="gray">
          <a:xfrm>
            <a:off x="3276600" y="260053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Oval 28"/>
          <p:cNvSpPr>
            <a:spLocks noChangeArrowheads="1"/>
          </p:cNvSpPr>
          <p:nvPr userDrawn="1"/>
        </p:nvSpPr>
        <p:spPr bwMode="gray">
          <a:xfrm>
            <a:off x="3276600" y="3287910"/>
            <a:ext cx="228600" cy="228600"/>
          </a:xfrm>
          <a:prstGeom prst="ellipse">
            <a:avLst/>
          </a:prstGeom>
          <a:gradFill rotWithShape="1">
            <a:gsLst>
              <a:gs pos="0">
                <a:srgbClr val="8F038F"/>
              </a:gs>
              <a:gs pos="100000">
                <a:srgbClr val="8F038F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AutoShape 29"/>
          <p:cNvSpPr>
            <a:spLocks noChangeArrowheads="1"/>
          </p:cNvSpPr>
          <p:nvPr userDrawn="1"/>
        </p:nvSpPr>
        <p:spPr bwMode="gray">
          <a:xfrm>
            <a:off x="3352800" y="523919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Oval 31"/>
          <p:cNvSpPr>
            <a:spLocks noChangeArrowheads="1"/>
          </p:cNvSpPr>
          <p:nvPr userDrawn="1"/>
        </p:nvSpPr>
        <p:spPr bwMode="gray">
          <a:xfrm>
            <a:off x="3263900" y="5377310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AutoShape 32"/>
          <p:cNvSpPr>
            <a:spLocks noChangeArrowheads="1"/>
          </p:cNvSpPr>
          <p:nvPr userDrawn="1"/>
        </p:nvSpPr>
        <p:spPr bwMode="gray">
          <a:xfrm>
            <a:off x="3352800" y="4560176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Oval 34"/>
          <p:cNvSpPr>
            <a:spLocks noChangeArrowheads="1"/>
          </p:cNvSpPr>
          <p:nvPr userDrawn="1"/>
        </p:nvSpPr>
        <p:spPr bwMode="gray">
          <a:xfrm>
            <a:off x="3276600" y="4693526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Text Placeholder 140"/>
          <p:cNvSpPr>
            <a:spLocks noGrp="1"/>
          </p:cNvSpPr>
          <p:nvPr>
            <p:ph type="body" sz="quarter" idx="10" hasCustomPrompt="1"/>
          </p:nvPr>
        </p:nvSpPr>
        <p:spPr>
          <a:xfrm>
            <a:off x="3648809" y="1842464"/>
            <a:ext cx="4633545" cy="388686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34" name="Text Placeholder 140"/>
          <p:cNvSpPr>
            <a:spLocks noGrp="1"/>
          </p:cNvSpPr>
          <p:nvPr>
            <p:ph type="body" sz="quarter" idx="11" hasCustomPrompt="1"/>
          </p:nvPr>
        </p:nvSpPr>
        <p:spPr>
          <a:xfrm>
            <a:off x="3660537" y="2524445"/>
            <a:ext cx="4633545" cy="388686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35" name="Text Placeholder 140"/>
          <p:cNvSpPr>
            <a:spLocks noGrp="1"/>
          </p:cNvSpPr>
          <p:nvPr>
            <p:ph type="body" sz="quarter" idx="12" hasCustomPrompt="1"/>
          </p:nvPr>
        </p:nvSpPr>
        <p:spPr>
          <a:xfrm>
            <a:off x="3663473" y="3197634"/>
            <a:ext cx="4633545" cy="388686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36" name="Text Placeholder 140"/>
          <p:cNvSpPr>
            <a:spLocks noGrp="1"/>
          </p:cNvSpPr>
          <p:nvPr>
            <p:ph type="body" sz="quarter" idx="13" hasCustomPrompt="1"/>
          </p:nvPr>
        </p:nvSpPr>
        <p:spPr>
          <a:xfrm>
            <a:off x="3666409" y="5295806"/>
            <a:ext cx="4633545" cy="388686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37" name="Text Placeholder 140"/>
          <p:cNvSpPr>
            <a:spLocks noGrp="1"/>
          </p:cNvSpPr>
          <p:nvPr>
            <p:ph type="body" sz="quarter" idx="14" hasCustomPrompt="1"/>
          </p:nvPr>
        </p:nvSpPr>
        <p:spPr>
          <a:xfrm>
            <a:off x="3669345" y="4613221"/>
            <a:ext cx="4633545" cy="388686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38" name="AutoShape 24"/>
          <p:cNvSpPr>
            <a:spLocks noChangeArrowheads="1"/>
          </p:cNvSpPr>
          <p:nvPr userDrawn="1"/>
        </p:nvSpPr>
        <p:spPr bwMode="gray">
          <a:xfrm>
            <a:off x="3351820" y="3854115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Oval 28"/>
          <p:cNvSpPr>
            <a:spLocks noChangeArrowheads="1"/>
          </p:cNvSpPr>
          <p:nvPr userDrawn="1"/>
        </p:nvSpPr>
        <p:spPr bwMode="gray">
          <a:xfrm>
            <a:off x="3278795" y="4000165"/>
            <a:ext cx="228600" cy="228600"/>
          </a:xfrm>
          <a:prstGeom prst="ellipse">
            <a:avLst/>
          </a:prstGeom>
          <a:gradFill rotWithShape="1">
            <a:gsLst>
              <a:gs pos="0">
                <a:srgbClr val="8F038F"/>
              </a:gs>
              <a:gs pos="100000">
                <a:srgbClr val="8F038F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Text Placeholder 140"/>
          <p:cNvSpPr>
            <a:spLocks noGrp="1"/>
          </p:cNvSpPr>
          <p:nvPr>
            <p:ph type="body" sz="quarter" idx="15" hasCustomPrompt="1"/>
          </p:nvPr>
        </p:nvSpPr>
        <p:spPr>
          <a:xfrm>
            <a:off x="3665668" y="3909889"/>
            <a:ext cx="4633545" cy="388686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43" name="Line 7"/>
          <p:cNvSpPr>
            <a:spLocks noChangeShapeType="1"/>
          </p:cNvSpPr>
          <p:nvPr userDrawn="1"/>
        </p:nvSpPr>
        <p:spPr bwMode="auto">
          <a:xfrm>
            <a:off x="2869831" y="4799410"/>
            <a:ext cx="480054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6" name="Line 2"/>
          <p:cNvSpPr>
            <a:spLocks noChangeShapeType="1"/>
          </p:cNvSpPr>
          <p:nvPr userDrawn="1"/>
        </p:nvSpPr>
        <p:spPr bwMode="auto">
          <a:xfrm flipV="1">
            <a:off x="2368550" y="2233240"/>
            <a:ext cx="381000" cy="3810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Line 3"/>
          <p:cNvSpPr>
            <a:spLocks noChangeShapeType="1"/>
          </p:cNvSpPr>
          <p:nvPr userDrawn="1"/>
        </p:nvSpPr>
        <p:spPr bwMode="auto">
          <a:xfrm>
            <a:off x="2292350" y="4900240"/>
            <a:ext cx="457200" cy="3048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Line 4"/>
          <p:cNvSpPr>
            <a:spLocks noChangeShapeType="1"/>
          </p:cNvSpPr>
          <p:nvPr userDrawn="1"/>
        </p:nvSpPr>
        <p:spPr bwMode="auto">
          <a:xfrm>
            <a:off x="2749550" y="223324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9" name="Line 5"/>
          <p:cNvSpPr>
            <a:spLocks noChangeShapeType="1"/>
          </p:cNvSpPr>
          <p:nvPr userDrawn="1"/>
        </p:nvSpPr>
        <p:spPr bwMode="auto">
          <a:xfrm>
            <a:off x="2749550" y="520504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Line 6"/>
          <p:cNvSpPr>
            <a:spLocks noChangeShapeType="1"/>
          </p:cNvSpPr>
          <p:nvPr userDrawn="1"/>
        </p:nvSpPr>
        <p:spPr bwMode="auto">
          <a:xfrm flipV="1">
            <a:off x="2673350" y="2995240"/>
            <a:ext cx="6858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1" name="Line 7"/>
          <p:cNvSpPr>
            <a:spLocks noChangeShapeType="1"/>
          </p:cNvSpPr>
          <p:nvPr userDrawn="1"/>
        </p:nvSpPr>
        <p:spPr bwMode="auto">
          <a:xfrm>
            <a:off x="2749550" y="375724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Line 8"/>
          <p:cNvSpPr>
            <a:spLocks noChangeShapeType="1"/>
          </p:cNvSpPr>
          <p:nvPr userDrawn="1"/>
        </p:nvSpPr>
        <p:spPr bwMode="auto">
          <a:xfrm flipV="1">
            <a:off x="2673350" y="4487000"/>
            <a:ext cx="6858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3" name="Group 10"/>
          <p:cNvGrpSpPr>
            <a:grpSpLocks/>
          </p:cNvGrpSpPr>
          <p:nvPr userDrawn="1"/>
        </p:nvGrpSpPr>
        <p:grpSpPr bwMode="auto">
          <a:xfrm>
            <a:off x="304800" y="2380878"/>
            <a:ext cx="2673350" cy="2671762"/>
            <a:chOff x="140" y="1419"/>
            <a:chExt cx="1684" cy="1683"/>
          </a:xfrm>
        </p:grpSpPr>
        <p:sp>
          <p:nvSpPr>
            <p:cNvPr id="114" name="Oval 11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rgbClr val="5BBE4E">
                    <a:gamma/>
                    <a:tint val="0"/>
                    <a:invGamma/>
                  </a:srgbClr>
                </a:gs>
                <a:gs pos="50000">
                  <a:srgbClr val="5BBE4E"/>
                </a:gs>
                <a:gs pos="100000">
                  <a:srgbClr val="5BBE4E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Oval 12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rgbClr val="5BBE4E">
                    <a:gamma/>
                    <a:shade val="54118"/>
                    <a:invGamma/>
                  </a:srgbClr>
                </a:gs>
                <a:gs pos="50000">
                  <a:srgbClr val="5BBE4E"/>
                </a:gs>
                <a:gs pos="100000">
                  <a:srgbClr val="5BBE4E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Oval 13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rgbClr val="5BBE4E">
                    <a:gamma/>
                    <a:shade val="63529"/>
                    <a:invGamma/>
                  </a:srgbClr>
                </a:gs>
                <a:gs pos="100000">
                  <a:srgbClr val="5BBE4E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Oval 14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22" name="Picture 19" descr="mar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2" y="1773"/>
              <a:ext cx="1011" cy="1003"/>
            </a:xfrm>
            <a:prstGeom prst="rect">
              <a:avLst/>
            </a:prstGeom>
            <a:noFill/>
          </p:spPr>
        </p:pic>
      </p:grpSp>
      <p:sp>
        <p:nvSpPr>
          <p:cNvPr id="123" name="AutoShape 20"/>
          <p:cNvSpPr>
            <a:spLocks noChangeArrowheads="1"/>
          </p:cNvSpPr>
          <p:nvPr userDrawn="1"/>
        </p:nvSpPr>
        <p:spPr bwMode="gray">
          <a:xfrm>
            <a:off x="3352800" y="200464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5" name="AutoShape 22"/>
          <p:cNvSpPr>
            <a:spLocks noChangeArrowheads="1"/>
          </p:cNvSpPr>
          <p:nvPr userDrawn="1"/>
        </p:nvSpPr>
        <p:spPr bwMode="gray">
          <a:xfrm>
            <a:off x="3352800" y="275394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7" name="AutoShape 24"/>
          <p:cNvSpPr>
            <a:spLocks noChangeArrowheads="1"/>
          </p:cNvSpPr>
          <p:nvPr userDrawn="1"/>
        </p:nvSpPr>
        <p:spPr bwMode="gray">
          <a:xfrm>
            <a:off x="3349625" y="349689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9" name="Oval 26"/>
          <p:cNvSpPr>
            <a:spLocks noChangeArrowheads="1"/>
          </p:cNvSpPr>
          <p:nvPr userDrawn="1"/>
        </p:nvSpPr>
        <p:spPr bwMode="gray">
          <a:xfrm>
            <a:off x="3263900" y="2122115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0" name="Oval 27"/>
          <p:cNvSpPr>
            <a:spLocks noChangeArrowheads="1"/>
          </p:cNvSpPr>
          <p:nvPr userDrawn="1"/>
        </p:nvSpPr>
        <p:spPr bwMode="gray">
          <a:xfrm>
            <a:off x="3276600" y="288729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1" name="Oval 28"/>
          <p:cNvSpPr>
            <a:spLocks noChangeArrowheads="1"/>
          </p:cNvSpPr>
          <p:nvPr userDrawn="1"/>
        </p:nvSpPr>
        <p:spPr bwMode="gray">
          <a:xfrm>
            <a:off x="3276600" y="3642940"/>
            <a:ext cx="228600" cy="228600"/>
          </a:xfrm>
          <a:prstGeom prst="ellipse">
            <a:avLst/>
          </a:prstGeom>
          <a:gradFill rotWithShape="1">
            <a:gsLst>
              <a:gs pos="0">
                <a:srgbClr val="8F038F"/>
              </a:gs>
              <a:gs pos="100000">
                <a:srgbClr val="8F038F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2" name="AutoShape 29"/>
          <p:cNvSpPr>
            <a:spLocks noChangeArrowheads="1"/>
          </p:cNvSpPr>
          <p:nvPr userDrawn="1"/>
        </p:nvSpPr>
        <p:spPr bwMode="gray">
          <a:xfrm>
            <a:off x="3352800" y="422872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4" name="Oval 31"/>
          <p:cNvSpPr>
            <a:spLocks noChangeArrowheads="1"/>
          </p:cNvSpPr>
          <p:nvPr userDrawn="1"/>
        </p:nvSpPr>
        <p:spPr bwMode="gray">
          <a:xfrm>
            <a:off x="3263900" y="4366840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5" name="AutoShape 32"/>
          <p:cNvSpPr>
            <a:spLocks noChangeArrowheads="1"/>
          </p:cNvSpPr>
          <p:nvPr userDrawn="1"/>
        </p:nvSpPr>
        <p:spPr bwMode="gray">
          <a:xfrm>
            <a:off x="3352800" y="4956171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7" name="Oval 34"/>
          <p:cNvSpPr>
            <a:spLocks noChangeArrowheads="1"/>
          </p:cNvSpPr>
          <p:nvPr userDrawn="1"/>
        </p:nvSpPr>
        <p:spPr bwMode="gray">
          <a:xfrm>
            <a:off x="3276600" y="5089521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Text Placeholder 140"/>
          <p:cNvSpPr>
            <a:spLocks noGrp="1"/>
          </p:cNvSpPr>
          <p:nvPr>
            <p:ph type="body" sz="quarter" idx="10" hasCustomPrompt="1"/>
          </p:nvPr>
        </p:nvSpPr>
        <p:spPr>
          <a:xfrm>
            <a:off x="3648809" y="2060944"/>
            <a:ext cx="4633545" cy="388686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42" name="Text Placeholder 140"/>
          <p:cNvSpPr>
            <a:spLocks noGrp="1"/>
          </p:cNvSpPr>
          <p:nvPr>
            <p:ph type="body" sz="quarter" idx="11" hasCustomPrompt="1"/>
          </p:nvPr>
        </p:nvSpPr>
        <p:spPr>
          <a:xfrm>
            <a:off x="3660537" y="2811200"/>
            <a:ext cx="4633545" cy="388686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43" name="Text Placeholder 140"/>
          <p:cNvSpPr>
            <a:spLocks noGrp="1"/>
          </p:cNvSpPr>
          <p:nvPr>
            <p:ph type="body" sz="quarter" idx="12" hasCustomPrompt="1"/>
          </p:nvPr>
        </p:nvSpPr>
        <p:spPr>
          <a:xfrm>
            <a:off x="3663473" y="3552664"/>
            <a:ext cx="4633545" cy="388686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44" name="Text Placeholder 140"/>
          <p:cNvSpPr>
            <a:spLocks noGrp="1"/>
          </p:cNvSpPr>
          <p:nvPr>
            <p:ph type="body" sz="quarter" idx="13" hasCustomPrompt="1"/>
          </p:nvPr>
        </p:nvSpPr>
        <p:spPr>
          <a:xfrm>
            <a:off x="3666409" y="4285336"/>
            <a:ext cx="4633545" cy="388686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45" name="Text Placeholder 140"/>
          <p:cNvSpPr>
            <a:spLocks noGrp="1"/>
          </p:cNvSpPr>
          <p:nvPr>
            <p:ph type="body" sz="quarter" idx="14" hasCustomPrompt="1"/>
          </p:nvPr>
        </p:nvSpPr>
        <p:spPr>
          <a:xfrm>
            <a:off x="3669345" y="5009216"/>
            <a:ext cx="4633545" cy="388686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1104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mv="urn:schemas-microsoft-com:mac:vml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52426"/>
            <a:ext cx="7886700" cy="105727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 flipV="1">
            <a:off x="2368550" y="2233240"/>
            <a:ext cx="381000" cy="3810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2292350" y="4900240"/>
            <a:ext cx="457200" cy="3048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2749550" y="223324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auto">
          <a:xfrm>
            <a:off x="2749550" y="520504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7"/>
          <p:cNvSpPr>
            <a:spLocks noChangeShapeType="1"/>
          </p:cNvSpPr>
          <p:nvPr userDrawn="1"/>
        </p:nvSpPr>
        <p:spPr bwMode="auto">
          <a:xfrm>
            <a:off x="2749550" y="322972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 flipV="1">
            <a:off x="2673350" y="4319952"/>
            <a:ext cx="6858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10"/>
          <p:cNvGrpSpPr>
            <a:grpSpLocks/>
          </p:cNvGrpSpPr>
          <p:nvPr userDrawn="1"/>
        </p:nvGrpSpPr>
        <p:grpSpPr bwMode="auto">
          <a:xfrm>
            <a:off x="304800" y="2380878"/>
            <a:ext cx="2673350" cy="2671762"/>
            <a:chOff x="140" y="1419"/>
            <a:chExt cx="1684" cy="1683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rgbClr val="5BBE4E">
                    <a:gamma/>
                    <a:tint val="0"/>
                    <a:invGamma/>
                  </a:srgbClr>
                </a:gs>
                <a:gs pos="50000">
                  <a:srgbClr val="5BBE4E"/>
                </a:gs>
                <a:gs pos="100000">
                  <a:srgbClr val="5BBE4E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rgbClr val="5BBE4E">
                    <a:gamma/>
                    <a:shade val="54118"/>
                    <a:invGamma/>
                  </a:srgbClr>
                </a:gs>
                <a:gs pos="50000">
                  <a:srgbClr val="5BBE4E"/>
                </a:gs>
                <a:gs pos="100000">
                  <a:srgbClr val="5BBE4E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rgbClr val="5BBE4E">
                    <a:gamma/>
                    <a:shade val="63529"/>
                    <a:invGamma/>
                  </a:srgbClr>
                </a:gs>
                <a:gs pos="100000">
                  <a:srgbClr val="5BBE4E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19" descr="mar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2" y="1773"/>
              <a:ext cx="1011" cy="1003"/>
            </a:xfrm>
            <a:prstGeom prst="rect">
              <a:avLst/>
            </a:prstGeom>
            <a:noFill/>
          </p:spPr>
        </p:pic>
      </p:grpSp>
      <p:sp>
        <p:nvSpPr>
          <p:cNvPr id="23" name="AutoShape 20"/>
          <p:cNvSpPr>
            <a:spLocks noChangeArrowheads="1"/>
          </p:cNvSpPr>
          <p:nvPr userDrawn="1"/>
        </p:nvSpPr>
        <p:spPr bwMode="gray">
          <a:xfrm>
            <a:off x="3352800" y="200464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AutoShape 24"/>
          <p:cNvSpPr>
            <a:spLocks noChangeArrowheads="1"/>
          </p:cNvSpPr>
          <p:nvPr userDrawn="1"/>
        </p:nvSpPr>
        <p:spPr bwMode="gray">
          <a:xfrm>
            <a:off x="3349625" y="296937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Oval 26"/>
          <p:cNvSpPr>
            <a:spLocks noChangeArrowheads="1"/>
          </p:cNvSpPr>
          <p:nvPr userDrawn="1"/>
        </p:nvSpPr>
        <p:spPr bwMode="gray">
          <a:xfrm>
            <a:off x="3263900" y="2122115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Oval 28"/>
          <p:cNvSpPr>
            <a:spLocks noChangeArrowheads="1"/>
          </p:cNvSpPr>
          <p:nvPr userDrawn="1"/>
        </p:nvSpPr>
        <p:spPr bwMode="gray">
          <a:xfrm>
            <a:off x="3276600" y="3115420"/>
            <a:ext cx="228600" cy="228600"/>
          </a:xfrm>
          <a:prstGeom prst="ellipse">
            <a:avLst/>
          </a:prstGeom>
          <a:gradFill rotWithShape="1">
            <a:gsLst>
              <a:gs pos="0">
                <a:srgbClr val="8F038F"/>
              </a:gs>
              <a:gs pos="100000">
                <a:srgbClr val="8F038F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AutoShape 29"/>
          <p:cNvSpPr>
            <a:spLocks noChangeArrowheads="1"/>
          </p:cNvSpPr>
          <p:nvPr userDrawn="1"/>
        </p:nvSpPr>
        <p:spPr bwMode="gray">
          <a:xfrm>
            <a:off x="3352800" y="4949672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Oval 31"/>
          <p:cNvSpPr>
            <a:spLocks noChangeArrowheads="1"/>
          </p:cNvSpPr>
          <p:nvPr userDrawn="1"/>
        </p:nvSpPr>
        <p:spPr bwMode="gray">
          <a:xfrm>
            <a:off x="3263900" y="5087784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Text Placeholder 140"/>
          <p:cNvSpPr>
            <a:spLocks noGrp="1"/>
          </p:cNvSpPr>
          <p:nvPr>
            <p:ph type="body" sz="quarter" idx="10" hasCustomPrompt="1"/>
          </p:nvPr>
        </p:nvSpPr>
        <p:spPr>
          <a:xfrm>
            <a:off x="3648809" y="2060944"/>
            <a:ext cx="4633545" cy="388686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35" name="Text Placeholder 140"/>
          <p:cNvSpPr>
            <a:spLocks noGrp="1"/>
          </p:cNvSpPr>
          <p:nvPr>
            <p:ph type="body" sz="quarter" idx="12" hasCustomPrompt="1"/>
          </p:nvPr>
        </p:nvSpPr>
        <p:spPr>
          <a:xfrm>
            <a:off x="3663473" y="3025144"/>
            <a:ext cx="4633545" cy="388686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36" name="Text Placeholder 140"/>
          <p:cNvSpPr>
            <a:spLocks noGrp="1"/>
          </p:cNvSpPr>
          <p:nvPr>
            <p:ph type="body" sz="quarter" idx="13" hasCustomPrompt="1"/>
          </p:nvPr>
        </p:nvSpPr>
        <p:spPr>
          <a:xfrm>
            <a:off x="3666409" y="5006280"/>
            <a:ext cx="4633545" cy="388686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44" name="AutoShape 24"/>
          <p:cNvSpPr>
            <a:spLocks noChangeArrowheads="1"/>
          </p:cNvSpPr>
          <p:nvPr userDrawn="1"/>
        </p:nvSpPr>
        <p:spPr bwMode="gray">
          <a:xfrm>
            <a:off x="3352561" y="4053722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Oval 28"/>
          <p:cNvSpPr>
            <a:spLocks noChangeArrowheads="1"/>
          </p:cNvSpPr>
          <p:nvPr userDrawn="1"/>
        </p:nvSpPr>
        <p:spPr bwMode="gray">
          <a:xfrm>
            <a:off x="3279536" y="4199772"/>
            <a:ext cx="228600" cy="228600"/>
          </a:xfrm>
          <a:prstGeom prst="ellipse">
            <a:avLst/>
          </a:prstGeom>
          <a:gradFill rotWithShape="1">
            <a:gsLst>
              <a:gs pos="0">
                <a:srgbClr val="8F038F"/>
              </a:gs>
              <a:gs pos="100000">
                <a:srgbClr val="8F038F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Text Placeholder 140"/>
          <p:cNvSpPr>
            <a:spLocks noGrp="1"/>
          </p:cNvSpPr>
          <p:nvPr>
            <p:ph type="body" sz="quarter" idx="14" hasCustomPrompt="1"/>
          </p:nvPr>
        </p:nvSpPr>
        <p:spPr>
          <a:xfrm>
            <a:off x="3666409" y="4109496"/>
            <a:ext cx="4633545" cy="388686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219886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2426"/>
            <a:ext cx="7886700" cy="105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35369"/>
            <a:ext cx="7886700" cy="4264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89434" y="6334489"/>
            <a:ext cx="927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2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5719" y="63298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2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27" y="6175630"/>
            <a:ext cx="9144000" cy="682370"/>
          </a:xfrm>
          <a:prstGeom prst="rect">
            <a:avLst/>
          </a:prstGeom>
          <a:solidFill>
            <a:srgbClr val="003B7A"/>
          </a:solidFill>
          <a:ln>
            <a:solidFill>
              <a:srgbClr val="003B7A"/>
            </a:solidFill>
          </a:ln>
          <a:effectLst>
            <a:outerShdw blurRad="508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Input 7"/>
          <p:cNvSpPr/>
          <p:nvPr/>
        </p:nvSpPr>
        <p:spPr>
          <a:xfrm rot="16200000" flipV="1">
            <a:off x="1397977" y="4624751"/>
            <a:ext cx="844058" cy="3640017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8" y="6159045"/>
            <a:ext cx="2190446" cy="5905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1220" y="6190527"/>
            <a:ext cx="1933187" cy="453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948" y="6237174"/>
            <a:ext cx="2845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92A67"/>
                </a:solidFill>
              </a:rPr>
              <a:t>FACULTY OF INFORMATION TECHNOLOGY</a:t>
            </a:r>
          </a:p>
          <a:p>
            <a:r>
              <a:rPr lang="en-US" sz="1100" b="1" dirty="0">
                <a:solidFill>
                  <a:srgbClr val="092A67"/>
                </a:solidFill>
              </a:rPr>
              <a:t>THU DUC COLLEGE OF TECHNOLOGY</a:t>
            </a:r>
          </a:p>
        </p:txBody>
      </p:sp>
      <p:pic>
        <p:nvPicPr>
          <p:cNvPr id="15" name="Picture 14" descr="cdiologo_white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725" y="6228382"/>
            <a:ext cx="676275" cy="568071"/>
          </a:xfrm>
          <a:prstGeom prst="rect">
            <a:avLst/>
          </a:prstGeom>
        </p:spPr>
      </p:pic>
      <p:pic>
        <p:nvPicPr>
          <p:cNvPr id="17" name="Picture 16" descr="tdc_logo_white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8" y="6224952"/>
            <a:ext cx="437945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5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5" r:id="rId7"/>
    <p:sldLayoutId id="2147483662" r:id="rId8"/>
    <p:sldLayoutId id="2147483663" r:id="rId9"/>
    <p:sldLayoutId id="214748366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3B7A"/>
          </a:solidFill>
          <a:latin typeface="Arial Narrow" pitchFamily="34" charset="0"/>
          <a:ea typeface="+mj-ea"/>
          <a:cs typeface="+mj-cs"/>
        </a:defRPr>
      </a:lvl1pPr>
    </p:titleStyle>
    <p:bodyStyle>
      <a:lvl1pPr marL="360363" indent="-360363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q"/>
        <a:defRPr sz="3200" b="1" kern="1200" baseline="0">
          <a:solidFill>
            <a:schemeClr val="accent2"/>
          </a:solidFill>
          <a:latin typeface="Arial Narrow" pitchFamily="34" charset="0"/>
          <a:ea typeface="+mn-ea"/>
          <a:cs typeface="+mn-cs"/>
        </a:defRPr>
      </a:lvl1pPr>
      <a:lvl2pPr marL="808038" indent="-350838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v"/>
        <a:defRPr sz="2800" kern="1200" baseline="0">
          <a:solidFill>
            <a:schemeClr val="accent1">
              <a:lumMod val="75000"/>
            </a:schemeClr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 baseline="0">
          <a:solidFill>
            <a:schemeClr val="accent2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2000" kern="1200" baseline="0">
          <a:solidFill>
            <a:schemeClr val="accent1">
              <a:lumMod val="75000"/>
            </a:schemeClr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accent2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Hebrew" charset="-79"/>
                <a:ea typeface="Arial Hebrew" charset="-79"/>
                <a:cs typeface="Arial Hebrew" charset="-79"/>
              </a:rPr>
              <a:t>ĐỒ HOẠ VÀ HOẠT CẢNH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 II</a:t>
            </a:r>
          </a:p>
          <a:p>
            <a:r>
              <a:rPr lang="en-US" dirty="0"/>
              <a:t>Tiêu Kim Cương</a:t>
            </a:r>
          </a:p>
        </p:txBody>
      </p:sp>
    </p:spTree>
    <p:extLst>
      <p:ext uri="{BB962C8B-B14F-4D97-AF65-F5344CB8AC3E}">
        <p14:creationId xmlns:p14="http://schemas.microsoft.com/office/powerpoint/2010/main" val="357197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AND ANIMATION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09701"/>
            <a:ext cx="7886700" cy="4545329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ViewPage</a:t>
            </a:r>
            <a:r>
              <a:rPr lang="en-US" dirty="0"/>
              <a:t> to create a Slides Show</a:t>
            </a:r>
          </a:p>
          <a:p>
            <a:pPr lvl="1"/>
            <a:r>
              <a:rPr lang="en-US" dirty="0"/>
              <a:t>Using in 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19EC4-5267-4446-ABB8-7ECA8AFC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29294"/>
            <a:ext cx="6248400" cy="238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2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15C5-9648-D542-AB13-9A8FC248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</a:t>
            </a:r>
          </a:p>
        </p:txBody>
      </p:sp>
    </p:spTree>
    <p:extLst>
      <p:ext uri="{BB962C8B-B14F-4D97-AF65-F5344CB8AC3E}">
        <p14:creationId xmlns:p14="http://schemas.microsoft.com/office/powerpoint/2010/main" val="398461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2AB1-DE2D-2841-8618-EEFCA1BD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4DD22-16F5-DD43-8931-596A06FEB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Tieu Kim </a:t>
            </a:r>
            <a:r>
              <a:rPr lang="en-US" dirty="0" err="1"/>
              <a:t>Cuong</a:t>
            </a:r>
            <a:endParaRPr lang="en-US" dirty="0"/>
          </a:p>
          <a:p>
            <a:pPr lvl="1"/>
            <a:r>
              <a:rPr lang="en-US" dirty="0"/>
              <a:t>Department of Information Technology</a:t>
            </a:r>
          </a:p>
          <a:p>
            <a:pPr lvl="1"/>
            <a:r>
              <a:rPr lang="en-US" dirty="0" err="1"/>
              <a:t>cuongtk@tdc.edu.vn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5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AND ANIMATION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09701"/>
            <a:ext cx="7886700" cy="4545329"/>
          </a:xfrm>
        </p:spPr>
        <p:txBody>
          <a:bodyPr>
            <a:normAutofit/>
          </a:bodyPr>
          <a:lstStyle/>
          <a:p>
            <a:r>
              <a:rPr lang="en-US" dirty="0"/>
              <a:t>Scaling down large images </a:t>
            </a:r>
          </a:p>
          <a:p>
            <a:pPr lvl="1"/>
            <a:r>
              <a:rPr lang="en-US" dirty="0"/>
              <a:t>to avoid Out of Memory exceptions</a:t>
            </a:r>
          </a:p>
          <a:p>
            <a:pPr lvl="1"/>
            <a:r>
              <a:rPr lang="en-US" dirty="0"/>
              <a:t>Using the </a:t>
            </a:r>
            <a:r>
              <a:rPr lang="en-US" dirty="0" err="1"/>
              <a:t>BitmapFactory</a:t>
            </a:r>
            <a:r>
              <a:rPr lang="en-US" dirty="0"/>
              <a:t> class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68C43-6BFB-1346-8A25-19FABE814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89499"/>
            <a:ext cx="7886700" cy="31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1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AND ANIMATION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09701"/>
            <a:ext cx="7886700" cy="4545329"/>
          </a:xfrm>
        </p:spPr>
        <p:txBody>
          <a:bodyPr>
            <a:normAutofit/>
          </a:bodyPr>
          <a:lstStyle/>
          <a:p>
            <a:r>
              <a:rPr lang="en-US" dirty="0"/>
              <a:t>Transition animation</a:t>
            </a:r>
          </a:p>
          <a:p>
            <a:pPr lvl="1"/>
            <a:r>
              <a:rPr lang="en-US" dirty="0"/>
              <a:t>Relationship between your layouts, the scenes, the transition, and the final animation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8DF05-4329-DF45-AD34-9FB7C13CE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2835797"/>
            <a:ext cx="6426200" cy="31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5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AND ANIMATION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09701"/>
            <a:ext cx="7886700" cy="45453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Transition animation</a:t>
            </a:r>
          </a:p>
          <a:p>
            <a:pPr lvl="1"/>
            <a:r>
              <a:rPr lang="en-US" dirty="0"/>
              <a:t>Create the starting layout (Starting scene)</a:t>
            </a:r>
          </a:p>
          <a:p>
            <a:pPr lvl="1"/>
            <a:r>
              <a:rPr lang="en-US" dirty="0"/>
              <a:t>Create the ending layout (Ending scene)</a:t>
            </a:r>
          </a:p>
          <a:p>
            <a:pPr lvl="1"/>
            <a:r>
              <a:rPr lang="en-US" dirty="0"/>
              <a:t>Create the transition file: The change type</a:t>
            </a:r>
          </a:p>
          <a:p>
            <a:pPr lvl="2"/>
            <a:r>
              <a:rPr lang="en-US" dirty="0" err="1"/>
              <a:t>AutoTransition</a:t>
            </a:r>
            <a:r>
              <a:rPr lang="en-US" dirty="0"/>
              <a:t> (default transition): Fade out, move, and resize, then fade in (in that order)</a:t>
            </a:r>
          </a:p>
          <a:p>
            <a:pPr lvl="2"/>
            <a:r>
              <a:rPr lang="en-US" dirty="0"/>
              <a:t>Fade: Fade in, fade out (default), or both (specify order)</a:t>
            </a:r>
          </a:p>
          <a:p>
            <a:pPr lvl="2"/>
            <a:r>
              <a:rPr lang="en-US" dirty="0" err="1"/>
              <a:t>ChangeBounds</a:t>
            </a:r>
            <a:r>
              <a:rPr lang="en-US" dirty="0"/>
              <a:t>: Move and resize</a:t>
            </a:r>
          </a:p>
          <a:p>
            <a:pPr lvl="2"/>
            <a:r>
              <a:rPr lang="en-US" dirty="0"/>
              <a:t>Slide, explode, recolor…</a:t>
            </a:r>
          </a:p>
          <a:p>
            <a:pPr lvl="1"/>
            <a:r>
              <a:rPr lang="en-US" dirty="0"/>
              <a:t>Applying the animation using </a:t>
            </a:r>
            <a:r>
              <a:rPr lang="en-US" dirty="0" err="1"/>
              <a:t>TransitionManager</a:t>
            </a:r>
            <a:endParaRPr lang="en-US" dirty="0"/>
          </a:p>
          <a:p>
            <a:pPr lvl="1"/>
            <a:r>
              <a:rPr lang="en-US" dirty="0"/>
              <a:t>Android Transition Framework: Automatically create the frames needed to animate from the start to end scenes</a:t>
            </a:r>
          </a:p>
        </p:txBody>
      </p:sp>
    </p:spTree>
    <p:extLst>
      <p:ext uri="{BB962C8B-B14F-4D97-AF65-F5344CB8AC3E}">
        <p14:creationId xmlns:p14="http://schemas.microsoft.com/office/powerpoint/2010/main" val="23703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AND ANIMATION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09701"/>
            <a:ext cx="7886700" cy="45453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Transition animation</a:t>
            </a:r>
          </a:p>
          <a:p>
            <a:pPr lvl="1"/>
            <a:r>
              <a:rPr lang="en-US" dirty="0"/>
              <a:t>Limitation of the transition animation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Transition animation with more one effects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E4E01-DD62-CE4B-A99D-286E6D7EA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53829"/>
            <a:ext cx="7886700" cy="289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2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AND ANIMATION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09701"/>
            <a:ext cx="7886700" cy="4545329"/>
          </a:xfrm>
        </p:spPr>
        <p:txBody>
          <a:bodyPr>
            <a:normAutofit/>
          </a:bodyPr>
          <a:lstStyle/>
          <a:p>
            <a:r>
              <a:rPr lang="en-US" dirty="0"/>
              <a:t>Rotation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RotateAnimation</a:t>
            </a:r>
            <a:r>
              <a:rPr lang="en-US" dirty="0"/>
              <a:t>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Application off Compass</a:t>
            </a:r>
          </a:p>
          <a:p>
            <a:pPr lvl="2"/>
            <a:r>
              <a:rPr lang="en-US" dirty="0"/>
              <a:t>Reading data from ACCELEROMETER sensor</a:t>
            </a:r>
          </a:p>
          <a:p>
            <a:pPr lvl="2"/>
            <a:r>
              <a:rPr lang="en-US" dirty="0"/>
              <a:t>Based on the Azimuth of the sensor rotates the compass image so that the North direction to the North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B9F83-A7AE-CC4A-A91F-B7A0A557B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32" y="2466976"/>
            <a:ext cx="5868364" cy="16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AND ANIMATION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09701"/>
            <a:ext cx="7886700" cy="4545329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ViewPage</a:t>
            </a:r>
            <a:r>
              <a:rPr lang="en-US" dirty="0"/>
              <a:t> to create a Slides Show</a:t>
            </a:r>
          </a:p>
          <a:p>
            <a:pPr lvl="1"/>
            <a:r>
              <a:rPr lang="en-US" dirty="0"/>
              <a:t>Preparation</a:t>
            </a:r>
          </a:p>
          <a:p>
            <a:pPr lvl="2"/>
            <a:r>
              <a:rPr lang="en-US" dirty="0"/>
              <a:t>Create </a:t>
            </a:r>
            <a:r>
              <a:rPr lang="en-US" dirty="0" err="1"/>
              <a:t>ViewPageAnimation</a:t>
            </a:r>
            <a:r>
              <a:rPr lang="en-US" dirty="0"/>
              <a:t> Activity</a:t>
            </a:r>
          </a:p>
          <a:p>
            <a:pPr lvl="2"/>
            <a:r>
              <a:rPr lang="en-US" dirty="0"/>
              <a:t>Copy images to </a:t>
            </a:r>
            <a:r>
              <a:rPr lang="en-US" dirty="0" err="1"/>
              <a:t>drawable</a:t>
            </a:r>
            <a:endParaRPr lang="en-US" dirty="0"/>
          </a:p>
          <a:p>
            <a:pPr lvl="2"/>
            <a:r>
              <a:rPr lang="en-US" dirty="0"/>
              <a:t>Create </a:t>
            </a:r>
            <a:r>
              <a:rPr lang="en-US" dirty="0" err="1"/>
              <a:t>fragment_slide.xml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 err="1"/>
              <a:t>SlideFragment.java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620E8-2CC8-6D41-B13A-F2B379CBE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053509"/>
            <a:ext cx="7886700" cy="190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7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AND ANIMATION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09701"/>
            <a:ext cx="7886700" cy="4545329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ViewPage</a:t>
            </a:r>
            <a:r>
              <a:rPr lang="en-US" dirty="0"/>
              <a:t> to create a Slides Show</a:t>
            </a:r>
          </a:p>
          <a:p>
            <a:pPr lvl="1"/>
            <a:r>
              <a:rPr lang="en-US" dirty="0"/>
              <a:t>Change the main layout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86D3D-6313-1F43-B328-1D2A4F8B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13" y="2797684"/>
            <a:ext cx="6589774" cy="176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1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AND ANIMATION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09701"/>
            <a:ext cx="7886700" cy="4545329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ViewPage</a:t>
            </a:r>
            <a:r>
              <a:rPr lang="en-US" dirty="0"/>
              <a:t> to create a Slides Show</a:t>
            </a:r>
          </a:p>
          <a:p>
            <a:pPr lvl="1"/>
            <a:r>
              <a:rPr lang="en-US" dirty="0"/>
              <a:t>Create Adapter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DC0EA3-30C2-F446-884E-1713008C4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63" y="2625684"/>
            <a:ext cx="6655442" cy="280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59794"/>
      </p:ext>
    </p:extLst>
  </p:cSld>
  <p:clrMapOvr>
    <a:masterClrMapping/>
  </p:clrMapOvr>
</p:sld>
</file>

<file path=ppt/theme/theme1.xml><?xml version="1.0" encoding="utf-8"?>
<a:theme xmlns:a="http://schemas.openxmlformats.org/drawingml/2006/main" name="Cuong 20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Cuong 2017-1</Template>
  <TotalTime>72240</TotalTime>
  <Words>286</Words>
  <Application>Microsoft Macintosh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Hebrew</vt:lpstr>
      <vt:lpstr>Arial Narrow</vt:lpstr>
      <vt:lpstr>Calibri</vt:lpstr>
      <vt:lpstr>Wingdings</vt:lpstr>
      <vt:lpstr>Cuong 2017</vt:lpstr>
      <vt:lpstr>ĐỒ HOẠ VÀ HOẠT CẢNH</vt:lpstr>
      <vt:lpstr>GRAPHICS AND ANIMATION</vt:lpstr>
      <vt:lpstr>GRAPHICS AND ANIMATION</vt:lpstr>
      <vt:lpstr>GRAPHICS AND ANIMATION</vt:lpstr>
      <vt:lpstr>GRAPHICS AND ANIMATION</vt:lpstr>
      <vt:lpstr>GRAPHICS AND ANIMATION</vt:lpstr>
      <vt:lpstr>GRAPHICS AND ANIMATION</vt:lpstr>
      <vt:lpstr>GRAPHICS AND ANIMATION</vt:lpstr>
      <vt:lpstr>GRAPHICS AND ANIMATION</vt:lpstr>
      <vt:lpstr>GRAPHICS AND ANIMATION</vt:lpstr>
      <vt:lpstr>QUESTIONS AND ANSWER</vt:lpstr>
      <vt:lpstr>THANK YOU!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Cương Tiêu Kim</dc:creator>
  <cp:lastModifiedBy>Cương Tiêu Kim</cp:lastModifiedBy>
  <cp:revision>181</cp:revision>
  <dcterms:created xsi:type="dcterms:W3CDTF">2017-12-28T08:34:58Z</dcterms:created>
  <dcterms:modified xsi:type="dcterms:W3CDTF">2018-04-01T10:19:32Z</dcterms:modified>
</cp:coreProperties>
</file>