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3D7B6-7820-4844-977C-E67251E1CDD0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25BE4-E789-4F9F-B68B-8434D6BD0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6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6631-5467-4050-AD47-59C263B1E41D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0F52-1FC4-4662-81C4-E4A0177DB9D2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C883-6BEE-43CF-9DDC-0D900C7EE8DA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1EE0-98D0-4232-BF45-3CE187514C48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76A1-4C85-4F02-9A9F-1A9985ED4337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6FB11-6116-4FCE-89DC-AA323E66A0BD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7D5C-935F-467C-AF71-C6E5BCB909E4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7FC7-FE09-4110-B8BF-4A0F3EC2D9E5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FDC3-4123-45C8-8175-C4836547917A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07B3-A994-4F9A-A0C6-8B4D4CB6EFF2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F610-DE19-4C21-A239-E3100EB18680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2DDC-53D5-469E-9B76-2D54705ABAA1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6649-C02B-4300-8E1D-51B3D49E7D20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9F36-857B-4BD1-9C58-D5F950749A96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5F02-60C3-465B-8467-F441EE57B1B0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1F7B-A4D5-4B76-9479-9D9D46E91F9F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2754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2E45-343A-493E-B46E-450D43076481}" type="datetime1">
              <a:rPr lang="en-US" altLang="ja-JP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 2020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Yến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CF26A-3892-4EAC-A51B-4CC25186A80F}"/>
              </a:ext>
            </a:extLst>
          </p:cNvPr>
          <p:cNvSpPr txBox="1"/>
          <p:nvPr userDrawn="1"/>
        </p:nvSpPr>
        <p:spPr>
          <a:xfrm rot="20353759" flipH="1">
            <a:off x="1940015" y="3382818"/>
            <a:ext cx="6082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>
                    <a:lumMod val="95000"/>
                  </a:schemeClr>
                </a:solidFill>
              </a:rPr>
              <a:t>yenkhtn154@gmail.com</a:t>
            </a:r>
            <a:endParaRPr kumimoji="1" lang="ja-JP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270F-E95A-4CBE-9467-13C528093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khóa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AD2FC-5E1F-4608-876F-2D413EE3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5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ED92-16AA-4703-9319-234723EA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615"/>
          </a:xfrm>
        </p:spPr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kháo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Java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674E-CAF4-4707-84E0-2D048A604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975"/>
            <a:ext cx="8596668" cy="4678388"/>
          </a:xfrm>
        </p:spPr>
        <p:txBody>
          <a:bodyPr/>
          <a:lstStyle/>
          <a:p>
            <a:r>
              <a:rPr lang="en-US" altLang="ja-JP" dirty="0"/>
              <a:t>1. </a:t>
            </a:r>
            <a:r>
              <a:rPr lang="en-US" altLang="ja-JP" dirty="0" err="1"/>
              <a:t>Học</a:t>
            </a:r>
            <a:r>
              <a:rPr lang="en-US" altLang="ja-JP" dirty="0"/>
              <a:t> Java c</a:t>
            </a:r>
            <a:r>
              <a:rPr lang="vi-VN" altLang="ja-JP" dirty="0"/>
              <a:t>ơ</a:t>
            </a:r>
            <a:r>
              <a:rPr lang="en-US" altLang="ja-JP" dirty="0"/>
              <a:t> </a:t>
            </a:r>
            <a:r>
              <a:rPr lang="en-US" altLang="ja-JP" dirty="0" err="1"/>
              <a:t>bản</a:t>
            </a:r>
            <a:r>
              <a:rPr lang="en-US" altLang="ja-JP" dirty="0"/>
              <a:t> </a:t>
            </a:r>
            <a:r>
              <a:rPr lang="en-US" altLang="ja-JP" dirty="0" err="1"/>
              <a:t>đến</a:t>
            </a:r>
            <a:r>
              <a:rPr lang="en-US" altLang="ja-JP" dirty="0"/>
              <a:t> </a:t>
            </a:r>
            <a:r>
              <a:rPr lang="en-US" altLang="ja-JP" dirty="0" err="1"/>
              <a:t>nâng</a:t>
            </a:r>
            <a:r>
              <a:rPr lang="en-US" altLang="ja-JP" dirty="0"/>
              <a:t> </a:t>
            </a:r>
            <a:r>
              <a:rPr lang="en-US" altLang="ja-JP" dirty="0" err="1"/>
              <a:t>cao</a:t>
            </a:r>
            <a:r>
              <a:rPr lang="en-US" altLang="ja-JP" dirty="0"/>
              <a:t> +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bài</a:t>
            </a:r>
            <a:r>
              <a:rPr lang="en-US" altLang="ja-JP" dirty="0"/>
              <a:t> </a:t>
            </a:r>
            <a:r>
              <a:rPr lang="en-US" altLang="ja-JP" dirty="0" err="1"/>
              <a:t>tập</a:t>
            </a:r>
            <a:endParaRPr lang="en-US" altLang="ja-JP" dirty="0"/>
          </a:p>
          <a:p>
            <a:r>
              <a:rPr kumimoji="1" lang="en-US" altLang="ja-JP" dirty="0"/>
              <a:t>2. </a:t>
            </a:r>
            <a:r>
              <a:rPr lang="en-US" altLang="ja-JP" dirty="0" err="1"/>
              <a:t>Học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HTML, CSS , </a:t>
            </a:r>
            <a:r>
              <a:rPr lang="en-US" altLang="ja-JP" dirty="0" err="1"/>
              <a:t>Mysql</a:t>
            </a:r>
            <a:r>
              <a:rPr lang="en-US" altLang="ja-JP" dirty="0"/>
              <a:t>, GitHub</a:t>
            </a:r>
            <a:endParaRPr kumimoji="1" lang="en-US" altLang="ja-JP" dirty="0"/>
          </a:p>
          <a:p>
            <a:r>
              <a:rPr lang="en-US" altLang="ja-JP" dirty="0"/>
              <a:t>3.Học </a:t>
            </a:r>
            <a:r>
              <a:rPr lang="en-US" altLang="ja-JP" dirty="0" err="1"/>
              <a:t>lập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 Java web </a:t>
            </a:r>
            <a:r>
              <a:rPr lang="en-US" altLang="ja-JP" dirty="0" err="1"/>
              <a:t>với</a:t>
            </a:r>
            <a:r>
              <a:rPr lang="en-US" altLang="ja-JP" dirty="0"/>
              <a:t> framework </a:t>
            </a:r>
            <a:r>
              <a:rPr lang="en-US" altLang="ja-JP" dirty="0" err="1"/>
              <a:t>SpringBoot</a:t>
            </a:r>
            <a:r>
              <a:rPr lang="en-US" altLang="ja-JP" dirty="0"/>
              <a:t>(</a:t>
            </a:r>
            <a:r>
              <a:rPr lang="en-US" altLang="ja-JP" dirty="0" err="1"/>
              <a:t>Srping</a:t>
            </a:r>
            <a:r>
              <a:rPr lang="en-US" altLang="ja-JP" dirty="0"/>
              <a:t> MVC,JPA, </a:t>
            </a:r>
            <a:r>
              <a:rPr lang="en-US" altLang="ja-JP" dirty="0" err="1"/>
              <a:t>Thymeleaf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4. </a:t>
            </a:r>
            <a:r>
              <a:rPr lang="en-US" altLang="ja-JP" dirty="0" err="1"/>
              <a:t>Làm</a:t>
            </a:r>
            <a:r>
              <a:rPr lang="en-US" altLang="ja-JP" dirty="0"/>
              <a:t> 1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demo </a:t>
            </a:r>
            <a:r>
              <a:rPr lang="en-US" altLang="ja-JP" dirty="0" err="1"/>
              <a:t>nhỏ</a:t>
            </a:r>
            <a:r>
              <a:rPr lang="en-US" altLang="ja-JP" dirty="0"/>
              <a:t> </a:t>
            </a:r>
            <a:r>
              <a:rPr lang="en-US" altLang="ja-JP" dirty="0" err="1"/>
              <a:t>cuối</a:t>
            </a:r>
            <a:r>
              <a:rPr lang="en-US" altLang="ja-JP" dirty="0"/>
              <a:t> </a:t>
            </a:r>
            <a:r>
              <a:rPr lang="en-US" altLang="ja-JP" dirty="0" err="1"/>
              <a:t>khóa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FDB3D-7EA8-4FF3-A0A4-D81A1460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2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CB27-5A94-473B-AD07-B24F5902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782" y="1965277"/>
            <a:ext cx="3480181" cy="1009934"/>
          </a:xfrm>
        </p:spPr>
        <p:txBody>
          <a:bodyPr>
            <a:normAutofit fontScale="90000"/>
          </a:bodyPr>
          <a:lstStyle/>
          <a:p>
            <a:r>
              <a:rPr kumimoji="1" lang="en-US" altLang="ja-JP" sz="7200" dirty="0"/>
              <a:t>The End</a:t>
            </a:r>
            <a:endParaRPr kumimoji="1" lang="ja-JP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53E11A-BE42-436A-ACE1-78CCB9966218}"/>
              </a:ext>
            </a:extLst>
          </p:cNvPr>
          <p:cNvSpPr txBox="1">
            <a:spLocks/>
          </p:cNvSpPr>
          <p:nvPr/>
        </p:nvSpPr>
        <p:spPr>
          <a:xfrm>
            <a:off x="3603009" y="3991969"/>
            <a:ext cx="4872251" cy="22587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7200" dirty="0"/>
              <a:t>Thank You</a:t>
            </a:r>
            <a:endParaRPr lang="ja-JP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F524D-132B-4C3A-B00A-5836D0E2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Nguyễn Thị Hải 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941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1925</TotalTime>
  <Words>88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Trebuchet MS</vt:lpstr>
      <vt:lpstr>Wingdings 3</vt:lpstr>
      <vt:lpstr>Facet</vt:lpstr>
      <vt:lpstr>Tổng quan về khóa học</vt:lpstr>
      <vt:lpstr>Tổng quan về kháo học Java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Cài Đặt môi trường</dc:title>
  <dc:creator>Nguyen Yen</dc:creator>
  <cp:lastModifiedBy>Nguyen Yen</cp:lastModifiedBy>
  <cp:revision>54</cp:revision>
  <dcterms:created xsi:type="dcterms:W3CDTF">2020-05-31T04:59:54Z</dcterms:created>
  <dcterms:modified xsi:type="dcterms:W3CDTF">2020-06-13T07:18:11Z</dcterms:modified>
</cp:coreProperties>
</file>