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5" r:id="rId4"/>
    <p:sldId id="276" r:id="rId5"/>
    <p:sldId id="282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444" autoAdjust="0"/>
  </p:normalViewPr>
  <p:slideViewPr>
    <p:cSldViewPr snapToGrid="0">
      <p:cViewPr>
        <p:scale>
          <a:sx n="83" d="100"/>
          <a:sy n="83" d="100"/>
        </p:scale>
        <p:origin x="4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B9EA-5DC7-40B3-80D9-7B7744A8D579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86754-0C74-4B6C-B7C4-6A4FCEBAA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3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Khi </a:t>
            </a:r>
            <a:r>
              <a:rPr kumimoji="1" lang="en-US" altLang="ja-JP" dirty="0" err="1"/>
              <a:t>chúng</a:t>
            </a:r>
            <a:r>
              <a:rPr kumimoji="1" lang="en-US" altLang="ja-JP" dirty="0"/>
              <a:t> ta </a:t>
            </a:r>
            <a:r>
              <a:rPr kumimoji="1" lang="en-US" altLang="ja-JP" dirty="0" err="1"/>
              <a:t>cài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JDK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ra JVM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6754-0C74-4B6C-B7C4-6A4FCEBAA3A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2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887-40C3-47D3-9663-E9D8FF004338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57FA-C074-4994-A586-008829F35AF5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51E-DEC3-4F5C-B3F6-9752EDA8ACB1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EB48-9434-4734-B9BF-7AC16BAE165F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F3F0-7225-4E29-A56F-F6F376C2A4E2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5064-A035-4AD6-835C-108D51C5EB69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1AD-EE4F-4F87-B193-57A8E7BB9B30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AB61-1036-4DB4-836E-E91B37323DEB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82F-C62E-4E8D-9194-1ACE7999F5DD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979A-0696-44A8-8552-5233CBD9612C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81F1-26E4-43CC-896D-94BEB414B4DF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AF6-161D-4CDA-A9E5-BD2231FDE8BC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BFB1-27DE-4771-8CA7-414AEDBD3068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8A2-0D48-41CF-9F72-EA18E85B909D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2C6-5B95-4E95-9582-943A8430B43C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58BB-84B3-4432-9DC5-34E07996B412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3229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1926-C5AB-44CE-866F-E4C0E0B936BE}" type="datetime1">
              <a:rPr lang="en-US" altLang="ja-JP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AFAA5-ADD6-4CE2-B70E-626C8E9287B2}"/>
              </a:ext>
            </a:extLst>
          </p:cNvPr>
          <p:cNvSpPr txBox="1"/>
          <p:nvPr userDrawn="1"/>
        </p:nvSpPr>
        <p:spPr>
          <a:xfrm rot="19732470" flipH="1">
            <a:off x="2301944" y="3389828"/>
            <a:ext cx="517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>
                    <a:lumMod val="95000"/>
                  </a:schemeClr>
                </a:solidFill>
              </a:rPr>
              <a:t>yenkhtn154@gmail.com</a:t>
            </a:r>
            <a:endParaRPr kumimoji="1"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270F-E95A-4CBE-9467-13C528093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</a:t>
            </a:r>
            <a:r>
              <a:rPr lang="en-US" altLang="ja-JP" dirty="0" err="1"/>
              <a:t>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AE7AB-CDAA-4EA3-A1B2-6FBCD4632FE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kumimoji="1" lang="en-US" altLang="ja-JP" dirty="0" err="1"/>
              <a:t>Nguyễn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Yến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148DB-A3DC-49C5-8754-9E9BDA2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D92-16AA-4703-9319-234723EA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74E-CAF4-4707-84E0-2D048A60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975"/>
            <a:ext cx="8596668" cy="4678388"/>
          </a:xfrm>
        </p:spPr>
        <p:txBody>
          <a:bodyPr/>
          <a:lstStyle/>
          <a:p>
            <a:r>
              <a:rPr lang="en-US" altLang="ja-JP" dirty="0"/>
              <a:t>1. Java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2. </a:t>
            </a:r>
            <a:r>
              <a:rPr lang="en-US" altLang="ja-JP" dirty="0" err="1"/>
              <a:t>Tại</a:t>
            </a:r>
            <a:r>
              <a:rPr lang="en-US" altLang="ja-JP" dirty="0"/>
              <a:t> </a:t>
            </a:r>
            <a:r>
              <a:rPr lang="en-US" altLang="ja-JP" dirty="0" err="1"/>
              <a:t>sao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Java</a:t>
            </a:r>
          </a:p>
          <a:p>
            <a:r>
              <a:rPr lang="es-ES" altLang="ja-JP" dirty="0"/>
              <a:t>3. </a:t>
            </a:r>
            <a:r>
              <a:rPr lang="es-ES" altLang="ja-JP" dirty="0" err="1"/>
              <a:t>Phân</a:t>
            </a:r>
            <a:r>
              <a:rPr lang="es-ES" altLang="ja-JP" dirty="0"/>
              <a:t> </a:t>
            </a:r>
            <a:r>
              <a:rPr lang="es-ES" altLang="ja-JP" dirty="0" err="1"/>
              <a:t>biệt</a:t>
            </a:r>
            <a:r>
              <a:rPr lang="es-ES" altLang="ja-JP" dirty="0"/>
              <a:t> J2ME, J2SE </a:t>
            </a:r>
            <a:r>
              <a:rPr lang="es-ES" altLang="ja-JP" dirty="0" err="1"/>
              <a:t>và</a:t>
            </a:r>
            <a:r>
              <a:rPr lang="es-ES" altLang="ja-JP" dirty="0"/>
              <a:t> J2EE</a:t>
            </a:r>
            <a:endParaRPr kumimoji="1" lang="en-US" altLang="ja-JP" dirty="0"/>
          </a:p>
          <a:p>
            <a:r>
              <a:rPr lang="en-US" altLang="ja-JP" dirty="0"/>
              <a:t>4. JVM – Java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98D15-F26D-4414-8D23-45E00678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2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70BB-69BF-4FF0-8899-CC379F9C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gì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D6DA-92E9-4E88-81B3-BD8A2677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h</a:t>
            </a:r>
            <a:r>
              <a:rPr kumimoji="1" lang="vi-VN" altLang="ja-JP" dirty="0"/>
              <a:t>ư</a:t>
            </a:r>
            <a:r>
              <a:rPr lang="en-US" altLang="ja-JP" dirty="0" err="1"/>
              <a:t>ớng</a:t>
            </a:r>
            <a:r>
              <a:rPr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t</a:t>
            </a:r>
            <a:r>
              <a:rPr lang="vi-VN" altLang="ja-JP" dirty="0"/>
              <a:t>ư</a:t>
            </a:r>
            <a:r>
              <a:rPr lang="en-US" altLang="ja-JP" dirty="0" err="1"/>
              <a:t>ợng</a:t>
            </a:r>
            <a:r>
              <a:rPr lang="en-US" altLang="ja-JP" dirty="0"/>
              <a:t> do Sun Microsystem </a:t>
            </a:r>
            <a:r>
              <a:rPr lang="en-US" altLang="ja-JP" dirty="0" err="1"/>
              <a:t>sáng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ra </a:t>
            </a:r>
            <a:r>
              <a:rPr lang="en-US" altLang="ja-JP" dirty="0" err="1"/>
              <a:t>đời</a:t>
            </a:r>
            <a:r>
              <a:rPr lang="en-US" altLang="ja-JP" dirty="0"/>
              <a:t> 1991.Hiện </a:t>
            </a:r>
            <a:r>
              <a:rPr lang="en-US" altLang="ja-JP" dirty="0" err="1"/>
              <a:t>tại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Oracle.</a:t>
            </a:r>
          </a:p>
          <a:p>
            <a:r>
              <a:rPr lang="en-US" altLang="ja-JP" dirty="0"/>
              <a:t>Java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dựa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C </a:t>
            </a:r>
            <a:r>
              <a:rPr lang="en-US" altLang="ja-JP" dirty="0" err="1"/>
              <a:t>và</a:t>
            </a:r>
            <a:r>
              <a:rPr lang="en-US" altLang="ja-JP" dirty="0"/>
              <a:t> C++</a:t>
            </a:r>
          </a:p>
          <a:p>
            <a:r>
              <a:rPr kumimoji="1" lang="en-US" altLang="ja-JP" dirty="0"/>
              <a:t>Java </a:t>
            </a:r>
            <a:r>
              <a:rPr lang="en-US" altLang="ja-JP" dirty="0"/>
              <a:t>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chí</a:t>
            </a:r>
            <a:r>
              <a:rPr lang="en-US" altLang="ja-JP" dirty="0"/>
              <a:t> “Write Once, Run Any where” </a:t>
            </a:r>
            <a:r>
              <a:rPr lang="en-US" altLang="ja-JP" dirty="0" err="1"/>
              <a:t>nhờ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ảo</a:t>
            </a:r>
            <a:r>
              <a:rPr lang="en-US" altLang="ja-JP" dirty="0"/>
              <a:t> Java</a:t>
            </a:r>
          </a:p>
          <a:p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h</a:t>
            </a:r>
            <a:r>
              <a:rPr lang="vi-VN" altLang="ja-JP" dirty="0"/>
              <a:t>ư</a:t>
            </a:r>
            <a:r>
              <a:rPr lang="en-US" altLang="ja-JP" dirty="0" err="1"/>
              <a:t>ớng</a:t>
            </a:r>
            <a:r>
              <a:rPr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t</a:t>
            </a:r>
            <a:r>
              <a:rPr lang="vi-VN" altLang="ja-JP" dirty="0"/>
              <a:t>ư</a:t>
            </a:r>
            <a:r>
              <a:rPr lang="en-US" altLang="ja-JP" dirty="0" err="1"/>
              <a:t>ợng</a:t>
            </a:r>
            <a:r>
              <a:rPr lang="en-US" altLang="ja-JP" dirty="0"/>
              <a:t>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cận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E1265-CEA9-4D62-AE28-AA75812F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9916-7446-4407-B4C7-DE6E726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r>
              <a:rPr kumimoji="1" lang="en-US" altLang="ja-JP" dirty="0"/>
              <a:t> JAVA?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DB8A-7370-4850-AA4C-CD5B25F8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https://www.tiobe.com/tiobe-index/</a:t>
            </a:r>
            <a:r>
              <a:rPr lang="en-US" altLang="ja-JP" dirty="0"/>
              <a:t>  =&gt; </a:t>
            </a:r>
            <a:r>
              <a:rPr lang="en-US" altLang="ja-JP" dirty="0" err="1"/>
              <a:t>đứng</a:t>
            </a:r>
            <a:r>
              <a:rPr lang="en-US" altLang="ja-JP" dirty="0"/>
              <a:t> </a:t>
            </a:r>
            <a:r>
              <a:rPr lang="en-US" altLang="ja-JP" dirty="0" err="1"/>
              <a:t>thứ</a:t>
            </a:r>
            <a:r>
              <a:rPr lang="en-US" altLang="ja-JP" dirty="0"/>
              <a:t> 2</a:t>
            </a:r>
          </a:p>
          <a:p>
            <a:r>
              <a:rPr lang="en-US" altLang="ja-JP" dirty="0" err="1"/>
              <a:t>Viết</a:t>
            </a:r>
            <a:r>
              <a:rPr lang="en-US" altLang="ja-JP" dirty="0"/>
              <a:t> 1 </a:t>
            </a:r>
            <a:r>
              <a:rPr lang="en-US" altLang="ja-JP" dirty="0" err="1"/>
              <a:t>lần</a:t>
            </a:r>
            <a:r>
              <a:rPr lang="en-US" altLang="ja-JP" dirty="0"/>
              <a:t> </a:t>
            </a:r>
            <a:r>
              <a:rPr lang="en-US" altLang="ja-JP" dirty="0" err="1"/>
              <a:t>sài</a:t>
            </a:r>
            <a:r>
              <a:rPr lang="en-US" altLang="ja-JP" dirty="0"/>
              <a:t> </a:t>
            </a:r>
            <a:r>
              <a:rPr lang="en-US" altLang="ja-JP" dirty="0" err="1"/>
              <a:t>mọi</a:t>
            </a:r>
            <a:r>
              <a:rPr lang="en-US" altLang="ja-JP" dirty="0"/>
              <a:t> </a:t>
            </a:r>
            <a:r>
              <a:rPr lang="en-US" altLang="ja-JP" dirty="0" err="1"/>
              <a:t>nền</a:t>
            </a:r>
            <a:r>
              <a:rPr lang="en-US" altLang="ja-JP" dirty="0"/>
              <a:t> </a:t>
            </a:r>
            <a:r>
              <a:rPr lang="en-US" altLang="ja-JP" dirty="0" err="1"/>
              <a:t>tảng</a:t>
            </a:r>
            <a:endParaRPr lang="en-US" altLang="ja-JP" dirty="0"/>
          </a:p>
          <a:p>
            <a:r>
              <a:rPr lang="en-US" altLang="ja-JP" dirty="0" err="1"/>
              <a:t>Khá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hỗ</a:t>
            </a:r>
            <a:r>
              <a:rPr lang="en-US" altLang="ja-JP" dirty="0"/>
              <a:t> </a:t>
            </a:r>
            <a:r>
              <a:rPr lang="en-US" altLang="ja-JP" dirty="0" err="1"/>
              <a:t>trợ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: </a:t>
            </a:r>
            <a:r>
              <a:rPr lang="en-US" altLang="ja-JP" dirty="0" err="1"/>
              <a:t>Netbeans</a:t>
            </a:r>
            <a:r>
              <a:rPr lang="en-US" altLang="ja-JP" dirty="0"/>
              <a:t>, </a:t>
            </a:r>
            <a:r>
              <a:rPr lang="en-US" altLang="ja-JP" dirty="0" err="1"/>
              <a:t>Eclispe</a:t>
            </a:r>
            <a:r>
              <a:rPr lang="en-US" altLang="ja-JP" dirty="0"/>
              <a:t>, …</a:t>
            </a:r>
          </a:p>
          <a:p>
            <a:r>
              <a:rPr lang="en-US" altLang="ja-JP" dirty="0"/>
              <a:t>Open source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miễn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đồng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</a:t>
            </a:r>
            <a:r>
              <a:rPr lang="en-US" altLang="ja-JP" dirty="0" err="1"/>
              <a:t>ớn</a:t>
            </a:r>
            <a:endParaRPr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kumimoji="1" lang="en-US" altLang="ja-JP" dirty="0"/>
              <a:t> : </a:t>
            </a:r>
            <a:r>
              <a:rPr lang="en-US" altLang="ja-JP" dirty="0"/>
              <a:t>Web, desktop, </a:t>
            </a:r>
            <a:r>
              <a:rPr lang="en-US" altLang="ja-JP" dirty="0" err="1"/>
              <a:t>moblie</a:t>
            </a:r>
            <a:r>
              <a:rPr lang="en-US" altLang="ja-JP" dirty="0"/>
              <a:t> (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Androif</a:t>
            </a:r>
            <a:r>
              <a:rPr lang="en-US" altLang="ja-JP" dirty="0"/>
              <a:t> </a:t>
            </a:r>
            <a:r>
              <a:rPr lang="en-US" altLang="ja-JP" dirty="0" err="1"/>
              <a:t>nổi</a:t>
            </a:r>
            <a:r>
              <a:rPr lang="en-US" altLang="ja-JP" dirty="0"/>
              <a:t> </a:t>
            </a:r>
            <a:r>
              <a:rPr lang="en-US" altLang="ja-JP" dirty="0" err="1"/>
              <a:t>tiếng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Nhu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tuyển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171F-6EFE-4228-B467-59C686E2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1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8C67-389B-4BC5-AD4F-C16BCEC6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113"/>
          </a:xfrm>
        </p:spPr>
        <p:txBody>
          <a:bodyPr/>
          <a:lstStyle/>
          <a:p>
            <a:r>
              <a:rPr lang="es-ES" altLang="ja-JP" dirty="0" err="1"/>
              <a:t>Phân</a:t>
            </a:r>
            <a:r>
              <a:rPr lang="es-ES" altLang="ja-JP" dirty="0"/>
              <a:t> </a:t>
            </a:r>
            <a:r>
              <a:rPr lang="es-ES" altLang="ja-JP" dirty="0" err="1"/>
              <a:t>biệt</a:t>
            </a:r>
            <a:r>
              <a:rPr lang="es-ES" altLang="ja-JP" dirty="0"/>
              <a:t> J2ME, J2SE </a:t>
            </a:r>
            <a:r>
              <a:rPr lang="es-ES" altLang="ja-JP" dirty="0" err="1"/>
              <a:t>và</a:t>
            </a:r>
            <a:r>
              <a:rPr lang="es-ES" altLang="ja-JP" dirty="0"/>
              <a:t> J2EE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0EA5-71FA-4F0B-AEFC-7559C776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713"/>
            <a:ext cx="8596668" cy="4741649"/>
          </a:xfrm>
        </p:spPr>
        <p:txBody>
          <a:bodyPr/>
          <a:lstStyle/>
          <a:p>
            <a:r>
              <a:rPr lang="vi-VN" altLang="ja-JP" dirty="0"/>
              <a:t>J2SE được sử dụng với mục đích chính là để để tạo các ứng dụng cho môi trường Desktop</a:t>
            </a:r>
            <a:endParaRPr lang="en-US" altLang="ja-JP" dirty="0"/>
          </a:p>
          <a:p>
            <a:r>
              <a:rPr lang="en-US" altLang="ja-JP" dirty="0"/>
              <a:t>J2ME </a:t>
            </a:r>
            <a:r>
              <a:rPr lang="vi-VN" altLang="ja-JP" dirty="0"/>
              <a:t>là phiên bản được sử dụng cho việc tạo các ứng dụng chạy trên các hệ thống nhúng như thiết bị mobile và các thiết bị nhỏ.</a:t>
            </a:r>
            <a:endParaRPr lang="en-US" altLang="ja-JP" dirty="0"/>
          </a:p>
          <a:p>
            <a:r>
              <a:rPr lang="en-US" altLang="ja-JP" dirty="0"/>
              <a:t>J2EE  </a:t>
            </a:r>
            <a:r>
              <a:rPr lang="vi-VN" altLang="ja-JP" dirty="0"/>
              <a:t>là phiên bản Enterprise của Java, được sử dụng để phát triển  các ứng dụng web.</a:t>
            </a:r>
            <a:r>
              <a:rPr lang="en-US" altLang="ja-JP" dirty="0"/>
              <a:t> J2EE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HTML, CSS, JavaScript…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trang</a:t>
            </a:r>
            <a:r>
              <a:rPr lang="en-US" altLang="ja-JP" dirty="0"/>
              <a:t> web </a:t>
            </a:r>
            <a:r>
              <a:rPr lang="en-US" altLang="ja-JP" dirty="0" err="1"/>
              <a:t>và</a:t>
            </a:r>
            <a:r>
              <a:rPr lang="en-US" altLang="ja-JP" dirty="0"/>
              <a:t> web service.</a:t>
            </a:r>
            <a:endParaRPr kumimoji="1" lang="ja-JP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F143E6-0D93-4C7C-8D4F-007AC1C4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0" y="3843174"/>
            <a:ext cx="6277851" cy="27721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DDF2-69DF-45CB-8957-93D222B5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D1AB-8BA3-4962-8E7F-BEFB3274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JVM – Java Virtual Machine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EE01-E34D-46E4-AB9A-FD86E336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Chương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muốn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</a:t>
            </a:r>
            <a:r>
              <a:rPr lang="en-US" altLang="ja-JP" dirty="0" err="1"/>
              <a:t>ực</a:t>
            </a:r>
            <a:r>
              <a:rPr lang="en-US" altLang="ja-JP" dirty="0"/>
              <a:t> </a:t>
            </a:r>
            <a:r>
              <a:rPr lang="en-US" altLang="ja-JP" dirty="0" err="1"/>
              <a:t>thi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biên</a:t>
            </a:r>
            <a:r>
              <a:rPr lang="en-US" altLang="ja-JP" dirty="0"/>
              <a:t> </a:t>
            </a:r>
            <a:r>
              <a:rPr lang="en-US" altLang="ja-JP" dirty="0" err="1"/>
              <a:t>dịch</a:t>
            </a:r>
            <a:r>
              <a:rPr lang="en-US" altLang="ja-JP" dirty="0"/>
              <a:t> ra </a:t>
            </a:r>
            <a:r>
              <a:rPr lang="en-US" altLang="ja-JP" dirty="0" err="1"/>
              <a:t>mã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, </a:t>
            </a:r>
            <a:r>
              <a:rPr lang="en-US" altLang="ja-JP" dirty="0" err="1"/>
              <a:t>mà</a:t>
            </a:r>
            <a:r>
              <a:rPr lang="en-US" altLang="ja-JP" dirty="0"/>
              <a:t> </a:t>
            </a:r>
            <a:r>
              <a:rPr lang="en-US" altLang="ja-JP" dirty="0" err="1"/>
              <a:t>mã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điều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: windows (.exe), Linux (.ELF)</a:t>
            </a:r>
            <a:r>
              <a:rPr kumimoji="1" lang="en-US" altLang="ja-JP" dirty="0"/>
              <a:t> , Mac (.dmg)</a:t>
            </a: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64E0E-1AF5-4268-8A33-600636D5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2" y="2938218"/>
            <a:ext cx="6238095" cy="35056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B08D-FFBE-4815-A5F6-3CD49949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CB27-5A94-473B-AD07-B24F5902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82" y="1965277"/>
            <a:ext cx="3480181" cy="1009934"/>
          </a:xfrm>
        </p:spPr>
        <p:txBody>
          <a:bodyPr>
            <a:normAutofit fontScale="90000"/>
          </a:bodyPr>
          <a:lstStyle/>
          <a:p>
            <a:r>
              <a:rPr kumimoji="1" lang="en-US" altLang="ja-JP" sz="7200" dirty="0"/>
              <a:t>The End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53E11A-BE42-436A-ACE1-78CCB9966218}"/>
              </a:ext>
            </a:extLst>
          </p:cNvPr>
          <p:cNvSpPr txBox="1">
            <a:spLocks/>
          </p:cNvSpPr>
          <p:nvPr/>
        </p:nvSpPr>
        <p:spPr>
          <a:xfrm>
            <a:off x="3603009" y="3991969"/>
            <a:ext cx="4872251" cy="2258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7200" dirty="0"/>
              <a:t>Thank You</a:t>
            </a:r>
            <a:endParaRPr lang="ja-JP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4A37-DC2E-4BD9-A215-B4CD626E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4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3271</TotalTime>
  <Words>394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Trebuchet MS</vt:lpstr>
      <vt:lpstr>Wingdings 3</vt:lpstr>
      <vt:lpstr>Facet</vt:lpstr>
      <vt:lpstr>Tổng quan về Java</vt:lpstr>
      <vt:lpstr>Tổng quan về Java</vt:lpstr>
      <vt:lpstr>Java là gì</vt:lpstr>
      <vt:lpstr>Tại sao chọn học JAVA?</vt:lpstr>
      <vt:lpstr>Phân biệt J2ME, J2SE và J2EE</vt:lpstr>
      <vt:lpstr>JVM – Java Virtual Machine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môi trường</dc:title>
  <dc:creator>Nguyen Yen</dc:creator>
  <cp:lastModifiedBy>Nguyen Yen</cp:lastModifiedBy>
  <cp:revision>100</cp:revision>
  <dcterms:created xsi:type="dcterms:W3CDTF">2020-05-31T04:59:54Z</dcterms:created>
  <dcterms:modified xsi:type="dcterms:W3CDTF">2020-06-12T12:16:41Z</dcterms:modified>
</cp:coreProperties>
</file>