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2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219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87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28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24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295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44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73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65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4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55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296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3938-EBC1-1947-A256-4F3EDAD063A6}" type="datetimeFigureOut">
              <a:t>11/26/21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A921-B2AD-FD4D-90DD-33E8656698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0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9D4323-019A-FC4A-B9C4-0B60F3F4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0"/>
            <a:ext cx="9144000" cy="6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C780C-9EB6-434F-9B72-148FF028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"/>
            <a:ext cx="9144000" cy="68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0C035-C570-CC4D-A09E-2E849CE7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"/>
            <a:ext cx="9144000" cy="68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4BF9A-D9BB-5043-964E-6A9FB69E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"/>
            <a:ext cx="9144000" cy="68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9C0C6-5738-B84E-A011-750349B6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"/>
            <a:ext cx="9144000" cy="68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297A4-A9B3-B54E-9BA1-E7586323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"/>
            <a:ext cx="9144000" cy="68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19A02-57F0-FF4E-A900-51EB9F8B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0"/>
            <a:ext cx="9144000" cy="6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0F3E6-184E-094A-8417-15D583E3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" y="0"/>
            <a:ext cx="912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1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B3640-C324-5E42-BA23-18FE88C3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"/>
            <a:ext cx="9144000" cy="68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DCB9B-9B19-7444-B1EC-2D09405E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9144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D47EA-5F43-C54F-81E8-86D1B03B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" y="0"/>
            <a:ext cx="912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313DF5-E239-CB43-A835-DA2774DA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"/>
            <a:ext cx="9144000" cy="68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50995-FD5E-6642-BBA0-DF5319BB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9144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174BC-4F41-CF4B-AD23-703BA6FF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6"/>
            <a:ext cx="9144000" cy="68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11363-DE9A-9146-9CFD-88D73709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3"/>
            <a:ext cx="9144000" cy="68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8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1CE30-F41A-0A49-89A1-596E384D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"/>
            <a:ext cx="9144000" cy="68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054BF-6180-F246-B0CD-D43EBF70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8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5DAF0-DDB2-3744-B68E-56CBD9AB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"/>
            <a:ext cx="9144000" cy="68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1FA689-FD3A-7746-8149-6F76705D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2"/>
            <a:ext cx="9144000" cy="6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B2BDF-9DCA-B844-8C89-D9C10902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3"/>
            <a:ext cx="9144000" cy="68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B0AEE-7FF6-8649-BB1C-B27BB121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8"/>
            <a:ext cx="9144000" cy="68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CA13D-D91B-784F-8741-268A4BF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2"/>
            <a:ext cx="9144000" cy="67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DBE8B-FD17-A94B-8EC0-224C3041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0"/>
            <a:ext cx="9144000" cy="6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9F02B-4B6D-454F-822E-E074894A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"/>
            <a:ext cx="9144000" cy="68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1C8B4-69CB-9A4B-8B2F-4252EFF1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"/>
            <a:ext cx="9144000" cy="68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Trương Ngọc Tuấn</dc:creator>
  <cp:lastModifiedBy>Trương Ngọc Tuấn</cp:lastModifiedBy>
  <cp:revision>1</cp:revision>
  <dcterms:created xsi:type="dcterms:W3CDTF">2021-11-26T13:30:35Z</dcterms:created>
  <dcterms:modified xsi:type="dcterms:W3CDTF">2021-11-26T13:35:57Z</dcterms:modified>
</cp:coreProperties>
</file>