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6B7856-B3AA-4D7C-B23B-7AF7E3D9D53B}" type="datetimeFigureOut">
              <a:rPr kumimoji="1" lang="ja-JP" altLang="en-US" smtClean="0"/>
              <a:pPr/>
              <a:t>2022/4/4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4A508E-0820-4BE9-8B96-8127079F2B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NiỀM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TIN VÀ SỰ KIÊN TRÌ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dirty="0" smtClean="0"/>
              <a:t>perseverance </a:t>
            </a:r>
          </a:p>
          <a:p>
            <a:endParaRPr kumimoji="1" lang="ja-JP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mang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sáng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kumimoji="1" lang="ja-JP" altLang="en-US"/>
          </a:p>
        </p:txBody>
      </p:sp>
      <p:pic>
        <p:nvPicPr>
          <p:cNvPr id="5" name="Content Placeholder 4" descr="tải xuống.jf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6875403" cy="3581400"/>
          </a:xfr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300" dirty="0" err="1" smtClean="0"/>
              <a:t>thomas</a:t>
            </a:r>
            <a:r>
              <a:rPr lang="en-US" sz="3200" b="1" spc="300" dirty="0" smtClean="0"/>
              <a:t> </a:t>
            </a:r>
            <a:r>
              <a:rPr lang="en-US" sz="3200" b="1" spc="300" dirty="0" err="1" smtClean="0"/>
              <a:t>edison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Thiên tài khoa học từng bị đuổi t</a:t>
            </a:r>
            <a:r>
              <a:rPr lang="en-US" dirty="0" smtClean="0"/>
              <a:t>ừ</a:t>
            </a:r>
            <a:r>
              <a:rPr lang="vi-VN" dirty="0" smtClean="0"/>
              <a:t> tiểu học</a:t>
            </a:r>
            <a:endParaRPr lang="en-US" dirty="0" smtClean="0"/>
          </a:p>
          <a:p>
            <a:r>
              <a:rPr lang="vi-VN" dirty="0" smtClean="0"/>
              <a:t>Tin tưởng vào con và khuyến khích niềm đam mê của con</a:t>
            </a:r>
            <a:endParaRPr kumimoji="1" lang="ja-JP" alt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Các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yếu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tố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dẫn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đến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sự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thành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công</a:t>
            </a:r>
            <a:endParaRPr kumimoji="1" lang="ja-JP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Sự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tự</a:t>
            </a:r>
            <a:r>
              <a:rPr kumimoji="1" lang="en-US" altLang="ja-JP" dirty="0" smtClean="0"/>
              <a:t> tin</a:t>
            </a:r>
          </a:p>
          <a:p>
            <a:r>
              <a:rPr lang="en-US" altLang="ja-JP" dirty="0" err="1" smtClean="0"/>
              <a:t>Sự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tò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mò</a:t>
            </a:r>
            <a:endParaRPr kumimoji="1" lang="en-US" altLang="ja-JP" dirty="0" smtClean="0"/>
          </a:p>
          <a:p>
            <a:r>
              <a:rPr lang="en-US" altLang="ja-JP" dirty="0" err="1" smtClean="0"/>
              <a:t>Sự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hoạt</a:t>
            </a:r>
            <a:r>
              <a:rPr lang="en-US" altLang="ja-JP" dirty="0" smtClean="0"/>
              <a:t> </a:t>
            </a:r>
          </a:p>
          <a:p>
            <a:r>
              <a:rPr kumimoji="1" lang="en-US" altLang="ja-JP" dirty="0" err="1" smtClean="0"/>
              <a:t>Sự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lạc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quan</a:t>
            </a:r>
            <a:endParaRPr kumimoji="1" lang="en-US" altLang="ja-JP" dirty="0" smtClean="0"/>
          </a:p>
          <a:p>
            <a:r>
              <a:rPr lang="en-US" altLang="ja-JP" dirty="0" err="1" smtClean="0"/>
              <a:t>Sự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nhẫn</a:t>
            </a:r>
            <a:endParaRPr lang="en-US" altLang="ja-JP" dirty="0" smtClean="0"/>
          </a:p>
          <a:p>
            <a:r>
              <a:rPr kumimoji="1" lang="en-US" altLang="ja-JP" dirty="0" err="1" smtClean="0"/>
              <a:t>Hiểu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rõ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thân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mình</a:t>
            </a:r>
            <a:endParaRPr kumimoji="1" lang="ja-JP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sz="8000" b="1" dirty="0" smtClean="0"/>
              <a:t>END</a:t>
            </a:r>
            <a:endParaRPr kumimoji="1" lang="ja-JP" altLang="en-US" sz="80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for watching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</TotalTime>
  <Words>71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NiỀM TIN VÀ SỰ KIÊN TRÌ  </vt:lpstr>
      <vt:lpstr>Người mang lại ánh sáng nhân tạo cho nhân loại </vt:lpstr>
      <vt:lpstr>thomas edison</vt:lpstr>
      <vt:lpstr>Các yếu tố dẫn đến sự thành công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NiỀM TIN VÀ SỰ KIÊN TRÌ</dc:title>
  <dc:creator>trAn hai</dc:creator>
  <cp:lastModifiedBy>trAn hai</cp:lastModifiedBy>
  <cp:revision>4</cp:revision>
  <dcterms:created xsi:type="dcterms:W3CDTF">2022-04-01T14:53:45Z</dcterms:created>
  <dcterms:modified xsi:type="dcterms:W3CDTF">2022-04-04T12:50:36Z</dcterms:modified>
</cp:coreProperties>
</file>