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ja-JP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5D35027-7D75-400A-B33D-D9BAE21427E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AEC4DF0-B127-457F-B6BF-8EB7CB6F6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35027-7D75-400A-B33D-D9BAE21427E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EC4DF0-B127-457F-B6BF-8EB7CB6F6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35027-7D75-400A-B33D-D9BAE21427E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EC4DF0-B127-457F-B6BF-8EB7CB6F6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35027-7D75-400A-B33D-D9BAE21427E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EC4DF0-B127-457F-B6BF-8EB7CB6F6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5D35027-7D75-400A-B33D-D9BAE21427E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AEC4DF0-B127-457F-B6BF-8EB7CB6F6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35027-7D75-400A-B33D-D9BAE21427E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AEC4DF0-B127-457F-B6BF-8EB7CB6F6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35027-7D75-400A-B33D-D9BAE21427E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AEC4DF0-B127-457F-B6BF-8EB7CB6F6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35027-7D75-400A-B33D-D9BAE21427E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EC4DF0-B127-457F-B6BF-8EB7CB6F6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35027-7D75-400A-B33D-D9BAE21427E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EC4DF0-B127-457F-B6BF-8EB7CB6F6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5D35027-7D75-400A-B33D-D9BAE21427E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AEC4DF0-B127-457F-B6BF-8EB7CB6F6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altLang="ja-JP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5D35027-7D75-400A-B33D-D9BAE21427E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AEC4DF0-B127-457F-B6BF-8EB7CB6F6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5D35027-7D75-400A-B33D-D9BAE21427E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AEC4DF0-B127-457F-B6BF-8EB7CB6F6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  <a:p>
            <a:pPr lvl="1" eaLnBrk="1" latinLnBrk="0" hangingPunct="1"/>
            <a:r>
              <a:rPr kumimoji="0" lang="en-US" altLang="ja-JP" smtClean="0"/>
              <a:t>Second level</a:t>
            </a:r>
          </a:p>
          <a:p>
            <a:pPr lvl="2" eaLnBrk="1" latinLnBrk="0" hangingPunct="1"/>
            <a:r>
              <a:rPr kumimoji="0" lang="en-US" altLang="ja-JP" smtClean="0"/>
              <a:t>Third level</a:t>
            </a:r>
          </a:p>
          <a:p>
            <a:pPr lvl="3" eaLnBrk="1" latinLnBrk="0" hangingPunct="1"/>
            <a:r>
              <a:rPr kumimoji="0" lang="en-US" altLang="ja-JP" smtClean="0"/>
              <a:t>Fourth level</a:t>
            </a:r>
          </a:p>
          <a:p>
            <a:pPr lvl="4" eaLnBrk="1" latinLnBrk="0" hangingPunct="1"/>
            <a:r>
              <a:rPr kumimoji="0" lang="en-US" altLang="ja-JP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1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Sức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mạnh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của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sự</a:t>
            </a:r>
            <a:r>
              <a:rPr kumimoji="1" lang="en-US" altLang="ja-JP" dirty="0" smtClean="0"/>
              <a:t> </a:t>
            </a:r>
            <a:br>
              <a:rPr kumimoji="1" lang="en-US" altLang="ja-JP" dirty="0" smtClean="0"/>
            </a:b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sz="9600" dirty="0" smtClean="0">
                <a:solidFill>
                  <a:schemeClr val="bg2">
                    <a:lumMod val="75000"/>
                  </a:schemeClr>
                </a:solidFill>
              </a:rPr>
              <a:t>KIÊN TRÌ</a:t>
            </a:r>
            <a:endParaRPr kumimoji="1" lang="ja-JP" altLang="en-US" sz="960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31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Foundry</vt:lpstr>
      <vt:lpstr>Sức mạnh của sự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hai</dc:creator>
  <cp:lastModifiedBy>trAn hai</cp:lastModifiedBy>
  <cp:revision>4</cp:revision>
  <dcterms:created xsi:type="dcterms:W3CDTF">2022-03-31T00:46:51Z</dcterms:created>
  <dcterms:modified xsi:type="dcterms:W3CDTF">2022-03-31T01:18:09Z</dcterms:modified>
</cp:coreProperties>
</file>