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859" y="-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CCABD-BB73-4B5B-92EF-FFA3D7BFCF71}" type="datetimeFigureOut">
              <a:rPr lang="en-US" smtClean="0"/>
              <a:t>5/30/2012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A07DD-3873-4848-81CC-2FFD235D7C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CCABD-BB73-4B5B-92EF-FFA3D7BFCF71}" type="datetimeFigureOut">
              <a:rPr lang="en-US" smtClean="0"/>
              <a:t>5/30/2012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A07DD-3873-4848-81CC-2FFD235D7C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CCABD-BB73-4B5B-92EF-FFA3D7BFCF71}" type="datetimeFigureOut">
              <a:rPr lang="en-US" smtClean="0"/>
              <a:t>5/30/2012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A07DD-3873-4848-81CC-2FFD235D7C8B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CCABD-BB73-4B5B-92EF-FFA3D7BFCF71}" type="datetimeFigureOut">
              <a:rPr lang="en-US" smtClean="0"/>
              <a:t>5/30/2012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A07DD-3873-4848-81CC-2FFD235D7C8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CCABD-BB73-4B5B-92EF-FFA3D7BFCF71}" type="datetimeFigureOut">
              <a:rPr lang="en-US" smtClean="0"/>
              <a:t>5/30/2012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A07DD-3873-4848-81CC-2FFD235D7C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CCABD-BB73-4B5B-92EF-FFA3D7BFCF71}" type="datetimeFigureOut">
              <a:rPr lang="en-US" smtClean="0"/>
              <a:t>5/30/2012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A07DD-3873-4848-81CC-2FFD235D7C8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CCABD-BB73-4B5B-92EF-FFA3D7BFCF71}" type="datetimeFigureOut">
              <a:rPr lang="en-US" smtClean="0"/>
              <a:t>5/30/2012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A07DD-3873-4848-81CC-2FFD235D7C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CCABD-BB73-4B5B-92EF-FFA3D7BFCF71}" type="datetimeFigureOut">
              <a:rPr lang="en-US" smtClean="0"/>
              <a:t>5/30/2012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A07DD-3873-4848-81CC-2FFD235D7C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CCABD-BB73-4B5B-92EF-FFA3D7BFCF71}" type="datetimeFigureOut">
              <a:rPr lang="en-US" smtClean="0"/>
              <a:t>5/30/2012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A07DD-3873-4848-81CC-2FFD235D7C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CCABD-BB73-4B5B-92EF-FFA3D7BFCF71}" type="datetimeFigureOut">
              <a:rPr lang="en-US" smtClean="0"/>
              <a:t>5/30/2012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A07DD-3873-4848-81CC-2FFD235D7C8B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CCABD-BB73-4B5B-92EF-FFA3D7BFCF71}" type="datetimeFigureOut">
              <a:rPr lang="en-US" smtClean="0"/>
              <a:t>5/30/2012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A07DD-3873-4848-81CC-2FFD235D7C8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333CCABD-BB73-4B5B-92EF-FFA3D7BFCF71}" type="datetimeFigureOut">
              <a:rPr lang="en-US" smtClean="0"/>
              <a:t>5/30/2012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0FDA07DD-3873-4848-81CC-2FFD235D7C8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Đề tài: </a:t>
            </a:r>
            <a:br>
              <a:rPr lang="en-US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Website bán hàng trực tuyến - MobileShop</a:t>
            </a:r>
            <a:endParaRPr lang="en-US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86200" y="4114800"/>
            <a:ext cx="6400800" cy="1473200"/>
          </a:xfrm>
        </p:spPr>
        <p:txBody>
          <a:bodyPr>
            <a:normAutofit lnSpcReduction="10000"/>
          </a:bodyPr>
          <a:lstStyle/>
          <a:p>
            <a:pPr algn="l"/>
            <a:r>
              <a:rPr lang="en-US" smtClean="0">
                <a:solidFill>
                  <a:schemeClr val="tx1"/>
                </a:solidFill>
              </a:rPr>
              <a:t>Thực hiện</a:t>
            </a:r>
          </a:p>
          <a:p>
            <a:pPr marL="457200" indent="-457200" algn="l">
              <a:buAutoNum type="arabicPeriod"/>
            </a:pPr>
            <a:r>
              <a:rPr lang="en-US" smtClean="0">
                <a:solidFill>
                  <a:schemeClr val="tx1"/>
                </a:solidFill>
              </a:rPr>
              <a:t>Trần Văn Học</a:t>
            </a:r>
          </a:p>
          <a:p>
            <a:pPr marL="457200" indent="-457200" algn="l">
              <a:buAutoNum type="arabicPeriod"/>
            </a:pPr>
            <a:r>
              <a:rPr lang="en-US" smtClean="0">
                <a:solidFill>
                  <a:schemeClr val="tx1"/>
                </a:solidFill>
              </a:rPr>
              <a:t>Nguyễn Thành Long</a:t>
            </a:r>
          </a:p>
          <a:p>
            <a:pPr marL="457200" indent="-457200" algn="l">
              <a:buAutoNum type="arabicPeriod"/>
            </a:pPr>
            <a:r>
              <a:rPr lang="en-US" smtClean="0">
                <a:solidFill>
                  <a:schemeClr val="tx1"/>
                </a:solidFill>
              </a:rPr>
              <a:t>Huỳnh Trọng Nhân</a:t>
            </a:r>
          </a:p>
        </p:txBody>
      </p:sp>
    </p:spTree>
    <p:extLst>
      <p:ext uri="{BB962C8B-B14F-4D97-AF65-F5344CB8AC3E}">
        <p14:creationId xmlns:p14="http://schemas.microsoft.com/office/powerpoint/2010/main" val="209859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2209800"/>
            <a:ext cx="7408333" cy="391636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mtClean="0"/>
              <a:t>Hoạt động theo cơ chế giống JoomlaCMS nhưng không phải là website Joomla</a:t>
            </a:r>
          </a:p>
          <a:p>
            <a:pPr>
              <a:buFont typeface="Wingdings" pitchFamily="2" charset="2"/>
              <a:buChar char="Ø"/>
            </a:pPr>
            <a:r>
              <a:rPr lang="en-US" smtClean="0"/>
              <a:t>Code theo mô hình MVC (Model – View –Controller)</a:t>
            </a:r>
          </a:p>
          <a:p>
            <a:pPr>
              <a:buFont typeface="Wingdings" pitchFamily="2" charset="2"/>
              <a:buChar char="Ø"/>
            </a:pPr>
            <a:r>
              <a:rPr lang="en-US" smtClean="0"/>
              <a:t>Hỗ trợ đa modules , đa components, đa Templates</a:t>
            </a:r>
          </a:p>
          <a:p>
            <a:pPr>
              <a:buFont typeface="Wingdings" pitchFamily="2" charset="2"/>
              <a:buChar char="Ø"/>
            </a:pPr>
            <a:r>
              <a:rPr lang="en-US" smtClean="0"/>
              <a:t>Hỗ trợ overide module</a:t>
            </a:r>
          </a:p>
          <a:p>
            <a:pPr>
              <a:buFont typeface="Wingdings" pitchFamily="2" charset="2"/>
              <a:buChar char="Ø"/>
            </a:pPr>
            <a:r>
              <a:rPr lang="en-US" smtClean="0"/>
              <a:t>Hỗ trợ 2 kiểu hiển thị sản phẩm : List và Gird</a:t>
            </a:r>
          </a:p>
          <a:p>
            <a:pPr>
              <a:buFont typeface="Wingdings" pitchFamily="2" charset="2"/>
              <a:buChar char="Ø"/>
            </a:pPr>
            <a:r>
              <a:rPr lang="en-US" smtClean="0"/>
              <a:t>Sử dụng một số kỹ thuật hỗ trợ cho SEO</a:t>
            </a:r>
          </a:p>
          <a:p>
            <a:pPr>
              <a:buFont typeface="Wingdings" pitchFamily="2" charset="2"/>
              <a:buChar char="Ø"/>
            </a:pPr>
            <a:r>
              <a:rPr lang="en-US" smtClean="0"/>
              <a:t>Viết lại đường dẫn thân thiện</a:t>
            </a:r>
          </a:p>
          <a:p>
            <a:pPr>
              <a:buFont typeface="Wingdings" pitchFamily="2" charset="2"/>
              <a:buChar char="Ø"/>
            </a:pPr>
            <a:r>
              <a:rPr lang="en-US" smtClean="0"/>
              <a:t>Sử dụng kỹ thuật Gzip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Một số đặc điểm website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209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0" y="1828800"/>
            <a:ext cx="8305799" cy="4297363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mtClean="0"/>
              <a:t>Website</a:t>
            </a:r>
          </a:p>
          <a:p>
            <a:pPr lvl="1">
              <a:buFont typeface="Wingdings" pitchFamily="2" charset="2"/>
              <a:buChar char="Ø"/>
            </a:pPr>
            <a:r>
              <a:rPr lang="en-US" smtClean="0"/>
              <a:t>Tìm kiếm sản phẩm</a:t>
            </a:r>
          </a:p>
          <a:p>
            <a:pPr lvl="1">
              <a:buFont typeface="Wingdings" pitchFamily="2" charset="2"/>
              <a:buChar char="Ø"/>
            </a:pPr>
            <a:r>
              <a:rPr lang="en-US" smtClean="0"/>
              <a:t>Xem sản phẩm,tin tức</a:t>
            </a:r>
          </a:p>
          <a:p>
            <a:pPr lvl="1">
              <a:buFont typeface="Wingdings" pitchFamily="2" charset="2"/>
              <a:buChar char="Ø"/>
            </a:pPr>
            <a:r>
              <a:rPr lang="en-US" smtClean="0"/>
              <a:t>Mua hàng,đặt hàng online</a:t>
            </a:r>
          </a:p>
          <a:p>
            <a:pPr lvl="1">
              <a:buFont typeface="Wingdings" pitchFamily="2" charset="2"/>
              <a:buChar char="Ø"/>
            </a:pPr>
            <a:r>
              <a:rPr lang="en-US" smtClean="0"/>
              <a:t>Đăng kí, đăng nhập</a:t>
            </a:r>
          </a:p>
          <a:p>
            <a:pPr lvl="1">
              <a:buFont typeface="Wingdings" pitchFamily="2" charset="2"/>
              <a:buChar char="Ø"/>
            </a:pPr>
            <a:r>
              <a:rPr lang="en-US" smtClean="0"/>
              <a:t>Phân trang</a:t>
            </a:r>
          </a:p>
          <a:p>
            <a:pPr lvl="1">
              <a:buFont typeface="Wingdings" pitchFamily="2" charset="2"/>
              <a:buChar char="Ø"/>
            </a:pPr>
            <a:r>
              <a:rPr lang="en-US" smtClean="0"/>
              <a:t>….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Một số chức năng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179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1" y="1828800"/>
            <a:ext cx="8610600" cy="4297363"/>
          </a:xfrm>
        </p:spPr>
        <p:txBody>
          <a:bodyPr/>
          <a:lstStyle/>
          <a:p>
            <a:pPr marL="457200" indent="-457200">
              <a:buAutoNum type="arabicPeriod" startAt="2"/>
            </a:pPr>
            <a:r>
              <a:rPr lang="en-US" smtClean="0"/>
              <a:t>Trang quản trị</a:t>
            </a:r>
          </a:p>
          <a:p>
            <a:pPr>
              <a:buFont typeface="Wingdings" pitchFamily="2" charset="2"/>
              <a:buChar char="Ø"/>
            </a:pPr>
            <a:r>
              <a:rPr lang="en-US" smtClean="0"/>
              <a:t>Quản lý user</a:t>
            </a:r>
          </a:p>
          <a:p>
            <a:pPr>
              <a:buFont typeface="Wingdings" pitchFamily="2" charset="2"/>
              <a:buChar char="Ø"/>
            </a:pPr>
            <a:r>
              <a:rPr lang="en-US" smtClean="0"/>
              <a:t>Quản lý sản phẩm</a:t>
            </a:r>
          </a:p>
          <a:p>
            <a:pPr>
              <a:buFont typeface="Wingdings" pitchFamily="2" charset="2"/>
              <a:buChar char="Ø"/>
            </a:pPr>
            <a:r>
              <a:rPr lang="en-US" smtClean="0"/>
              <a:t>Quản lý category,section</a:t>
            </a:r>
          </a:p>
          <a:p>
            <a:pPr>
              <a:buFont typeface="Wingdings" pitchFamily="2" charset="2"/>
              <a:buChar char="Ø"/>
            </a:pPr>
            <a:r>
              <a:rPr lang="en-US" smtClean="0"/>
              <a:t>Quản lý hóa đơn</a:t>
            </a:r>
          </a:p>
          <a:p>
            <a:pPr>
              <a:buFont typeface="Wingdings" pitchFamily="2" charset="2"/>
              <a:buChar char="Ø"/>
            </a:pPr>
            <a:r>
              <a:rPr lang="en-US" smtClean="0"/>
              <a:t>Quản lý khách hàng</a:t>
            </a:r>
          </a:p>
          <a:p>
            <a:pPr>
              <a:buFont typeface="Wingdings" pitchFamily="2" charset="2"/>
              <a:buChar char="Ø"/>
            </a:pPr>
            <a:r>
              <a:rPr lang="en-US" smtClean="0"/>
              <a:t>….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749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057400"/>
            <a:ext cx="8381999" cy="4068763"/>
          </a:xfrm>
        </p:spPr>
        <p:txBody>
          <a:bodyPr/>
          <a:lstStyle/>
          <a:p>
            <a:r>
              <a:rPr lang="en-US" smtClean="0"/>
              <a:t>Sử dụng 2 thư viện của javascript:</a:t>
            </a:r>
          </a:p>
          <a:p>
            <a:pPr marL="457200" indent="-457200">
              <a:buFont typeface="+mj-lt"/>
              <a:buAutoNum type="arabicPeriod"/>
            </a:pPr>
            <a:r>
              <a:rPr lang="en-US" smtClean="0"/>
              <a:t>Jquery</a:t>
            </a:r>
          </a:p>
          <a:p>
            <a:pPr marL="457200" indent="-457200">
              <a:buFont typeface="+mj-lt"/>
              <a:buAutoNum type="arabicPeriod"/>
            </a:pPr>
            <a:r>
              <a:rPr lang="en-US" smtClean="0"/>
              <a:t>Mootools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Thư viện javascript	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553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16</TotalTime>
  <Words>151</Words>
  <Application>Microsoft Office PowerPoint</Application>
  <PresentationFormat>On-screen Show (4:3)</PresentationFormat>
  <Paragraphs>33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Waveform</vt:lpstr>
      <vt:lpstr>Đề tài:  Website bán hàng trực tuyến - MobileShop</vt:lpstr>
      <vt:lpstr>Một số đặc điểm website</vt:lpstr>
      <vt:lpstr>Một số chức năng </vt:lpstr>
      <vt:lpstr>PowerPoint Presentation</vt:lpstr>
      <vt:lpstr>Thư viện javascript 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Đề tài:  Website bán hàng trực tuyến - MobileShop</dc:title>
  <dc:creator>Windows</dc:creator>
  <cp:lastModifiedBy>Windows</cp:lastModifiedBy>
  <cp:revision>7</cp:revision>
  <dcterms:created xsi:type="dcterms:W3CDTF">2012-05-30T00:29:59Z</dcterms:created>
  <dcterms:modified xsi:type="dcterms:W3CDTF">2012-05-30T00:46:47Z</dcterms:modified>
</cp:coreProperties>
</file>