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576944"/>
            <a:ext cx="7766936" cy="1473891"/>
          </a:xfrm>
        </p:spPr>
        <p:txBody>
          <a:bodyPr/>
          <a:lstStyle/>
          <a:p>
            <a:r>
              <a:rPr lang="en-US" dirty="0"/>
              <a:t>Game Accounts Sharing</a:t>
            </a:r>
            <a:endParaRPr lang="en-US" dirty="0"/>
          </a:p>
        </p:txBody>
      </p:sp>
      <p:sp>
        <p:nvSpPr>
          <p:cNvPr id="3" name="Subtitle 2"/>
          <p:cNvSpPr>
            <a:spLocks noGrp="1"/>
          </p:cNvSpPr>
          <p:nvPr>
            <p:ph type="subTitle" idx="1"/>
          </p:nvPr>
        </p:nvSpPr>
        <p:spPr>
          <a:xfrm>
            <a:off x="1507067" y="4050833"/>
            <a:ext cx="7766936" cy="2316716"/>
          </a:xfrm>
        </p:spPr>
        <p:txBody>
          <a:bodyPr>
            <a:normAutofit/>
          </a:bodyPr>
          <a:lstStyle/>
          <a:p>
            <a:r>
              <a:rPr lang="vi-VN" dirty="0" smtClean="0"/>
              <a:t>Thành viên nhóm</a:t>
            </a:r>
          </a:p>
          <a:p>
            <a:r>
              <a:rPr lang="vi-VN" dirty="0" smtClean="0"/>
              <a:t>-Cao Hoàng Phát Lộc</a:t>
            </a:r>
          </a:p>
          <a:p>
            <a:r>
              <a:rPr lang="vi-VN" dirty="0" smtClean="0"/>
              <a:t>-Trần Văn Long</a:t>
            </a:r>
          </a:p>
          <a:p>
            <a:r>
              <a:rPr lang="vi-VN" dirty="0" smtClean="0"/>
              <a:t>-Phạm Duy Phương</a:t>
            </a:r>
            <a:endParaRPr lang="en-US" dirty="0"/>
          </a:p>
        </p:txBody>
      </p:sp>
    </p:spTree>
    <p:extLst>
      <p:ext uri="{BB962C8B-B14F-4D97-AF65-F5344CB8AC3E}">
        <p14:creationId xmlns:p14="http://schemas.microsoft.com/office/powerpoint/2010/main" val="210714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a:t>
            </a:r>
            <a:r>
              <a:rPr lang="en-US" b="1" dirty="0"/>
              <a:t>Non-functional Requirements</a:t>
            </a:r>
            <a:br>
              <a:rPr lang="en-US" b="1" dirty="0"/>
            </a:br>
            <a:endParaRPr lang="en-US" dirty="0"/>
          </a:p>
        </p:txBody>
      </p:sp>
      <p:sp>
        <p:nvSpPr>
          <p:cNvPr id="3" name="Content Placeholder 2"/>
          <p:cNvSpPr>
            <a:spLocks noGrp="1"/>
          </p:cNvSpPr>
          <p:nvPr>
            <p:ph idx="1"/>
          </p:nvPr>
        </p:nvSpPr>
        <p:spPr/>
        <p:txBody>
          <a:bodyPr/>
          <a:lstStyle/>
          <a:p>
            <a:r>
              <a:rPr lang="en-US" b="1" dirty="0"/>
              <a:t>Targeted </a:t>
            </a:r>
            <a:r>
              <a:rPr lang="en-US" b="1" dirty="0" smtClean="0"/>
              <a:t>Platforms</a:t>
            </a:r>
            <a:endParaRPr lang="vi-VN" b="1" dirty="0" smtClean="0"/>
          </a:p>
          <a:p>
            <a:pPr lvl="1"/>
            <a:r>
              <a:rPr lang="en-US" altLang="zh-CN" dirty="0"/>
              <a:t>We want to build a website for Window OS using our language C# using Visual Studio. And to save </a:t>
            </a:r>
            <a:r>
              <a:rPr lang="en-US" dirty="0"/>
              <a:t>cookies</a:t>
            </a:r>
            <a:r>
              <a:rPr lang="zh-CN" altLang="en-US" dirty="0"/>
              <a:t> </a:t>
            </a:r>
            <a:r>
              <a:rPr lang="en-US" altLang="zh-CN" dirty="0"/>
              <a:t>so next time they can login</a:t>
            </a:r>
            <a:r>
              <a:rPr lang="en-US" dirty="0"/>
              <a:t> automatically.</a:t>
            </a:r>
          </a:p>
          <a:p>
            <a:pPr lvl="1"/>
            <a:r>
              <a:rPr lang="en-US" dirty="0"/>
              <a:t>W</a:t>
            </a:r>
            <a:r>
              <a:rPr lang="en-US" altLang="zh-CN" dirty="0"/>
              <a:t>e also want to</a:t>
            </a:r>
            <a:r>
              <a:rPr lang="en-US" dirty="0"/>
              <a:t> s</a:t>
            </a:r>
            <a:r>
              <a:rPr lang="en-US" altLang="zh-CN" dirty="0"/>
              <a:t>tore databases at highly secure sites like Amazon, Google Cloud</a:t>
            </a:r>
            <a:r>
              <a:rPr lang="en-US" dirty="0" smtClean="0"/>
              <a:t>…</a:t>
            </a:r>
            <a:endParaRPr lang="vi-VN" b="1" dirty="0" smtClean="0"/>
          </a:p>
          <a:p>
            <a:r>
              <a:rPr lang="en-US" b="1" dirty="0" smtClean="0"/>
              <a:t>Performance</a:t>
            </a:r>
            <a:endParaRPr lang="vi-VN" b="1" dirty="0" smtClean="0"/>
          </a:p>
          <a:p>
            <a:pPr lvl="1"/>
            <a:r>
              <a:rPr lang="en-US" altLang="zh-CN" dirty="0"/>
              <a:t>We need to ensure the system will run smoothly with short process time like every function have to be completed in under 1 second.</a:t>
            </a:r>
            <a:endParaRPr lang="en-US" sz="1400" dirty="0"/>
          </a:p>
          <a:p>
            <a:pPr lvl="1"/>
            <a:r>
              <a:rPr lang="en-US" dirty="0"/>
              <a:t>Website system is hosted in places with fast access speed.</a:t>
            </a:r>
            <a:endParaRPr lang="en-US" sz="1400" dirty="0"/>
          </a:p>
          <a:p>
            <a:pPr lvl="1"/>
            <a:endParaRPr lang="en-US" b="1" dirty="0"/>
          </a:p>
          <a:p>
            <a:endParaRPr lang="en-US" b="1" dirty="0"/>
          </a:p>
          <a:p>
            <a:pPr lvl="1"/>
            <a:endParaRPr lang="vi-VN"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247621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a:t>
            </a:r>
            <a:r>
              <a:rPr lang="en-US" b="1" dirty="0"/>
              <a:t>Non-functional Requirements</a:t>
            </a:r>
            <a:br>
              <a:rPr lang="en-US" b="1" dirty="0"/>
            </a:br>
            <a:endParaRPr lang="en-US" dirty="0"/>
          </a:p>
        </p:txBody>
      </p:sp>
      <p:sp>
        <p:nvSpPr>
          <p:cNvPr id="3" name="Content Placeholder 2"/>
          <p:cNvSpPr>
            <a:spLocks noGrp="1"/>
          </p:cNvSpPr>
          <p:nvPr>
            <p:ph idx="1"/>
          </p:nvPr>
        </p:nvSpPr>
        <p:spPr>
          <a:xfrm>
            <a:off x="677334" y="2160589"/>
            <a:ext cx="8596668" cy="4306713"/>
          </a:xfrm>
        </p:spPr>
        <p:txBody>
          <a:bodyPr>
            <a:normAutofit/>
          </a:bodyPr>
          <a:lstStyle/>
          <a:p>
            <a:r>
              <a:rPr lang="en-US" b="1" dirty="0" smtClean="0"/>
              <a:t>Availability</a:t>
            </a:r>
            <a:endParaRPr lang="vi-VN" b="1" dirty="0" smtClean="0"/>
          </a:p>
          <a:p>
            <a:pPr lvl="1"/>
            <a:r>
              <a:rPr lang="en-US" b="1" dirty="0"/>
              <a:t>-  </a:t>
            </a:r>
            <a:r>
              <a:rPr lang="en-US" dirty="0"/>
              <a:t>Available to access website 24/7.</a:t>
            </a:r>
          </a:p>
          <a:p>
            <a:pPr lvl="1"/>
            <a:r>
              <a:rPr lang="en-US" dirty="0"/>
              <a:t>-  High security data system avoids the risk even being attacked by hacker</a:t>
            </a:r>
            <a:r>
              <a:rPr lang="en-US" dirty="0" smtClean="0"/>
              <a:t>.</a:t>
            </a:r>
            <a:endParaRPr lang="en-US" b="1" dirty="0" smtClean="0"/>
          </a:p>
          <a:p>
            <a:r>
              <a:rPr lang="en-US" b="1" dirty="0" smtClean="0"/>
              <a:t>Reliability</a:t>
            </a:r>
            <a:endParaRPr lang="vi-VN" b="1" dirty="0" smtClean="0"/>
          </a:p>
          <a:p>
            <a:pPr lvl="1"/>
            <a:r>
              <a:rPr lang="en-US" dirty="0"/>
              <a:t>- </a:t>
            </a:r>
            <a:r>
              <a:rPr lang="vi-VN" dirty="0" smtClean="0"/>
              <a:t>	</a:t>
            </a:r>
            <a:r>
              <a:rPr lang="en-US" dirty="0" smtClean="0"/>
              <a:t>Our </a:t>
            </a:r>
            <a:r>
              <a:rPr lang="en-US" dirty="0"/>
              <a:t>website has the reputation and advertising of famous guests all over the world.</a:t>
            </a:r>
          </a:p>
          <a:p>
            <a:pPr lvl="1"/>
            <a:r>
              <a:rPr lang="en-US" dirty="0"/>
              <a:t>- The webmasters have a lot of experience in securing the game accounts they are selling. Small problems that occur can certainly be solved quickly for customers</a:t>
            </a:r>
            <a:r>
              <a:rPr lang="en-US" dirty="0" smtClean="0"/>
              <a:t>.</a:t>
            </a:r>
            <a:endParaRPr lang="en-US" b="1" dirty="0"/>
          </a:p>
          <a:p>
            <a:r>
              <a:rPr lang="en-US" b="1" dirty="0"/>
              <a:t>Release </a:t>
            </a:r>
            <a:r>
              <a:rPr lang="en-US" b="1" dirty="0" smtClean="0"/>
              <a:t>Method</a:t>
            </a:r>
            <a:endParaRPr lang="vi-VN" b="1" dirty="0" smtClean="0"/>
          </a:p>
          <a:p>
            <a:pPr lvl="1"/>
            <a:r>
              <a:rPr lang="en-US" dirty="0"/>
              <a:t>- With the experience of playing games, we can sum up all the necessary requirements before making the software to sell game accounts. We use Waterfall Method order to release Website faster to everyone.</a:t>
            </a:r>
          </a:p>
          <a:p>
            <a:pPr lvl="1"/>
            <a:endParaRPr lang="en-US" b="1" dirty="0"/>
          </a:p>
          <a:p>
            <a:endParaRPr lang="en-US" dirty="0"/>
          </a:p>
        </p:txBody>
      </p:sp>
    </p:spTree>
    <p:extLst>
      <p:ext uri="{BB962C8B-B14F-4D97-AF65-F5344CB8AC3E}">
        <p14:creationId xmlns:p14="http://schemas.microsoft.com/office/powerpoint/2010/main" val="265957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General</a:t>
            </a:r>
            <a:endParaRPr lang="en-US" dirty="0"/>
          </a:p>
        </p:txBody>
      </p:sp>
      <p:sp>
        <p:nvSpPr>
          <p:cNvPr id="3" name="Content Placeholder 2"/>
          <p:cNvSpPr>
            <a:spLocks noGrp="1"/>
          </p:cNvSpPr>
          <p:nvPr>
            <p:ph idx="1"/>
          </p:nvPr>
        </p:nvSpPr>
        <p:spPr/>
        <p:txBody>
          <a:bodyPr/>
          <a:lstStyle/>
          <a:p>
            <a:endParaRPr lang="vi-VN" dirty="0" smtClean="0"/>
          </a:p>
          <a:p>
            <a:r>
              <a:rPr lang="vi-VN" b="1" dirty="0" smtClean="0"/>
              <a:t>1/</a:t>
            </a:r>
            <a:r>
              <a:rPr lang="en-US" b="1" dirty="0"/>
              <a:t>Product Scope</a:t>
            </a:r>
          </a:p>
          <a:p>
            <a:r>
              <a:rPr lang="vi-VN" b="1" dirty="0" smtClean="0"/>
              <a:t>2/</a:t>
            </a:r>
            <a:r>
              <a:rPr lang="en-US" b="1" dirty="0" smtClean="0"/>
              <a:t>Stakeholders</a:t>
            </a:r>
            <a:endParaRPr lang="vi-VN" b="1" dirty="0" smtClean="0"/>
          </a:p>
          <a:p>
            <a:r>
              <a:rPr lang="vi-VN" b="1" dirty="0" smtClean="0"/>
              <a:t>3/</a:t>
            </a:r>
            <a:r>
              <a:rPr lang="en-US" b="1" dirty="0"/>
              <a:t>Functional Requirements</a:t>
            </a:r>
          </a:p>
          <a:p>
            <a:r>
              <a:rPr lang="vi-VN" b="1" dirty="0" smtClean="0"/>
              <a:t>4/</a:t>
            </a:r>
            <a:r>
              <a:rPr lang="en-US" b="1" dirty="0"/>
              <a:t>Non-functional Requirements</a:t>
            </a:r>
          </a:p>
          <a:p>
            <a:endParaRPr lang="en-US" b="1" dirty="0"/>
          </a:p>
          <a:p>
            <a:endParaRPr lang="en-US" dirty="0"/>
          </a:p>
        </p:txBody>
      </p:sp>
    </p:spTree>
    <p:extLst>
      <p:ext uri="{BB962C8B-B14F-4D97-AF65-F5344CB8AC3E}">
        <p14:creationId xmlns:p14="http://schemas.microsoft.com/office/powerpoint/2010/main" val="213600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a:t>
            </a:r>
            <a:r>
              <a:rPr lang="en-US" b="1" dirty="0"/>
              <a:t>Product Scope</a:t>
            </a:r>
            <a:br>
              <a:rPr lang="en-US" b="1" dirty="0"/>
            </a:br>
            <a:endParaRPr lang="en-US" dirty="0"/>
          </a:p>
        </p:txBody>
      </p:sp>
      <p:sp>
        <p:nvSpPr>
          <p:cNvPr id="3" name="Content Placeholder 2"/>
          <p:cNvSpPr>
            <a:spLocks noGrp="1"/>
          </p:cNvSpPr>
          <p:nvPr>
            <p:ph idx="1"/>
          </p:nvPr>
        </p:nvSpPr>
        <p:spPr/>
        <p:txBody>
          <a:bodyPr/>
          <a:lstStyle/>
          <a:p>
            <a:r>
              <a:rPr lang="en-US" dirty="0"/>
              <a:t>Nowadays, lots of people especially from 10 – 30 years old are playing video games. As a gamer, we understand what it feels like when one person plays a game later than another, strengths and levels will definitely be far behind other people, and to become a famous person in that game, to be respected by everyone, it takes a lot of money and takes a lot of time. So the solution to buying a game account is the key to solving these problems, and our website was born to improve all the feelings of helplessness that players are experiencing.</a:t>
            </a:r>
          </a:p>
          <a:p>
            <a:endParaRPr lang="en-US" dirty="0"/>
          </a:p>
        </p:txBody>
      </p:sp>
    </p:spTree>
    <p:extLst>
      <p:ext uri="{BB962C8B-B14F-4D97-AF65-F5344CB8AC3E}">
        <p14:creationId xmlns:p14="http://schemas.microsoft.com/office/powerpoint/2010/main" val="13910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69025"/>
            <a:ext cx="8596668" cy="1320800"/>
          </a:xfrm>
        </p:spPr>
        <p:txBody>
          <a:bodyPr/>
          <a:lstStyle/>
          <a:p>
            <a:r>
              <a:rPr lang="vi-VN" b="1" dirty="0"/>
              <a:t>2/</a:t>
            </a:r>
            <a:r>
              <a:rPr lang="en-US" b="1" dirty="0"/>
              <a:t>Stakeholders</a:t>
            </a:r>
            <a:r>
              <a:rPr lang="vi-VN" b="1" dirty="0"/>
              <a:t/>
            </a:r>
            <a:br>
              <a:rPr lang="vi-VN" b="1" dirty="0"/>
            </a:br>
            <a:endParaRPr lang="en-US" dirty="0"/>
          </a:p>
        </p:txBody>
      </p:sp>
      <p:sp>
        <p:nvSpPr>
          <p:cNvPr id="4" name="Text Placeholder 3"/>
          <p:cNvSpPr>
            <a:spLocks noGrp="1"/>
          </p:cNvSpPr>
          <p:nvPr>
            <p:ph type="body" idx="1"/>
          </p:nvPr>
        </p:nvSpPr>
        <p:spPr/>
        <p:txBody>
          <a:bodyPr/>
          <a:lstStyle/>
          <a:p>
            <a:r>
              <a:rPr lang="vi-VN" b="1" dirty="0" smtClean="0"/>
              <a:t>a/</a:t>
            </a:r>
            <a:r>
              <a:rPr lang="en-US" b="1" dirty="0" smtClean="0"/>
              <a:t>Customers</a:t>
            </a:r>
            <a:endParaRPr lang="en-US" b="1" dirty="0"/>
          </a:p>
          <a:p>
            <a:endParaRPr lang="en-US" dirty="0"/>
          </a:p>
        </p:txBody>
      </p:sp>
      <p:sp>
        <p:nvSpPr>
          <p:cNvPr id="5" name="Content Placeholder 4"/>
          <p:cNvSpPr>
            <a:spLocks noGrp="1"/>
          </p:cNvSpPr>
          <p:nvPr>
            <p:ph sz="half" idx="2"/>
          </p:nvPr>
        </p:nvSpPr>
        <p:spPr/>
        <p:txBody>
          <a:bodyPr/>
          <a:lstStyle/>
          <a:p>
            <a:r>
              <a:rPr lang="en-US" b="1" dirty="0" smtClean="0"/>
              <a:t>Guest</a:t>
            </a:r>
            <a:endParaRPr lang="vi-VN" b="1" dirty="0" smtClean="0"/>
          </a:p>
          <a:p>
            <a:r>
              <a:rPr lang="en-US" b="1" dirty="0"/>
              <a:t>Authenticated Customer</a:t>
            </a:r>
            <a:endParaRPr lang="en-US" dirty="0"/>
          </a:p>
        </p:txBody>
      </p:sp>
      <p:sp>
        <p:nvSpPr>
          <p:cNvPr id="6" name="Text Placeholder 5"/>
          <p:cNvSpPr>
            <a:spLocks noGrp="1"/>
          </p:cNvSpPr>
          <p:nvPr>
            <p:ph type="body" sz="quarter" idx="3"/>
          </p:nvPr>
        </p:nvSpPr>
        <p:spPr/>
        <p:txBody>
          <a:bodyPr/>
          <a:lstStyle/>
          <a:p>
            <a:r>
              <a:rPr lang="vi-VN" b="1" dirty="0" smtClean="0"/>
              <a:t>b/</a:t>
            </a:r>
            <a:r>
              <a:rPr lang="en-US" b="1" dirty="0" smtClean="0"/>
              <a:t>Users</a:t>
            </a:r>
            <a:endParaRPr lang="en-US" b="1" dirty="0"/>
          </a:p>
          <a:p>
            <a:endParaRPr lang="en-US" dirty="0"/>
          </a:p>
        </p:txBody>
      </p:sp>
      <p:sp>
        <p:nvSpPr>
          <p:cNvPr id="7" name="Content Placeholder 6"/>
          <p:cNvSpPr>
            <a:spLocks noGrp="1"/>
          </p:cNvSpPr>
          <p:nvPr>
            <p:ph sz="quarter" idx="4"/>
          </p:nvPr>
        </p:nvSpPr>
        <p:spPr/>
        <p:txBody>
          <a:bodyPr/>
          <a:lstStyle/>
          <a:p>
            <a:r>
              <a:rPr lang="en-US" b="1" dirty="0" smtClean="0"/>
              <a:t>Salesman</a:t>
            </a:r>
            <a:endParaRPr lang="vi-VN" b="1" dirty="0" smtClean="0"/>
          </a:p>
          <a:p>
            <a:r>
              <a:rPr lang="en-US" b="1" dirty="0" smtClean="0"/>
              <a:t>Moderators</a:t>
            </a:r>
            <a:endParaRPr lang="vi-VN" b="1" dirty="0" smtClean="0"/>
          </a:p>
          <a:p>
            <a:r>
              <a:rPr lang="en-US" b="1" dirty="0"/>
              <a:t>Administrator</a:t>
            </a:r>
            <a:endParaRPr lang="en-US" dirty="0"/>
          </a:p>
        </p:txBody>
      </p:sp>
    </p:spTree>
    <p:extLst>
      <p:ext uri="{BB962C8B-B14F-4D97-AF65-F5344CB8AC3E}">
        <p14:creationId xmlns:p14="http://schemas.microsoft.com/office/powerpoint/2010/main" val="417725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a/</a:t>
            </a:r>
            <a:r>
              <a:rPr lang="en-US" b="1" dirty="0"/>
              <a:t>Customers</a:t>
            </a:r>
            <a:br>
              <a:rPr lang="en-US" b="1" dirty="0"/>
            </a:br>
            <a:endParaRPr lang="en-US" dirty="0"/>
          </a:p>
        </p:txBody>
      </p:sp>
      <p:sp>
        <p:nvSpPr>
          <p:cNvPr id="3" name="Text Placeholder 2"/>
          <p:cNvSpPr>
            <a:spLocks noGrp="1"/>
          </p:cNvSpPr>
          <p:nvPr>
            <p:ph type="body" idx="1"/>
          </p:nvPr>
        </p:nvSpPr>
        <p:spPr>
          <a:xfrm>
            <a:off x="728035" y="1354138"/>
            <a:ext cx="4185623" cy="576262"/>
          </a:xfrm>
        </p:spPr>
        <p:txBody>
          <a:bodyPr/>
          <a:lstStyle/>
          <a:p>
            <a:r>
              <a:rPr lang="en-US" b="1" dirty="0"/>
              <a:t>Guest</a:t>
            </a:r>
            <a:endParaRPr lang="en-US" dirty="0"/>
          </a:p>
        </p:txBody>
      </p:sp>
      <p:sp>
        <p:nvSpPr>
          <p:cNvPr id="4" name="Content Placeholder 3"/>
          <p:cNvSpPr>
            <a:spLocks noGrp="1"/>
          </p:cNvSpPr>
          <p:nvPr>
            <p:ph sz="half" idx="2"/>
          </p:nvPr>
        </p:nvSpPr>
        <p:spPr>
          <a:xfrm>
            <a:off x="675745" y="2160983"/>
            <a:ext cx="4185623" cy="3880379"/>
          </a:xfrm>
        </p:spPr>
        <p:txBody>
          <a:bodyPr/>
          <a:lstStyle/>
          <a:p>
            <a:r>
              <a:rPr lang="en-US" b="1" dirty="0" smtClean="0"/>
              <a:t>E</a:t>
            </a:r>
            <a:r>
              <a:rPr lang="vi-VN" b="1" dirty="0" smtClean="0"/>
              <a:t>xpectation:</a:t>
            </a:r>
          </a:p>
          <a:p>
            <a:r>
              <a:rPr lang="en-US" dirty="0"/>
              <a:t>- The reputation of the shop.</a:t>
            </a:r>
          </a:p>
          <a:p>
            <a:r>
              <a:rPr lang="en-US" dirty="0"/>
              <a:t>- Beautiful interface.</a:t>
            </a:r>
          </a:p>
          <a:p>
            <a:r>
              <a:rPr lang="en-US" dirty="0"/>
              <a:t>- Support search base on price, game category to access the account that customer need.</a:t>
            </a:r>
          </a:p>
          <a:p>
            <a:r>
              <a:rPr lang="en-US" dirty="0"/>
              <a:t>- </a:t>
            </a:r>
            <a:r>
              <a:rPr lang="en-US" dirty="0" smtClean="0"/>
              <a:t>Contact </a:t>
            </a:r>
            <a:r>
              <a:rPr lang="en-US" dirty="0"/>
              <a:t>admin directly</a:t>
            </a:r>
            <a:r>
              <a:rPr lang="en-US" dirty="0" smtClean="0"/>
              <a:t>.</a:t>
            </a:r>
            <a:endParaRPr lang="vi-VN" dirty="0" smtClean="0"/>
          </a:p>
          <a:p>
            <a:r>
              <a:rPr lang="en-US" b="1" dirty="0"/>
              <a:t>Represented </a:t>
            </a:r>
            <a:r>
              <a:rPr lang="vi-VN" b="1" dirty="0" smtClean="0"/>
              <a:t>By:</a:t>
            </a:r>
          </a:p>
          <a:p>
            <a:r>
              <a:rPr lang="en-US" dirty="0"/>
              <a:t>- People who want to buy games account.</a:t>
            </a:r>
            <a:endParaRPr lang="en-US" dirty="0"/>
          </a:p>
        </p:txBody>
      </p:sp>
      <p:sp>
        <p:nvSpPr>
          <p:cNvPr id="5" name="Text Placeholder 4"/>
          <p:cNvSpPr>
            <a:spLocks noGrp="1"/>
          </p:cNvSpPr>
          <p:nvPr>
            <p:ph type="body" sz="quarter" idx="3"/>
          </p:nvPr>
        </p:nvSpPr>
        <p:spPr>
          <a:xfrm>
            <a:off x="5088383" y="1496291"/>
            <a:ext cx="4185618" cy="434109"/>
          </a:xfrm>
        </p:spPr>
        <p:txBody>
          <a:bodyPr/>
          <a:lstStyle/>
          <a:p>
            <a:r>
              <a:rPr lang="en-US" b="1" dirty="0" err="1" smtClean="0"/>
              <a:t>Authenticaed</a:t>
            </a:r>
            <a:r>
              <a:rPr lang="en-US" b="1" dirty="0" smtClean="0"/>
              <a:t> </a:t>
            </a:r>
            <a:r>
              <a:rPr lang="en-US" b="1" dirty="0" err="1" smtClean="0"/>
              <a:t>Customer</a:t>
            </a:r>
            <a:r>
              <a:rPr lang="en-US" b="1" dirty="0" err="1"/>
              <a:t>t</a:t>
            </a:r>
            <a:endParaRPr lang="en-US" dirty="0"/>
          </a:p>
        </p:txBody>
      </p:sp>
      <p:sp>
        <p:nvSpPr>
          <p:cNvPr id="6" name="Content Placeholder 5"/>
          <p:cNvSpPr>
            <a:spLocks noGrp="1"/>
          </p:cNvSpPr>
          <p:nvPr>
            <p:ph sz="quarter" idx="4"/>
          </p:nvPr>
        </p:nvSpPr>
        <p:spPr>
          <a:xfrm>
            <a:off x="5088383" y="2160983"/>
            <a:ext cx="4185617" cy="4530762"/>
          </a:xfrm>
        </p:spPr>
        <p:txBody>
          <a:bodyPr/>
          <a:lstStyle/>
          <a:p>
            <a:r>
              <a:rPr lang="en-US" b="1" dirty="0" smtClean="0"/>
              <a:t>E</a:t>
            </a:r>
            <a:r>
              <a:rPr lang="vi-VN" b="1" dirty="0" smtClean="0"/>
              <a:t>xpectation:</a:t>
            </a:r>
          </a:p>
          <a:p>
            <a:r>
              <a:rPr lang="en-US" dirty="0"/>
              <a:t>- E-Wallet link on website, direct deposit and faster payment.</a:t>
            </a:r>
          </a:p>
          <a:p>
            <a:r>
              <a:rPr lang="en-US" dirty="0"/>
              <a:t>- Discount Voucher every big event.</a:t>
            </a:r>
          </a:p>
          <a:p>
            <a:r>
              <a:rPr lang="en-US" dirty="0"/>
              <a:t>- Support security account for long time</a:t>
            </a:r>
            <a:r>
              <a:rPr lang="en-US" dirty="0" smtClean="0"/>
              <a:t>.</a:t>
            </a:r>
            <a:endParaRPr lang="vi-VN" dirty="0" smtClean="0"/>
          </a:p>
          <a:p>
            <a:r>
              <a:rPr lang="en-US" b="1" dirty="0"/>
              <a:t>Represented </a:t>
            </a:r>
            <a:r>
              <a:rPr lang="vi-VN" b="1" dirty="0" smtClean="0"/>
              <a:t>By:</a:t>
            </a:r>
          </a:p>
          <a:p>
            <a:r>
              <a:rPr lang="en-US" dirty="0"/>
              <a:t>- People who want to buy games account.</a:t>
            </a:r>
          </a:p>
          <a:p>
            <a:r>
              <a:rPr lang="en-US" dirty="0"/>
              <a:t>- Buy account without contact with seller.</a:t>
            </a:r>
          </a:p>
          <a:p>
            <a:r>
              <a:rPr lang="en-US" dirty="0"/>
              <a:t>- Recharge and buy on the website.</a:t>
            </a:r>
            <a:endParaRPr lang="en-US" dirty="0"/>
          </a:p>
        </p:txBody>
      </p:sp>
    </p:spTree>
    <p:extLst>
      <p:ext uri="{BB962C8B-B14F-4D97-AF65-F5344CB8AC3E}">
        <p14:creationId xmlns:p14="http://schemas.microsoft.com/office/powerpoint/2010/main" val="346347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5375"/>
          </a:xfrm>
        </p:spPr>
        <p:txBody>
          <a:bodyPr>
            <a:normAutofit fontScale="90000"/>
          </a:bodyPr>
          <a:lstStyle/>
          <a:p>
            <a:r>
              <a:rPr lang="vi-VN" b="1" dirty="0" smtClean="0"/>
              <a:t>b/</a:t>
            </a:r>
            <a:r>
              <a:rPr lang="en-US" b="1" dirty="0" smtClean="0"/>
              <a:t>Users</a:t>
            </a:r>
            <a:r>
              <a:rPr lang="en-US" b="1" dirty="0"/>
              <a:t/>
            </a:r>
            <a:br>
              <a:rPr lang="en-US" b="1" dirty="0"/>
            </a:br>
            <a:endParaRPr lang="en-US" dirty="0"/>
          </a:p>
        </p:txBody>
      </p:sp>
      <p:sp>
        <p:nvSpPr>
          <p:cNvPr id="3" name="Text Placeholder 2"/>
          <p:cNvSpPr>
            <a:spLocks noGrp="1"/>
          </p:cNvSpPr>
          <p:nvPr>
            <p:ph type="body" idx="1"/>
          </p:nvPr>
        </p:nvSpPr>
        <p:spPr>
          <a:xfrm>
            <a:off x="675745" y="1354975"/>
            <a:ext cx="4185623" cy="576262"/>
          </a:xfrm>
        </p:spPr>
        <p:txBody>
          <a:bodyPr/>
          <a:lstStyle/>
          <a:p>
            <a:r>
              <a:rPr lang="en-US" b="1" dirty="0"/>
              <a:t>Salesman</a:t>
            </a:r>
            <a:endParaRPr lang="en-US" dirty="0"/>
          </a:p>
        </p:txBody>
      </p:sp>
      <p:sp>
        <p:nvSpPr>
          <p:cNvPr id="4" name="Content Placeholder 3"/>
          <p:cNvSpPr>
            <a:spLocks noGrp="1"/>
          </p:cNvSpPr>
          <p:nvPr>
            <p:ph sz="half" idx="2"/>
          </p:nvPr>
        </p:nvSpPr>
        <p:spPr>
          <a:xfrm>
            <a:off x="675745" y="1931237"/>
            <a:ext cx="4185623" cy="3304117"/>
          </a:xfrm>
        </p:spPr>
        <p:txBody>
          <a:bodyPr/>
          <a:lstStyle/>
          <a:p>
            <a:r>
              <a:rPr lang="en-US" b="1" dirty="0" smtClean="0"/>
              <a:t>E</a:t>
            </a:r>
            <a:r>
              <a:rPr lang="vi-VN" b="1" dirty="0" smtClean="0"/>
              <a:t>xpectation:</a:t>
            </a:r>
          </a:p>
          <a:p>
            <a:r>
              <a:rPr lang="en-US" dirty="0"/>
              <a:t>- Beautiful interface, game accounts sold more quickly in this website.</a:t>
            </a:r>
          </a:p>
          <a:p>
            <a:r>
              <a:rPr lang="en-US" dirty="0"/>
              <a:t>- Great reputation, </a:t>
            </a:r>
            <a:r>
              <a:rPr lang="en-US" dirty="0" smtClean="0"/>
              <a:t>crowded</a:t>
            </a:r>
            <a:endParaRPr lang="vi-VN" dirty="0" smtClean="0"/>
          </a:p>
          <a:p>
            <a:r>
              <a:rPr lang="en-US" b="1" dirty="0"/>
              <a:t>Represented </a:t>
            </a:r>
            <a:r>
              <a:rPr lang="vi-VN" b="1" dirty="0" smtClean="0"/>
              <a:t>By:</a:t>
            </a:r>
          </a:p>
          <a:p>
            <a:r>
              <a:rPr lang="en-US" dirty="0"/>
              <a:t>- People who want to sell games account</a:t>
            </a:r>
            <a:endParaRPr lang="en-US" dirty="0"/>
          </a:p>
        </p:txBody>
      </p:sp>
      <p:sp>
        <p:nvSpPr>
          <p:cNvPr id="5" name="Text Placeholder 4"/>
          <p:cNvSpPr>
            <a:spLocks noGrp="1"/>
          </p:cNvSpPr>
          <p:nvPr>
            <p:ph type="body" sz="quarter" idx="3"/>
          </p:nvPr>
        </p:nvSpPr>
        <p:spPr>
          <a:xfrm>
            <a:off x="5154885" y="1354975"/>
            <a:ext cx="4185618" cy="576262"/>
          </a:xfrm>
        </p:spPr>
        <p:txBody>
          <a:bodyPr/>
          <a:lstStyle/>
          <a:p>
            <a:r>
              <a:rPr lang="en-US" b="1" dirty="0"/>
              <a:t>Moderators</a:t>
            </a:r>
            <a:endParaRPr lang="en-US" dirty="0"/>
          </a:p>
        </p:txBody>
      </p:sp>
      <p:sp>
        <p:nvSpPr>
          <p:cNvPr id="6" name="Content Placeholder 5"/>
          <p:cNvSpPr>
            <a:spLocks noGrp="1"/>
          </p:cNvSpPr>
          <p:nvPr>
            <p:ph sz="quarter" idx="4"/>
          </p:nvPr>
        </p:nvSpPr>
        <p:spPr>
          <a:xfrm>
            <a:off x="5154886" y="1958533"/>
            <a:ext cx="4185617" cy="4749838"/>
          </a:xfrm>
        </p:spPr>
        <p:txBody>
          <a:bodyPr/>
          <a:lstStyle/>
          <a:p>
            <a:r>
              <a:rPr lang="en-US" b="1" dirty="0" smtClean="0"/>
              <a:t>E</a:t>
            </a:r>
            <a:r>
              <a:rPr lang="vi-VN" b="1" dirty="0" smtClean="0"/>
              <a:t>xpectation:</a:t>
            </a:r>
          </a:p>
          <a:p>
            <a:r>
              <a:rPr lang="en-US" dirty="0" smtClean="0"/>
              <a:t>- Check the seller's accounts to see if they are valid.</a:t>
            </a:r>
          </a:p>
          <a:p>
            <a:r>
              <a:rPr lang="en-US" dirty="0" smtClean="0"/>
              <a:t>- Have a lot of experience in game security systems.</a:t>
            </a:r>
          </a:p>
          <a:p>
            <a:r>
              <a:rPr lang="en-US" dirty="0" smtClean="0"/>
              <a:t>- Directly advise customers on reasonable accounts.</a:t>
            </a:r>
          </a:p>
          <a:p>
            <a:r>
              <a:rPr lang="en-US" dirty="0" smtClean="0"/>
              <a:t>- The website run stably</a:t>
            </a:r>
            <a:endParaRPr lang="vi-VN" dirty="0" smtClean="0"/>
          </a:p>
          <a:p>
            <a:r>
              <a:rPr lang="en-US" b="1" dirty="0" smtClean="0"/>
              <a:t>Represented </a:t>
            </a:r>
            <a:r>
              <a:rPr lang="vi-VN" b="1" dirty="0" smtClean="0"/>
              <a:t>By:</a:t>
            </a:r>
          </a:p>
          <a:p>
            <a:r>
              <a:rPr lang="en-US" dirty="0"/>
              <a:t>- People who moderate the account and make sure it's completely valid before being posted on the site</a:t>
            </a:r>
            <a:endParaRPr lang="en-US" dirty="0"/>
          </a:p>
        </p:txBody>
      </p:sp>
    </p:spTree>
    <p:extLst>
      <p:ext uri="{BB962C8B-B14F-4D97-AF65-F5344CB8AC3E}">
        <p14:creationId xmlns:p14="http://schemas.microsoft.com/office/powerpoint/2010/main" val="397890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b="1" dirty="0"/>
              <a:t>b/</a:t>
            </a:r>
            <a:r>
              <a:rPr lang="en-US" b="1" dirty="0"/>
              <a:t>Users</a:t>
            </a:r>
            <a:endParaRPr lang="en-US" dirty="0"/>
          </a:p>
        </p:txBody>
      </p:sp>
      <p:sp>
        <p:nvSpPr>
          <p:cNvPr id="8" name="Content Placeholder 7"/>
          <p:cNvSpPr>
            <a:spLocks noGrp="1"/>
          </p:cNvSpPr>
          <p:nvPr>
            <p:ph idx="1"/>
          </p:nvPr>
        </p:nvSpPr>
        <p:spPr/>
        <p:txBody>
          <a:bodyPr>
            <a:normAutofit/>
          </a:bodyPr>
          <a:lstStyle/>
          <a:p>
            <a:r>
              <a:rPr lang="en-US" sz="2000" b="1" dirty="0" smtClean="0"/>
              <a:t>Administrator</a:t>
            </a:r>
            <a:endParaRPr lang="vi-VN" sz="2000" b="1" dirty="0" smtClean="0"/>
          </a:p>
          <a:p>
            <a:pPr lvl="1"/>
            <a:r>
              <a:rPr lang="en-US" sz="2000" b="1" dirty="0"/>
              <a:t>E</a:t>
            </a:r>
            <a:r>
              <a:rPr lang="vi-VN" sz="2000" b="1" dirty="0"/>
              <a:t>xpectation</a:t>
            </a:r>
            <a:r>
              <a:rPr lang="vi-VN" sz="2000" b="1" dirty="0" smtClean="0"/>
              <a:t>:</a:t>
            </a:r>
          </a:p>
          <a:p>
            <a:pPr lvl="2"/>
            <a:r>
              <a:rPr lang="en-US" sz="2000" dirty="0"/>
              <a:t>- The website run stably</a:t>
            </a:r>
          </a:p>
          <a:p>
            <a:pPr lvl="2"/>
            <a:r>
              <a:rPr lang="en-US" sz="2000" dirty="0"/>
              <a:t>- Support customers when having problems / questions.</a:t>
            </a:r>
          </a:p>
          <a:p>
            <a:pPr lvl="2"/>
            <a:r>
              <a:rPr lang="en-US" sz="2000" dirty="0"/>
              <a:t>- Control every action of salesman and moderators.</a:t>
            </a:r>
            <a:endParaRPr lang="vi-VN" sz="2000" b="1" dirty="0"/>
          </a:p>
          <a:p>
            <a:pPr lvl="1"/>
            <a:r>
              <a:rPr lang="en-US" sz="2000" b="1" dirty="0"/>
              <a:t>Represented </a:t>
            </a:r>
            <a:r>
              <a:rPr lang="vi-VN" sz="2000" b="1" dirty="0" smtClean="0"/>
              <a:t>By:</a:t>
            </a:r>
          </a:p>
          <a:p>
            <a:pPr lvl="2"/>
            <a:r>
              <a:rPr lang="vi-VN" sz="2000" dirty="0" smtClean="0"/>
              <a:t>-</a:t>
            </a:r>
            <a:r>
              <a:rPr lang="en-US" sz="2000" dirty="0" smtClean="0"/>
              <a:t>Founder</a:t>
            </a:r>
            <a:r>
              <a:rPr lang="en-US" sz="2000" dirty="0"/>
              <a:t>, highest authority</a:t>
            </a:r>
            <a:endParaRPr lang="en-US" sz="2000" dirty="0"/>
          </a:p>
        </p:txBody>
      </p:sp>
    </p:spTree>
    <p:extLst>
      <p:ext uri="{BB962C8B-B14F-4D97-AF65-F5344CB8AC3E}">
        <p14:creationId xmlns:p14="http://schemas.microsoft.com/office/powerpoint/2010/main" val="153748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4662"/>
            <a:ext cx="8596668" cy="1320800"/>
          </a:xfrm>
        </p:spPr>
        <p:txBody>
          <a:bodyPr/>
          <a:lstStyle/>
          <a:p>
            <a:r>
              <a:rPr lang="vi-VN" dirty="0" smtClean="0"/>
              <a:t>3/</a:t>
            </a:r>
            <a:r>
              <a:rPr lang="en-US" b="1" dirty="0"/>
              <a:t>Functional Requirements</a:t>
            </a:r>
            <a:br>
              <a:rPr lang="en-US" b="1" dirty="0"/>
            </a:br>
            <a:endParaRPr lang="en-US" dirty="0"/>
          </a:p>
        </p:txBody>
      </p:sp>
      <p:sp>
        <p:nvSpPr>
          <p:cNvPr id="3" name="Content Placeholder 2"/>
          <p:cNvSpPr>
            <a:spLocks noGrp="1"/>
          </p:cNvSpPr>
          <p:nvPr>
            <p:ph idx="1"/>
          </p:nvPr>
        </p:nvSpPr>
        <p:spPr>
          <a:xfrm>
            <a:off x="677334" y="1396539"/>
            <a:ext cx="8596668" cy="4946072"/>
          </a:xfrm>
        </p:spPr>
        <p:txBody>
          <a:bodyPr>
            <a:normAutofit/>
          </a:bodyPr>
          <a:lstStyle/>
          <a:p>
            <a:r>
              <a:rPr lang="en-US" dirty="0"/>
              <a:t>Create Game A</a:t>
            </a:r>
            <a:r>
              <a:rPr lang="vi-VN" dirty="0"/>
              <a:t>ccount </a:t>
            </a:r>
            <a:r>
              <a:rPr lang="vi-VN" dirty="0" smtClean="0"/>
              <a:t>by </a:t>
            </a:r>
            <a:r>
              <a:rPr lang="en-US" dirty="0"/>
              <a:t>A</a:t>
            </a:r>
            <a:r>
              <a:rPr lang="vi-VN" dirty="0"/>
              <a:t>dmin and </a:t>
            </a:r>
            <a:r>
              <a:rPr lang="en-US" dirty="0"/>
              <a:t>Salesman (send request to Moderators</a:t>
            </a:r>
            <a:r>
              <a:rPr lang="en-US" dirty="0" smtClean="0"/>
              <a:t>)</a:t>
            </a:r>
            <a:endParaRPr lang="vi-VN" dirty="0" smtClean="0"/>
          </a:p>
          <a:p>
            <a:r>
              <a:rPr lang="en-US" dirty="0"/>
              <a:t>View / Update Game Account</a:t>
            </a:r>
            <a:r>
              <a:rPr lang="vi-VN" dirty="0"/>
              <a:t> by </a:t>
            </a:r>
            <a:r>
              <a:rPr lang="en-US" dirty="0"/>
              <a:t>A</a:t>
            </a:r>
            <a:r>
              <a:rPr lang="vi-VN" dirty="0"/>
              <a:t>dmin and </a:t>
            </a:r>
            <a:r>
              <a:rPr lang="en-US" dirty="0"/>
              <a:t>Salesman (send request to Moderators</a:t>
            </a:r>
            <a:r>
              <a:rPr lang="en-US" dirty="0" smtClean="0"/>
              <a:t>)</a:t>
            </a:r>
            <a:endParaRPr lang="vi-VN" dirty="0" smtClean="0"/>
          </a:p>
          <a:p>
            <a:r>
              <a:rPr lang="en-US" dirty="0"/>
              <a:t>Create </a:t>
            </a:r>
            <a:r>
              <a:rPr lang="en-US" dirty="0" smtClean="0"/>
              <a:t>Orders</a:t>
            </a:r>
            <a:endParaRPr lang="vi-VN" dirty="0" smtClean="0"/>
          </a:p>
          <a:p>
            <a:r>
              <a:rPr lang="en-US" dirty="0"/>
              <a:t>Show Detail / Update / Cancel Orders (send request to </a:t>
            </a:r>
            <a:r>
              <a:rPr lang="en-US" dirty="0" err="1"/>
              <a:t>Morderators</a:t>
            </a:r>
            <a:r>
              <a:rPr lang="en-US" dirty="0" smtClean="0"/>
              <a:t>)</a:t>
            </a:r>
            <a:endParaRPr lang="vi-VN" dirty="0" smtClean="0"/>
          </a:p>
          <a:p>
            <a:r>
              <a:rPr lang="en-US" dirty="0"/>
              <a:t>Create User Account (Customer role</a:t>
            </a:r>
            <a:r>
              <a:rPr lang="en-US" dirty="0" smtClean="0"/>
              <a:t>)</a:t>
            </a:r>
            <a:endParaRPr lang="vi-VN" dirty="0" smtClean="0"/>
          </a:p>
          <a:p>
            <a:r>
              <a:rPr lang="vi-VN" dirty="0"/>
              <a:t>View, </a:t>
            </a:r>
            <a:r>
              <a:rPr lang="en-US" dirty="0"/>
              <a:t>U</a:t>
            </a:r>
            <a:r>
              <a:rPr lang="vi-VN" dirty="0"/>
              <a:t>pdate </a:t>
            </a:r>
            <a:r>
              <a:rPr lang="en-US" dirty="0"/>
              <a:t>Customer A</a:t>
            </a:r>
            <a:r>
              <a:rPr lang="vi-VN" dirty="0"/>
              <a:t>ccount</a:t>
            </a:r>
            <a:r>
              <a:rPr lang="en-US" dirty="0"/>
              <a:t> (Customer role</a:t>
            </a:r>
            <a:r>
              <a:rPr lang="en-US" dirty="0" smtClean="0"/>
              <a:t>)</a:t>
            </a:r>
            <a:endParaRPr lang="vi-VN" dirty="0" smtClean="0"/>
          </a:p>
          <a:p>
            <a:r>
              <a:rPr lang="vi-VN" dirty="0"/>
              <a:t>Create </a:t>
            </a:r>
            <a:r>
              <a:rPr lang="en-US" dirty="0"/>
              <a:t>Salesman Account</a:t>
            </a:r>
            <a:r>
              <a:rPr lang="vi-VN" dirty="0"/>
              <a:t> (</a:t>
            </a:r>
            <a:r>
              <a:rPr lang="en-US" dirty="0"/>
              <a:t>Salesman Role</a:t>
            </a:r>
            <a:r>
              <a:rPr lang="vi-VN" dirty="0" smtClean="0"/>
              <a:t>)</a:t>
            </a:r>
          </a:p>
          <a:p>
            <a:r>
              <a:rPr lang="en-US" dirty="0"/>
              <a:t>View / Update Salesman Account (Salesman) </a:t>
            </a:r>
            <a:endParaRPr lang="vi-VN" dirty="0" smtClean="0"/>
          </a:p>
          <a:p>
            <a:r>
              <a:rPr lang="en-US" dirty="0"/>
              <a:t>Create </a:t>
            </a:r>
            <a:r>
              <a:rPr lang="en-US" dirty="0" err="1"/>
              <a:t>Morderators</a:t>
            </a:r>
            <a:r>
              <a:rPr lang="en-US" dirty="0"/>
              <a:t> Account (Admin Role Only</a:t>
            </a:r>
            <a:r>
              <a:rPr lang="en-US" dirty="0" smtClean="0"/>
              <a:t>)</a:t>
            </a:r>
            <a:endParaRPr lang="vi-VN" dirty="0" smtClean="0"/>
          </a:p>
          <a:p>
            <a:r>
              <a:rPr lang="en-US" dirty="0"/>
              <a:t>Update </a:t>
            </a:r>
            <a:r>
              <a:rPr lang="en-US" dirty="0" err="1"/>
              <a:t>Morderators</a:t>
            </a:r>
            <a:r>
              <a:rPr lang="en-US" dirty="0"/>
              <a:t> / Admin Account (</a:t>
            </a:r>
            <a:r>
              <a:rPr lang="en-US" dirty="0" err="1"/>
              <a:t>Morderators</a:t>
            </a:r>
            <a:r>
              <a:rPr lang="en-US" dirty="0"/>
              <a:t> / Admin Role) </a:t>
            </a:r>
            <a:endParaRPr lang="vi-VN" dirty="0" smtClean="0"/>
          </a:p>
          <a:p>
            <a:r>
              <a:rPr lang="en-US" dirty="0"/>
              <a:t>Accept / Deny the Request Of Create / Update Game Account (</a:t>
            </a:r>
            <a:r>
              <a:rPr lang="en-US" dirty="0" err="1"/>
              <a:t>Morderators</a:t>
            </a:r>
            <a:r>
              <a:rPr lang="en-US" dirty="0"/>
              <a:t> / Admin Role)</a:t>
            </a:r>
            <a:endParaRPr lang="en-US" dirty="0"/>
          </a:p>
        </p:txBody>
      </p:sp>
    </p:spTree>
    <p:extLst>
      <p:ext uri="{BB962C8B-B14F-4D97-AF65-F5344CB8AC3E}">
        <p14:creationId xmlns:p14="http://schemas.microsoft.com/office/powerpoint/2010/main" val="123512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a:t>
            </a:r>
            <a:r>
              <a:rPr lang="en-US" b="1" dirty="0"/>
              <a:t>Non-functional Requirements</a:t>
            </a:r>
            <a:br>
              <a:rPr lang="en-US" b="1" dirty="0"/>
            </a:br>
            <a:endParaRPr lang="en-US" dirty="0"/>
          </a:p>
        </p:txBody>
      </p:sp>
      <p:sp>
        <p:nvSpPr>
          <p:cNvPr id="3" name="Content Placeholder 2"/>
          <p:cNvSpPr>
            <a:spLocks noGrp="1"/>
          </p:cNvSpPr>
          <p:nvPr>
            <p:ph idx="1"/>
          </p:nvPr>
        </p:nvSpPr>
        <p:spPr/>
        <p:txBody>
          <a:bodyPr/>
          <a:lstStyle/>
          <a:p>
            <a:r>
              <a:rPr lang="en-US" b="1" dirty="0"/>
              <a:t>Targeted Platforms</a:t>
            </a:r>
          </a:p>
          <a:p>
            <a:r>
              <a:rPr lang="en-US" b="1" dirty="0"/>
              <a:t>Performance</a:t>
            </a:r>
          </a:p>
          <a:p>
            <a:r>
              <a:rPr lang="en-US" b="1" dirty="0"/>
              <a:t>Availability</a:t>
            </a:r>
          </a:p>
          <a:p>
            <a:r>
              <a:rPr lang="en-US" b="1" dirty="0"/>
              <a:t>Reliability</a:t>
            </a:r>
          </a:p>
          <a:p>
            <a:r>
              <a:rPr lang="en-US" b="1" dirty="0"/>
              <a:t>Release Method</a:t>
            </a:r>
          </a:p>
          <a:p>
            <a:endParaRPr lang="en-US" dirty="0"/>
          </a:p>
        </p:txBody>
      </p:sp>
    </p:spTree>
    <p:extLst>
      <p:ext uri="{BB962C8B-B14F-4D97-AF65-F5344CB8AC3E}">
        <p14:creationId xmlns:p14="http://schemas.microsoft.com/office/powerpoint/2010/main" val="3357014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643</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华文新魏</vt:lpstr>
      <vt:lpstr>Arial</vt:lpstr>
      <vt:lpstr>Tahoma</vt:lpstr>
      <vt:lpstr>Trebuchet MS</vt:lpstr>
      <vt:lpstr>Wingdings 3</vt:lpstr>
      <vt:lpstr>Facet</vt:lpstr>
      <vt:lpstr>Game Accounts Sharing</vt:lpstr>
      <vt:lpstr>General</vt:lpstr>
      <vt:lpstr>1/Product Scope </vt:lpstr>
      <vt:lpstr>2/Stakeholders </vt:lpstr>
      <vt:lpstr>a/Customers </vt:lpstr>
      <vt:lpstr>b/Users </vt:lpstr>
      <vt:lpstr>b/Users</vt:lpstr>
      <vt:lpstr>3/Functional Requirements </vt:lpstr>
      <vt:lpstr>4/Non-functional Requirements </vt:lpstr>
      <vt:lpstr>4/Non-functional Requirements </vt:lpstr>
      <vt:lpstr>4/Non-functional Requirements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Accounts Sharing</dc:title>
  <dc:creator>ASUS</dc:creator>
  <cp:lastModifiedBy>ASUS</cp:lastModifiedBy>
  <cp:revision>3</cp:revision>
  <dcterms:created xsi:type="dcterms:W3CDTF">2021-06-02T00:30:16Z</dcterms:created>
  <dcterms:modified xsi:type="dcterms:W3CDTF">2021-06-02T00:52:45Z</dcterms:modified>
</cp:coreProperties>
</file>