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809252"/>
            <a:ext cx="9353694" cy="1117687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rgbClr val="FFFF00"/>
                </a:solidFill>
              </a:rPr>
              <a:t>Tên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đề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tài</a:t>
            </a:r>
            <a:r>
              <a:rPr lang="en-US" sz="2400" dirty="0" smtClean="0">
                <a:solidFill>
                  <a:srgbClr val="FFFF00"/>
                </a:solidFill>
              </a:rPr>
              <a:t>: </a:t>
            </a:r>
            <a:r>
              <a:rPr lang="en-US" sz="2400" dirty="0" err="1" smtClean="0"/>
              <a:t>Tìm</a:t>
            </a:r>
            <a:r>
              <a:rPr lang="en-US" sz="2400" dirty="0" smtClean="0"/>
              <a:t> </a:t>
            </a:r>
            <a:r>
              <a:rPr lang="en-US" sz="2400" dirty="0" err="1" smtClean="0"/>
              <a:t>hiểu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xây</a:t>
            </a:r>
            <a:r>
              <a:rPr lang="en-US" sz="2400" dirty="0" smtClean="0"/>
              <a:t> </a:t>
            </a:r>
            <a:r>
              <a:rPr lang="en-US" sz="2400" dirty="0" err="1" smtClean="0"/>
              <a:t>dựng</a:t>
            </a:r>
            <a:r>
              <a:rPr lang="en-US" sz="2400" dirty="0" smtClean="0"/>
              <a:t> website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bán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05472" y="354705"/>
            <a:ext cx="4886440" cy="111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 smtClean="0"/>
              <a:t>Giảng</a:t>
            </a:r>
            <a:r>
              <a:rPr lang="en-US" sz="2800" dirty="0" smtClean="0"/>
              <a:t> </a:t>
            </a:r>
            <a:r>
              <a:rPr lang="en-US" sz="2800" dirty="0" err="1" smtClean="0"/>
              <a:t>viên</a:t>
            </a:r>
            <a:r>
              <a:rPr lang="en-US" sz="2800" dirty="0" smtClean="0"/>
              <a:t> : </a:t>
            </a:r>
            <a:r>
              <a:rPr lang="en-US" sz="2800" dirty="0" err="1" smtClean="0"/>
              <a:t>Đỗ</a:t>
            </a:r>
            <a:r>
              <a:rPr lang="en-US" sz="2800" dirty="0" smtClean="0"/>
              <a:t> </a:t>
            </a:r>
            <a:r>
              <a:rPr lang="en-US" sz="2800" dirty="0" err="1" smtClean="0"/>
              <a:t>Bá</a:t>
            </a:r>
            <a:r>
              <a:rPr lang="en-US" sz="2800" dirty="0" smtClean="0"/>
              <a:t> </a:t>
            </a:r>
            <a:r>
              <a:rPr lang="en-US" sz="2800" dirty="0" err="1" smtClean="0"/>
              <a:t>Lâm</a:t>
            </a:r>
            <a:endParaRPr lang="en-US" sz="2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5072" y="913549"/>
            <a:ext cx="5571744" cy="11176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/>
          </a:p>
          <a:p>
            <a:pPr algn="ctr"/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– MSSV( 20168326 )</a:t>
            </a:r>
          </a:p>
          <a:p>
            <a:pPr algn="ctr"/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r>
              <a:rPr lang="en-US" dirty="0" smtClean="0"/>
              <a:t> Minh – MSSV(20168347)</a:t>
            </a:r>
          </a:p>
          <a:p>
            <a:pPr algn="ctr"/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Việt</a:t>
            </a:r>
            <a:r>
              <a:rPr lang="en-US" dirty="0" smtClean="0"/>
              <a:t> </a:t>
            </a:r>
            <a:r>
              <a:rPr lang="en-US" dirty="0" err="1" smtClean="0"/>
              <a:t>Khoa</a:t>
            </a:r>
            <a:r>
              <a:rPr lang="en-US" dirty="0" smtClean="0"/>
              <a:t> – MSSV(20168713 )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47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sách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,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Thêm</a:t>
            </a:r>
            <a:r>
              <a:rPr lang="en-US" dirty="0" smtClean="0"/>
              <a:t> , </a:t>
            </a:r>
            <a:r>
              <a:rPr lang="en-US" dirty="0" err="1" smtClean="0"/>
              <a:t>Sửa</a:t>
            </a:r>
            <a:r>
              <a:rPr lang="en-US" dirty="0" smtClean="0"/>
              <a:t> ,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,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ở </a:t>
            </a:r>
            <a:r>
              <a:rPr lang="en-US" dirty="0" err="1" smtClean="0"/>
              <a:t>kho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55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Có</a:t>
            </a:r>
            <a:r>
              <a:rPr lang="en-US" dirty="0" smtClean="0"/>
              <a:t> 5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Admin (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Book (</a:t>
            </a:r>
            <a:r>
              <a:rPr lang="en-US" dirty="0" err="1" smtClean="0"/>
              <a:t>Sách</a:t>
            </a:r>
            <a:r>
              <a:rPr lang="en-US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(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Staff (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Supplier (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2598" y="2080768"/>
            <a:ext cx="5698522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49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Website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phần</a:t>
            </a:r>
            <a:r>
              <a:rPr lang="en-US" dirty="0" smtClean="0"/>
              <a:t> : Backend </a:t>
            </a:r>
            <a:r>
              <a:rPr lang="en-US" dirty="0" err="1" smtClean="0"/>
              <a:t>và</a:t>
            </a:r>
            <a:r>
              <a:rPr lang="en-US" dirty="0" smtClean="0"/>
              <a:t> Frontend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804339"/>
            <a:ext cx="6827158" cy="40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99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88" y="2044192"/>
            <a:ext cx="5849366" cy="4600448"/>
          </a:xfrm>
        </p:spPr>
      </p:pic>
    </p:spTree>
    <p:extLst>
      <p:ext uri="{BB962C8B-B14F-4D97-AF65-F5344CB8AC3E}">
        <p14:creationId xmlns:p14="http://schemas.microsoft.com/office/powerpoint/2010/main" val="3110845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6244"/>
            <a:ext cx="4706112" cy="31839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33" y="2543875"/>
            <a:ext cx="3183285" cy="32717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39" y="2543875"/>
            <a:ext cx="4019360" cy="3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965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441" y="3556073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YOU!!! </a:t>
            </a:r>
          </a:p>
        </p:txBody>
      </p:sp>
    </p:spTree>
    <p:extLst>
      <p:ext uri="{BB962C8B-B14F-4D97-AF65-F5344CB8AC3E}">
        <p14:creationId xmlns:p14="http://schemas.microsoft.com/office/powerpoint/2010/main" val="634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170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Cơ Sở Dữ Liệu</vt:lpstr>
      <vt:lpstr>Vấn đề của bài toán</vt:lpstr>
      <vt:lpstr>Xây dựng cơ sở dữ liệu</vt:lpstr>
      <vt:lpstr>Mô Hình Thực Thể</vt:lpstr>
      <vt:lpstr>Xây Dựng Website</vt:lpstr>
      <vt:lpstr>Ví Dụ </vt:lpstr>
      <vt:lpstr>Công Cụ Hỗ Trợ</vt:lpstr>
      <vt:lpstr>Demo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Cơ Sở Dữ Liệu</dc:title>
  <dc:creator>Windows User</dc:creator>
  <cp:lastModifiedBy>Windows User</cp:lastModifiedBy>
  <cp:revision>4</cp:revision>
  <dcterms:created xsi:type="dcterms:W3CDTF">2018-12-10T19:16:47Z</dcterms:created>
  <dcterms:modified xsi:type="dcterms:W3CDTF">2018-12-10T19:43:48Z</dcterms:modified>
</cp:coreProperties>
</file>