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7" r:id="rId4"/>
    <p:sldId id="276" r:id="rId5"/>
    <p:sldId id="268" r:id="rId6"/>
    <p:sldId id="279" r:id="rId7"/>
    <p:sldId id="269" r:id="rId8"/>
    <p:sldId id="270" r:id="rId9"/>
    <p:sldId id="271" r:id="rId10"/>
    <p:sldId id="272" r:id="rId11"/>
    <p:sldId id="278" r:id="rId12"/>
    <p:sldId id="273" r:id="rId13"/>
    <p:sldId id="280" r:id="rId14"/>
    <p:sldId id="282" r:id="rId15"/>
    <p:sldId id="281" r:id="rId16"/>
    <p:sldId id="283" r:id="rId17"/>
    <p:sldId id="284" r:id="rId18"/>
    <p:sldId id="285" r:id="rId19"/>
    <p:sldId id="286" r:id="rId20"/>
    <p:sldId id="287" r:id="rId21"/>
    <p:sldId id="266" r:id="rId22"/>
    <p:sldId id="274" r:id="rId23"/>
    <p:sldId id="28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800" autoAdjust="0"/>
  </p:normalViewPr>
  <p:slideViewPr>
    <p:cSldViewPr snapToGrid="0">
      <p:cViewPr varScale="1">
        <p:scale>
          <a:sx n="78" d="100"/>
          <a:sy n="78" d="100"/>
        </p:scale>
        <p:origin x="16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637D1-0B35-487F-8D03-58106C5FBC3F}" type="datetimeFigureOut">
              <a:rPr lang="vi-VN" smtClean="0"/>
              <a:t>23/06/2021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1A0B6-C5B3-40A2-88E5-2D2D9647CC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727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Heuristic</a:t>
            </a:r>
          </a:p>
          <a:p>
            <a:r>
              <a:rPr lang="en-US" dirty="0"/>
              <a:t>GA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2550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2975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3723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6369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4467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1143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0860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627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4310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vi-VN" sz="2800" dirty="0" err="1"/>
              <a:t>Cài</a:t>
            </a:r>
            <a:r>
              <a:rPr lang="vi-VN" sz="2800" dirty="0"/>
              <a:t> </a:t>
            </a:r>
            <a:r>
              <a:rPr lang="vi-VN" sz="2800" dirty="0" err="1"/>
              <a:t>đặt</a:t>
            </a:r>
            <a:r>
              <a:rPr lang="vi-VN" sz="2800" dirty="0"/>
              <a:t> cho 4 </a:t>
            </a:r>
            <a:r>
              <a:rPr lang="vi-VN" sz="2800" dirty="0" err="1"/>
              <a:t>kịch</a:t>
            </a:r>
            <a:r>
              <a:rPr lang="vi-VN" sz="2800" dirty="0"/>
              <a:t> </a:t>
            </a:r>
            <a:r>
              <a:rPr lang="vi-VN" sz="2800" dirty="0" err="1"/>
              <a:t>bản</a:t>
            </a:r>
            <a:endParaRPr lang="vi-VN" sz="2800" dirty="0"/>
          </a:p>
          <a:p>
            <a:pPr marL="514350" indent="-514350">
              <a:buFont typeface="+mj-lt"/>
              <a:buAutoNum type="arabicPeriod"/>
            </a:pPr>
            <a:r>
              <a:rPr lang="vi-VN" sz="2800" dirty="0" err="1"/>
              <a:t>Drone</a:t>
            </a:r>
            <a:r>
              <a:rPr lang="vi-VN" sz="2800" dirty="0"/>
              <a:t> đi qua </a:t>
            </a:r>
            <a:r>
              <a:rPr lang="vi-VN" sz="2800" dirty="0" err="1"/>
              <a:t>hết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điểm</a:t>
            </a:r>
            <a:r>
              <a:rPr lang="vi-VN" sz="2800" dirty="0"/>
              <a:t> -&gt; </a:t>
            </a:r>
            <a:r>
              <a:rPr lang="vi-VN" sz="2800" dirty="0" err="1"/>
              <a:t>về</a:t>
            </a:r>
            <a:r>
              <a:rPr lang="vi-VN" sz="2800" dirty="0"/>
              <a:t> </a:t>
            </a:r>
            <a:r>
              <a:rPr lang="vi-VN" sz="2800" dirty="0" err="1"/>
              <a:t>depot</a:t>
            </a:r>
            <a:r>
              <a:rPr lang="vi-VN" sz="2800" dirty="0"/>
              <a:t>, </a:t>
            </a:r>
            <a:r>
              <a:rPr lang="vi-VN" sz="2800" dirty="0" err="1"/>
              <a:t>tải</a:t>
            </a:r>
            <a:r>
              <a:rPr lang="vi-VN" sz="2800" dirty="0"/>
              <a:t> </a:t>
            </a:r>
            <a:r>
              <a:rPr lang="vi-VN" sz="2800" dirty="0" err="1"/>
              <a:t>trọng</a:t>
            </a:r>
            <a:r>
              <a:rPr lang="vi-VN" sz="2800" dirty="0"/>
              <a:t> </a:t>
            </a:r>
            <a:r>
              <a:rPr lang="vi-VN" sz="2800" dirty="0" err="1"/>
              <a:t>tối</a:t>
            </a:r>
            <a:r>
              <a:rPr lang="vi-VN" sz="2800" dirty="0"/>
              <a:t> đa </a:t>
            </a:r>
            <a:r>
              <a:rPr lang="vi-VN" sz="2800" dirty="0" err="1"/>
              <a:t>của</a:t>
            </a:r>
            <a:r>
              <a:rPr lang="vi-VN" sz="2800" dirty="0"/>
              <a:t> </a:t>
            </a:r>
            <a:r>
              <a:rPr lang="vi-VN" sz="2800" dirty="0" err="1"/>
              <a:t>drone</a:t>
            </a:r>
            <a:r>
              <a:rPr lang="vi-VN" sz="2800" dirty="0"/>
              <a:t> &gt; </a:t>
            </a:r>
            <a:r>
              <a:rPr lang="vi-VN" sz="2800" dirty="0" err="1"/>
              <a:t>tổng</a:t>
            </a:r>
            <a:r>
              <a:rPr lang="vi-VN" sz="2800" dirty="0"/>
              <a:t> </a:t>
            </a:r>
            <a:r>
              <a:rPr lang="vi-VN" sz="2800" dirty="0" err="1"/>
              <a:t>demand</a:t>
            </a:r>
            <a:r>
              <a:rPr lang="vi-VN" sz="2800" dirty="0"/>
              <a:t> </a:t>
            </a:r>
            <a:r>
              <a:rPr lang="vi-VN" sz="2800" dirty="0" err="1"/>
              <a:t>tại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điểm</a:t>
            </a:r>
            <a:r>
              <a:rPr lang="vi-VN" sz="2800" dirty="0"/>
              <a:t> </a:t>
            </a:r>
            <a:r>
              <a:rPr lang="vi-VN" sz="2800" dirty="0" err="1"/>
              <a:t>và</a:t>
            </a:r>
            <a:r>
              <a:rPr lang="vi-VN" sz="2800" dirty="0"/>
              <a:t> </a:t>
            </a:r>
            <a:r>
              <a:rPr lang="vi-VN" sz="2800" dirty="0" err="1"/>
              <a:t>mức</a:t>
            </a:r>
            <a:r>
              <a:rPr lang="vi-VN" sz="2800" dirty="0"/>
              <a:t> năng </a:t>
            </a:r>
            <a:r>
              <a:rPr lang="vi-VN" sz="2800" dirty="0" err="1"/>
              <a:t>lượng</a:t>
            </a:r>
            <a:r>
              <a:rPr lang="vi-VN" sz="2800" dirty="0"/>
              <a:t> </a:t>
            </a:r>
            <a:r>
              <a:rPr lang="vi-VN" sz="2800" dirty="0" err="1"/>
              <a:t>đủ</a:t>
            </a:r>
            <a:r>
              <a:rPr lang="vi-VN" sz="2800" dirty="0"/>
              <a:t> </a:t>
            </a:r>
            <a:r>
              <a:rPr lang="vi-VN" sz="2800" dirty="0" err="1"/>
              <a:t>để</a:t>
            </a:r>
            <a:r>
              <a:rPr lang="vi-VN" sz="2800" dirty="0"/>
              <a:t> đi </a:t>
            </a:r>
            <a:r>
              <a:rPr lang="vi-VN" sz="2800" dirty="0" err="1"/>
              <a:t>hết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điểm</a:t>
            </a:r>
            <a:endParaRPr lang="vi-VN" sz="2800" dirty="0"/>
          </a:p>
          <a:p>
            <a:pPr marL="514350" indent="-514350">
              <a:buFont typeface="+mj-lt"/>
              <a:buAutoNum type="arabicPeriod"/>
            </a:pPr>
            <a:r>
              <a:rPr lang="vi-VN" sz="2800" dirty="0"/>
              <a:t>Thay </a:t>
            </a:r>
            <a:r>
              <a:rPr lang="vi-VN" sz="2800" dirty="0" err="1"/>
              <a:t>đổi</a:t>
            </a:r>
            <a:r>
              <a:rPr lang="vi-VN" sz="2800" dirty="0"/>
              <a:t> M = 4, </a:t>
            </a:r>
            <a:r>
              <a:rPr lang="vi-VN" sz="2800" dirty="0" err="1"/>
              <a:t>drone</a:t>
            </a:r>
            <a:r>
              <a:rPr lang="vi-VN" sz="2800" dirty="0"/>
              <a:t> giao </a:t>
            </a:r>
            <a:r>
              <a:rPr lang="vi-VN" sz="2800" dirty="0" err="1"/>
              <a:t>hàng</a:t>
            </a:r>
            <a:r>
              <a:rPr lang="vi-VN" sz="2800" dirty="0"/>
              <a:t> </a:t>
            </a:r>
            <a:r>
              <a:rPr lang="vi-VN" sz="2800" dirty="0" err="1"/>
              <a:t>rồi</a:t>
            </a:r>
            <a:r>
              <a:rPr lang="vi-VN" sz="2800" dirty="0"/>
              <a:t> quay </a:t>
            </a:r>
            <a:r>
              <a:rPr lang="vi-VN" sz="2800" dirty="0" err="1"/>
              <a:t>về</a:t>
            </a:r>
            <a:r>
              <a:rPr lang="vi-VN" sz="2800" dirty="0"/>
              <a:t> </a:t>
            </a:r>
            <a:r>
              <a:rPr lang="vi-VN" sz="2800" dirty="0" err="1"/>
              <a:t>depot</a:t>
            </a:r>
            <a:r>
              <a:rPr lang="vi-VN" sz="2800" dirty="0"/>
              <a:t> </a:t>
            </a:r>
            <a:r>
              <a:rPr lang="vi-VN" sz="2800" dirty="0" err="1"/>
              <a:t>lấy</a:t>
            </a:r>
            <a:r>
              <a:rPr lang="vi-VN" sz="2800" dirty="0"/>
              <a:t> </a:t>
            </a:r>
            <a:r>
              <a:rPr lang="vi-VN" sz="2800" dirty="0" err="1"/>
              <a:t>hàng</a:t>
            </a:r>
            <a:r>
              <a:rPr lang="vi-VN" sz="2800" dirty="0"/>
              <a:t> </a:t>
            </a:r>
            <a:r>
              <a:rPr lang="vi-VN" sz="2800" dirty="0" err="1"/>
              <a:t>tiếp</a:t>
            </a:r>
            <a:r>
              <a:rPr lang="vi-VN" sz="2800" dirty="0"/>
              <a:t>, năng </a:t>
            </a:r>
            <a:r>
              <a:rPr lang="vi-VN" sz="2800" dirty="0" err="1"/>
              <a:t>lượng</a:t>
            </a:r>
            <a:r>
              <a:rPr lang="vi-VN" sz="2800" dirty="0"/>
              <a:t> </a:t>
            </a:r>
            <a:r>
              <a:rPr lang="vi-VN" sz="2800" dirty="0" err="1"/>
              <a:t>vẫn</a:t>
            </a:r>
            <a:r>
              <a:rPr lang="vi-VN" sz="2800" dirty="0"/>
              <a:t> </a:t>
            </a:r>
            <a:r>
              <a:rPr lang="vi-VN" sz="2800" dirty="0" err="1"/>
              <a:t>đủ</a:t>
            </a:r>
            <a:r>
              <a:rPr lang="vi-VN" sz="2800" dirty="0"/>
              <a:t> </a:t>
            </a:r>
            <a:r>
              <a:rPr lang="vi-VN" sz="2800" dirty="0" err="1"/>
              <a:t>để</a:t>
            </a:r>
            <a:r>
              <a:rPr lang="vi-VN" sz="2800" dirty="0"/>
              <a:t> đi </a:t>
            </a:r>
            <a:r>
              <a:rPr lang="vi-VN" sz="2800" dirty="0" err="1"/>
              <a:t>hết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điểm</a:t>
            </a:r>
            <a:endParaRPr lang="vi-VN" sz="2800" dirty="0"/>
          </a:p>
          <a:p>
            <a:pPr marL="514350" indent="-514350">
              <a:buFont typeface="+mj-lt"/>
              <a:buAutoNum type="arabicPeriod"/>
            </a:pPr>
            <a:r>
              <a:rPr lang="vi-VN" sz="2800" dirty="0" err="1"/>
              <a:t>Giữ</a:t>
            </a:r>
            <a:r>
              <a:rPr lang="vi-VN" sz="2800" dirty="0"/>
              <a:t> nguyên M = 8, </a:t>
            </a:r>
            <a:r>
              <a:rPr lang="vi-VN" sz="2800" dirty="0" err="1"/>
              <a:t>đặt</a:t>
            </a:r>
            <a:r>
              <a:rPr lang="vi-VN" sz="2800" dirty="0"/>
              <a:t> </a:t>
            </a:r>
            <a:r>
              <a:rPr lang="vi-VN" sz="2800" dirty="0" err="1"/>
              <a:t>lạ</a:t>
            </a:r>
            <a:r>
              <a:rPr lang="vi-VN" sz="2800" dirty="0"/>
              <a:t> </a:t>
            </a:r>
            <a:r>
              <a:rPr lang="vi-VN" sz="2800" dirty="0" err="1"/>
              <a:t>giới</a:t>
            </a:r>
            <a:r>
              <a:rPr lang="vi-VN" sz="2800" dirty="0"/>
              <a:t> </a:t>
            </a:r>
            <a:r>
              <a:rPr lang="vi-VN" sz="2800" dirty="0" err="1"/>
              <a:t>hạn</a:t>
            </a:r>
            <a:r>
              <a:rPr lang="vi-VN" sz="2800" dirty="0"/>
              <a:t> năng </a:t>
            </a:r>
            <a:r>
              <a:rPr lang="vi-VN" sz="2800" dirty="0" err="1"/>
              <a:t>lượng</a:t>
            </a:r>
            <a:r>
              <a:rPr lang="vi-VN" sz="2800" dirty="0"/>
              <a:t> </a:t>
            </a:r>
            <a:r>
              <a:rPr lang="vi-VN" sz="2800" dirty="0" err="1"/>
              <a:t>tối</a:t>
            </a:r>
            <a:r>
              <a:rPr lang="vi-VN" sz="2800" dirty="0"/>
              <a:t> đa, </a:t>
            </a:r>
            <a:r>
              <a:rPr lang="vi-VN" sz="2800" dirty="0" err="1"/>
              <a:t>quãng</a:t>
            </a:r>
            <a:r>
              <a:rPr lang="vi-VN" sz="2800" dirty="0"/>
              <a:t> </a:t>
            </a:r>
            <a:r>
              <a:rPr lang="vi-VN" sz="2800" dirty="0" err="1"/>
              <a:t>đường</a:t>
            </a:r>
            <a:r>
              <a:rPr lang="vi-VN" sz="2800" dirty="0"/>
              <a:t> </a:t>
            </a:r>
            <a:r>
              <a:rPr lang="vi-VN" sz="2800" dirty="0" err="1"/>
              <a:t>drone</a:t>
            </a:r>
            <a:r>
              <a:rPr lang="vi-VN" sz="2800" dirty="0"/>
              <a:t> đi </a:t>
            </a:r>
            <a:r>
              <a:rPr lang="vi-VN" sz="2800" dirty="0" err="1"/>
              <a:t>được</a:t>
            </a:r>
            <a:r>
              <a:rPr lang="vi-VN" sz="2800" dirty="0"/>
              <a:t> gia tăng </a:t>
            </a:r>
            <a:r>
              <a:rPr lang="vi-VN" sz="2800" dirty="0" err="1"/>
              <a:t>bởi</a:t>
            </a:r>
            <a:r>
              <a:rPr lang="vi-VN" sz="2800" dirty="0"/>
              <a:t> </a:t>
            </a:r>
            <a:r>
              <a:rPr lang="vi-VN" sz="2800" dirty="0" err="1"/>
              <a:t>trạm</a:t>
            </a:r>
            <a:r>
              <a:rPr lang="vi-VN" sz="2800" dirty="0"/>
              <a:t> </a:t>
            </a:r>
            <a:r>
              <a:rPr lang="vi-VN" sz="2800" dirty="0" err="1"/>
              <a:t>sạc</a:t>
            </a:r>
            <a:endParaRPr lang="vi-VN" sz="2800" dirty="0"/>
          </a:p>
          <a:p>
            <a:pPr marL="514350" indent="-514350">
              <a:buFont typeface="+mj-lt"/>
              <a:buAutoNum type="arabicPeriod"/>
            </a:pPr>
            <a:r>
              <a:rPr lang="vi-VN" sz="2800" dirty="0"/>
              <a:t>M= 8, </a:t>
            </a:r>
            <a:r>
              <a:rPr lang="vi-VN" sz="2800" dirty="0" err="1"/>
              <a:t>giảm</a:t>
            </a:r>
            <a:r>
              <a:rPr lang="vi-VN" sz="2800" dirty="0"/>
              <a:t> </a:t>
            </a:r>
            <a:r>
              <a:rPr lang="vi-VN" sz="2800" dirty="0" err="1"/>
              <a:t>mức</a:t>
            </a:r>
            <a:r>
              <a:rPr lang="vi-VN" sz="2800" dirty="0"/>
              <a:t> năng </a:t>
            </a:r>
            <a:r>
              <a:rPr lang="vi-VN" sz="2800" dirty="0" err="1"/>
              <a:t>lượng</a:t>
            </a:r>
            <a:r>
              <a:rPr lang="vi-VN" sz="2800" dirty="0"/>
              <a:t> </a:t>
            </a:r>
            <a:r>
              <a:rPr lang="vi-VN" sz="2800" dirty="0" err="1"/>
              <a:t>tối</a:t>
            </a:r>
            <a:r>
              <a:rPr lang="vi-VN" sz="2800" dirty="0"/>
              <a:t> đa, </a:t>
            </a:r>
            <a:r>
              <a:rPr lang="vi-VN" sz="2800" dirty="0" err="1"/>
              <a:t>drone</a:t>
            </a:r>
            <a:r>
              <a:rPr lang="vi-VN" sz="2800" dirty="0"/>
              <a:t> </a:t>
            </a:r>
            <a:r>
              <a:rPr lang="vi-VN" sz="2800" dirty="0" err="1"/>
              <a:t>sạc</a:t>
            </a:r>
            <a:r>
              <a:rPr lang="vi-VN" sz="2800" dirty="0"/>
              <a:t> 1 </a:t>
            </a:r>
            <a:r>
              <a:rPr lang="vi-VN" sz="2800" dirty="0" err="1"/>
              <a:t>lần</a:t>
            </a:r>
            <a:r>
              <a:rPr lang="vi-VN" sz="2800" dirty="0"/>
              <a:t> ở </a:t>
            </a:r>
            <a:r>
              <a:rPr lang="vi-VN" sz="2800" dirty="0" err="1"/>
              <a:t>depot</a:t>
            </a:r>
            <a:r>
              <a:rPr lang="vi-VN" sz="2800" dirty="0"/>
              <a:t> </a:t>
            </a:r>
            <a:r>
              <a:rPr lang="vi-VN" sz="2800" dirty="0" err="1"/>
              <a:t>và</a:t>
            </a:r>
            <a:r>
              <a:rPr lang="vi-VN" sz="2800" dirty="0"/>
              <a:t> 2 </a:t>
            </a:r>
            <a:r>
              <a:rPr lang="vi-VN" sz="2800" dirty="0" err="1"/>
              <a:t>lần</a:t>
            </a:r>
            <a:r>
              <a:rPr lang="vi-VN" sz="2800" dirty="0"/>
              <a:t> ở </a:t>
            </a:r>
            <a:r>
              <a:rPr lang="vi-VN" sz="2800" dirty="0" err="1"/>
              <a:t>trạm</a:t>
            </a:r>
            <a:r>
              <a:rPr lang="vi-VN" sz="2800" dirty="0"/>
              <a:t> </a:t>
            </a:r>
            <a:r>
              <a:rPr lang="vi-VN" sz="2800" dirty="0" err="1"/>
              <a:t>sạc</a:t>
            </a:r>
            <a:br>
              <a:rPr lang="el-GR" sz="2800" dirty="0"/>
            </a:br>
            <a:br>
              <a:rPr lang="vi-VN" dirty="0"/>
            </a:br>
            <a:br>
              <a:rPr lang="vi-VN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446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sz="2800" dirty="0" err="1"/>
              <a:t>Drone</a:t>
            </a:r>
            <a:r>
              <a:rPr lang="vi-VN" sz="2800" dirty="0"/>
              <a:t> đi qua </a:t>
            </a:r>
            <a:r>
              <a:rPr lang="vi-VN" sz="2800" dirty="0" err="1"/>
              <a:t>hết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điểm</a:t>
            </a:r>
            <a:r>
              <a:rPr lang="vi-VN" sz="2800" dirty="0"/>
              <a:t> -&gt; </a:t>
            </a:r>
            <a:r>
              <a:rPr lang="vi-VN" sz="2800" dirty="0" err="1"/>
              <a:t>về</a:t>
            </a:r>
            <a:r>
              <a:rPr lang="vi-VN" sz="2800" dirty="0"/>
              <a:t> </a:t>
            </a:r>
            <a:r>
              <a:rPr lang="vi-VN" sz="2800" dirty="0" err="1"/>
              <a:t>depot</a:t>
            </a:r>
            <a:r>
              <a:rPr lang="vi-VN" sz="2800" dirty="0"/>
              <a:t>, </a:t>
            </a:r>
            <a:r>
              <a:rPr lang="vi-VN" sz="2800" dirty="0" err="1"/>
              <a:t>tải</a:t>
            </a:r>
            <a:r>
              <a:rPr lang="vi-VN" sz="2800" dirty="0"/>
              <a:t> </a:t>
            </a:r>
            <a:r>
              <a:rPr lang="vi-VN" sz="2800" dirty="0" err="1"/>
              <a:t>trọng</a:t>
            </a:r>
            <a:r>
              <a:rPr lang="vi-VN" sz="2800" dirty="0"/>
              <a:t> </a:t>
            </a:r>
            <a:r>
              <a:rPr lang="vi-VN" sz="2800" dirty="0" err="1"/>
              <a:t>tối</a:t>
            </a:r>
            <a:r>
              <a:rPr lang="vi-VN" sz="2800" dirty="0"/>
              <a:t> đa </a:t>
            </a:r>
            <a:r>
              <a:rPr lang="vi-VN" sz="2800" dirty="0" err="1"/>
              <a:t>của</a:t>
            </a:r>
            <a:r>
              <a:rPr lang="vi-VN" sz="2800" dirty="0"/>
              <a:t> </a:t>
            </a:r>
            <a:r>
              <a:rPr lang="vi-VN" sz="2800" dirty="0" err="1"/>
              <a:t>drone</a:t>
            </a:r>
            <a:r>
              <a:rPr lang="vi-VN" sz="2800" dirty="0"/>
              <a:t> &gt; </a:t>
            </a:r>
            <a:r>
              <a:rPr lang="vi-VN" sz="2800" dirty="0" err="1"/>
              <a:t>tổng</a:t>
            </a:r>
            <a:r>
              <a:rPr lang="vi-VN" sz="2800" dirty="0"/>
              <a:t> </a:t>
            </a:r>
            <a:r>
              <a:rPr lang="vi-VN" sz="2800" dirty="0" err="1"/>
              <a:t>demand</a:t>
            </a:r>
            <a:r>
              <a:rPr lang="vi-VN" sz="2800" dirty="0"/>
              <a:t> </a:t>
            </a:r>
            <a:r>
              <a:rPr lang="vi-VN" sz="2800" dirty="0" err="1"/>
              <a:t>tại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điểm</a:t>
            </a:r>
            <a:r>
              <a:rPr lang="vi-VN" sz="2800" dirty="0"/>
              <a:t> </a:t>
            </a:r>
            <a:r>
              <a:rPr lang="vi-VN" sz="2800" dirty="0" err="1"/>
              <a:t>và</a:t>
            </a:r>
            <a:r>
              <a:rPr lang="vi-VN" sz="2800" dirty="0"/>
              <a:t> </a:t>
            </a:r>
            <a:r>
              <a:rPr lang="vi-VN" sz="2800" dirty="0" err="1"/>
              <a:t>mức</a:t>
            </a:r>
            <a:r>
              <a:rPr lang="vi-VN" sz="2800" dirty="0"/>
              <a:t> năng </a:t>
            </a:r>
            <a:r>
              <a:rPr lang="vi-VN" sz="2800" dirty="0" err="1"/>
              <a:t>lượng</a:t>
            </a:r>
            <a:r>
              <a:rPr lang="vi-VN" sz="2800" dirty="0"/>
              <a:t> </a:t>
            </a:r>
            <a:r>
              <a:rPr lang="vi-VN" sz="2800" dirty="0" err="1"/>
              <a:t>đủ</a:t>
            </a:r>
            <a:r>
              <a:rPr lang="vi-VN" sz="2800" dirty="0"/>
              <a:t> </a:t>
            </a:r>
            <a:r>
              <a:rPr lang="vi-VN" sz="2800" dirty="0" err="1"/>
              <a:t>để</a:t>
            </a:r>
            <a:r>
              <a:rPr lang="vi-VN" sz="2800" dirty="0"/>
              <a:t> đi </a:t>
            </a:r>
            <a:r>
              <a:rPr lang="vi-VN" sz="2800" dirty="0" err="1"/>
              <a:t>hết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điểm</a:t>
            </a:r>
            <a:endParaRPr lang="vi-VN" sz="2800" dirty="0"/>
          </a:p>
          <a:p>
            <a:pPr marL="514350" indent="-514350">
              <a:buFont typeface="+mj-lt"/>
              <a:buAutoNum type="arabicPeriod"/>
            </a:pPr>
            <a:r>
              <a:rPr lang="vi-VN" sz="2800" dirty="0"/>
              <a:t>Thay </a:t>
            </a:r>
            <a:r>
              <a:rPr lang="vi-VN" sz="2800" dirty="0" err="1"/>
              <a:t>đổi</a:t>
            </a:r>
            <a:r>
              <a:rPr lang="vi-VN" sz="2800" dirty="0"/>
              <a:t> M = 4, </a:t>
            </a:r>
            <a:r>
              <a:rPr lang="vi-VN" sz="2800" dirty="0" err="1"/>
              <a:t>drone</a:t>
            </a:r>
            <a:r>
              <a:rPr lang="vi-VN" sz="2800" dirty="0"/>
              <a:t> giao </a:t>
            </a:r>
            <a:r>
              <a:rPr lang="vi-VN" sz="2800" dirty="0" err="1"/>
              <a:t>hàng</a:t>
            </a:r>
            <a:r>
              <a:rPr lang="vi-VN" sz="2800" dirty="0"/>
              <a:t> </a:t>
            </a:r>
            <a:r>
              <a:rPr lang="vi-VN" sz="2800" dirty="0" err="1"/>
              <a:t>rồi</a:t>
            </a:r>
            <a:r>
              <a:rPr lang="vi-VN" sz="2800" dirty="0"/>
              <a:t> quay </a:t>
            </a:r>
            <a:r>
              <a:rPr lang="vi-VN" sz="2800" dirty="0" err="1"/>
              <a:t>về</a:t>
            </a:r>
            <a:r>
              <a:rPr lang="vi-VN" sz="2800" dirty="0"/>
              <a:t> </a:t>
            </a:r>
            <a:r>
              <a:rPr lang="vi-VN" sz="2800" dirty="0" err="1"/>
              <a:t>depot</a:t>
            </a:r>
            <a:r>
              <a:rPr lang="vi-VN" sz="2800" dirty="0"/>
              <a:t> </a:t>
            </a:r>
            <a:r>
              <a:rPr lang="vi-VN" sz="2800" dirty="0" err="1"/>
              <a:t>lấy</a:t>
            </a:r>
            <a:r>
              <a:rPr lang="vi-VN" sz="2800" dirty="0"/>
              <a:t> </a:t>
            </a:r>
            <a:r>
              <a:rPr lang="vi-VN" sz="2800" dirty="0" err="1"/>
              <a:t>hàng</a:t>
            </a:r>
            <a:r>
              <a:rPr lang="vi-VN" sz="2800" dirty="0"/>
              <a:t> </a:t>
            </a:r>
            <a:r>
              <a:rPr lang="vi-VN" sz="2800" dirty="0" err="1"/>
              <a:t>tiếp</a:t>
            </a:r>
            <a:r>
              <a:rPr lang="vi-VN" sz="2800" dirty="0"/>
              <a:t>, năng </a:t>
            </a:r>
            <a:r>
              <a:rPr lang="vi-VN" sz="2800" dirty="0" err="1"/>
              <a:t>lượng</a:t>
            </a:r>
            <a:r>
              <a:rPr lang="vi-VN" sz="2800" dirty="0"/>
              <a:t> </a:t>
            </a:r>
            <a:r>
              <a:rPr lang="vi-VN" sz="2800" dirty="0" err="1"/>
              <a:t>vẫn</a:t>
            </a:r>
            <a:r>
              <a:rPr lang="vi-VN" sz="2800" dirty="0"/>
              <a:t> </a:t>
            </a:r>
            <a:r>
              <a:rPr lang="vi-VN" sz="2800" dirty="0" err="1"/>
              <a:t>đủ</a:t>
            </a:r>
            <a:r>
              <a:rPr lang="vi-VN" sz="2800" dirty="0"/>
              <a:t> </a:t>
            </a:r>
            <a:r>
              <a:rPr lang="vi-VN" sz="2800" dirty="0" err="1"/>
              <a:t>để</a:t>
            </a:r>
            <a:r>
              <a:rPr lang="vi-VN" sz="2800" dirty="0"/>
              <a:t> đi </a:t>
            </a:r>
            <a:r>
              <a:rPr lang="vi-VN" sz="2800" dirty="0" err="1"/>
              <a:t>hết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điểm</a:t>
            </a:r>
            <a:endParaRPr lang="vi-VN" sz="2800" dirty="0"/>
          </a:p>
          <a:p>
            <a:pPr marL="514350" indent="-514350">
              <a:buFont typeface="+mj-lt"/>
              <a:buAutoNum type="arabicPeriod"/>
            </a:pPr>
            <a:r>
              <a:rPr lang="vi-VN" sz="2800" dirty="0" err="1"/>
              <a:t>Giữ</a:t>
            </a:r>
            <a:r>
              <a:rPr lang="vi-VN" sz="2800" dirty="0"/>
              <a:t> nguyên M = 8, </a:t>
            </a:r>
            <a:r>
              <a:rPr lang="vi-VN" sz="2800" dirty="0" err="1"/>
              <a:t>đặt</a:t>
            </a:r>
            <a:r>
              <a:rPr lang="vi-VN" sz="2800" dirty="0"/>
              <a:t> </a:t>
            </a:r>
            <a:r>
              <a:rPr lang="vi-VN" sz="2800" dirty="0" err="1"/>
              <a:t>lạ</a:t>
            </a:r>
            <a:r>
              <a:rPr lang="vi-VN" sz="2800" dirty="0"/>
              <a:t> </a:t>
            </a:r>
            <a:r>
              <a:rPr lang="vi-VN" sz="2800" dirty="0" err="1"/>
              <a:t>giới</a:t>
            </a:r>
            <a:r>
              <a:rPr lang="vi-VN" sz="2800" dirty="0"/>
              <a:t> </a:t>
            </a:r>
            <a:r>
              <a:rPr lang="vi-VN" sz="2800" dirty="0" err="1"/>
              <a:t>hạn</a:t>
            </a:r>
            <a:r>
              <a:rPr lang="vi-VN" sz="2800" dirty="0"/>
              <a:t> năng </a:t>
            </a:r>
            <a:r>
              <a:rPr lang="vi-VN" sz="2800" dirty="0" err="1"/>
              <a:t>lượng</a:t>
            </a:r>
            <a:r>
              <a:rPr lang="vi-VN" sz="2800" dirty="0"/>
              <a:t> </a:t>
            </a:r>
            <a:r>
              <a:rPr lang="vi-VN" sz="2800" dirty="0" err="1"/>
              <a:t>tối</a:t>
            </a:r>
            <a:r>
              <a:rPr lang="vi-VN" sz="2800" dirty="0"/>
              <a:t> đa, </a:t>
            </a:r>
            <a:r>
              <a:rPr lang="vi-VN" sz="2800" dirty="0" err="1"/>
              <a:t>quãng</a:t>
            </a:r>
            <a:r>
              <a:rPr lang="vi-VN" sz="2800" dirty="0"/>
              <a:t> </a:t>
            </a:r>
            <a:r>
              <a:rPr lang="vi-VN" sz="2800" dirty="0" err="1"/>
              <a:t>đường</a:t>
            </a:r>
            <a:r>
              <a:rPr lang="vi-VN" sz="2800" dirty="0"/>
              <a:t> </a:t>
            </a:r>
            <a:r>
              <a:rPr lang="vi-VN" sz="2800" dirty="0" err="1"/>
              <a:t>drone</a:t>
            </a:r>
            <a:r>
              <a:rPr lang="vi-VN" sz="2800" dirty="0"/>
              <a:t> đi </a:t>
            </a:r>
            <a:r>
              <a:rPr lang="vi-VN" sz="2800" dirty="0" err="1"/>
              <a:t>được</a:t>
            </a:r>
            <a:r>
              <a:rPr lang="vi-VN" sz="2800" dirty="0"/>
              <a:t> gia tăng </a:t>
            </a:r>
            <a:r>
              <a:rPr lang="vi-VN" sz="2800" dirty="0" err="1"/>
              <a:t>bởi</a:t>
            </a:r>
            <a:r>
              <a:rPr lang="vi-VN" sz="2800" dirty="0"/>
              <a:t> </a:t>
            </a:r>
            <a:r>
              <a:rPr lang="vi-VN" sz="2800" dirty="0" err="1"/>
              <a:t>trạm</a:t>
            </a:r>
            <a:r>
              <a:rPr lang="vi-VN" sz="2800" dirty="0"/>
              <a:t> </a:t>
            </a:r>
            <a:r>
              <a:rPr lang="vi-VN" sz="2800" dirty="0" err="1"/>
              <a:t>sạc</a:t>
            </a:r>
            <a:endParaRPr lang="vi-VN" sz="2800" dirty="0"/>
          </a:p>
          <a:p>
            <a:pPr marL="514350" indent="-514350">
              <a:buFont typeface="+mj-lt"/>
              <a:buAutoNum type="arabicPeriod"/>
            </a:pPr>
            <a:r>
              <a:rPr lang="vi-VN" sz="2800" dirty="0"/>
              <a:t>M= 8, </a:t>
            </a:r>
            <a:r>
              <a:rPr lang="vi-VN" sz="2800" dirty="0" err="1"/>
              <a:t>giảm</a:t>
            </a:r>
            <a:r>
              <a:rPr lang="vi-VN" sz="2800" dirty="0"/>
              <a:t> </a:t>
            </a:r>
            <a:r>
              <a:rPr lang="vi-VN" sz="2800" dirty="0" err="1"/>
              <a:t>mức</a:t>
            </a:r>
            <a:r>
              <a:rPr lang="vi-VN" sz="2800" dirty="0"/>
              <a:t> năng </a:t>
            </a:r>
            <a:r>
              <a:rPr lang="vi-VN" sz="2800" dirty="0" err="1"/>
              <a:t>lượng</a:t>
            </a:r>
            <a:r>
              <a:rPr lang="vi-VN" sz="2800" dirty="0"/>
              <a:t> </a:t>
            </a:r>
            <a:r>
              <a:rPr lang="vi-VN" sz="2800" dirty="0" err="1"/>
              <a:t>tối</a:t>
            </a:r>
            <a:r>
              <a:rPr lang="vi-VN" sz="2800" dirty="0"/>
              <a:t> đa, </a:t>
            </a:r>
            <a:r>
              <a:rPr lang="vi-VN" sz="2800" dirty="0" err="1"/>
              <a:t>drone</a:t>
            </a:r>
            <a:r>
              <a:rPr lang="vi-VN" sz="2800" dirty="0"/>
              <a:t> </a:t>
            </a:r>
            <a:r>
              <a:rPr lang="vi-VN" sz="2800" dirty="0" err="1"/>
              <a:t>sạc</a:t>
            </a:r>
            <a:r>
              <a:rPr lang="vi-VN" sz="2800" dirty="0"/>
              <a:t> 1 </a:t>
            </a:r>
            <a:r>
              <a:rPr lang="vi-VN" sz="2800" dirty="0" err="1"/>
              <a:t>lần</a:t>
            </a:r>
            <a:r>
              <a:rPr lang="vi-VN" sz="2800" dirty="0"/>
              <a:t> ở </a:t>
            </a:r>
            <a:r>
              <a:rPr lang="vi-VN" sz="2800" dirty="0" err="1"/>
              <a:t>depot</a:t>
            </a:r>
            <a:r>
              <a:rPr lang="vi-VN" sz="2800" dirty="0"/>
              <a:t> </a:t>
            </a:r>
            <a:r>
              <a:rPr lang="vi-VN" sz="2800" dirty="0" err="1"/>
              <a:t>và</a:t>
            </a:r>
            <a:r>
              <a:rPr lang="vi-VN" sz="2800" dirty="0"/>
              <a:t> 2 </a:t>
            </a:r>
            <a:r>
              <a:rPr lang="vi-VN" sz="2800" dirty="0" err="1"/>
              <a:t>lần</a:t>
            </a:r>
            <a:r>
              <a:rPr lang="vi-VN" sz="2800" dirty="0"/>
              <a:t> ở </a:t>
            </a:r>
            <a:r>
              <a:rPr lang="vi-VN" sz="2800" dirty="0" err="1"/>
              <a:t>trạm</a:t>
            </a:r>
            <a:r>
              <a:rPr lang="vi-VN" sz="2800" dirty="0"/>
              <a:t> </a:t>
            </a:r>
            <a:r>
              <a:rPr lang="vi-VN" sz="2800" dirty="0" err="1"/>
              <a:t>sạc</a:t>
            </a:r>
            <a:br>
              <a:rPr lang="el-GR" sz="2800" dirty="0"/>
            </a:br>
            <a:br>
              <a:rPr lang="vi-VN" dirty="0"/>
            </a:br>
            <a:br>
              <a:rPr lang="vi-VN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0730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Heuristic</a:t>
            </a:r>
          </a:p>
          <a:p>
            <a:r>
              <a:rPr lang="en-US" dirty="0"/>
              <a:t>GA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2443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sz="2800" dirty="0" err="1"/>
              <a:t>Số</a:t>
            </a:r>
            <a:r>
              <a:rPr lang="vi-VN" sz="2800" dirty="0"/>
              <a:t> </a:t>
            </a:r>
            <a:r>
              <a:rPr lang="vi-VN" sz="2800" dirty="0" err="1"/>
              <a:t>khách</a:t>
            </a:r>
            <a:r>
              <a:rPr lang="vi-VN" sz="2800" dirty="0"/>
              <a:t> </a:t>
            </a:r>
            <a:r>
              <a:rPr lang="vi-VN" sz="2800" dirty="0" err="1"/>
              <a:t>hàng</a:t>
            </a:r>
            <a:r>
              <a:rPr lang="vi-VN" sz="2800" dirty="0"/>
              <a:t>: 9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2800" dirty="0" err="1"/>
              <a:t>Demand</a:t>
            </a:r>
            <a:r>
              <a:rPr lang="vi-VN" sz="2800" dirty="0"/>
              <a:t>: 1 – 5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2800" dirty="0" err="1"/>
              <a:t>Drone</a:t>
            </a:r>
            <a:r>
              <a:rPr lang="vi-VN" sz="2800" dirty="0"/>
              <a:t> </a:t>
            </a:r>
            <a:r>
              <a:rPr lang="vi-VN" sz="2800" dirty="0" err="1"/>
              <a:t>capacity</a:t>
            </a:r>
            <a:r>
              <a:rPr lang="vi-VN" sz="2800" dirty="0"/>
              <a:t>: 8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2800" dirty="0"/>
              <a:t>GA </a:t>
            </a:r>
            <a:r>
              <a:rPr lang="vi-VN" sz="2800" dirty="0" err="1"/>
              <a:t>params</a:t>
            </a:r>
            <a:r>
              <a:rPr lang="vi-VN" sz="2800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vi-VN" sz="2800" dirty="0" err="1"/>
              <a:t>Số</a:t>
            </a:r>
            <a:r>
              <a:rPr lang="vi-VN" sz="2800" dirty="0"/>
              <a:t> </a:t>
            </a:r>
            <a:r>
              <a:rPr lang="vi-VN" sz="2800" dirty="0" err="1"/>
              <a:t>lượng</a:t>
            </a:r>
            <a:r>
              <a:rPr lang="vi-VN" sz="2800" dirty="0"/>
              <a:t> </a:t>
            </a:r>
            <a:r>
              <a:rPr lang="vi-VN" sz="2800" dirty="0" err="1"/>
              <a:t>quần</a:t>
            </a:r>
            <a:r>
              <a:rPr lang="vi-VN" sz="2800" dirty="0"/>
              <a:t> </a:t>
            </a:r>
            <a:r>
              <a:rPr lang="vi-VN" sz="2800" dirty="0" err="1"/>
              <a:t>thể</a:t>
            </a:r>
            <a:r>
              <a:rPr lang="vi-VN" sz="2800" dirty="0"/>
              <a:t>: 50</a:t>
            </a:r>
          </a:p>
          <a:p>
            <a:pPr marL="971550" lvl="1" indent="-514350">
              <a:buFont typeface="+mj-lt"/>
              <a:buAutoNum type="arabicPeriod"/>
            </a:pPr>
            <a:r>
              <a:rPr lang="vi-VN" sz="2800" dirty="0" err="1"/>
              <a:t>Số</a:t>
            </a:r>
            <a:r>
              <a:rPr lang="vi-VN" sz="2800" dirty="0"/>
              <a:t> </a:t>
            </a:r>
            <a:r>
              <a:rPr lang="vi-VN" sz="2800" dirty="0" err="1"/>
              <a:t>lần</a:t>
            </a:r>
            <a:r>
              <a:rPr lang="vi-VN" sz="2800" dirty="0"/>
              <a:t> </a:t>
            </a:r>
            <a:r>
              <a:rPr lang="vi-VN" sz="2800" dirty="0" err="1"/>
              <a:t>lặp</a:t>
            </a:r>
            <a:r>
              <a:rPr lang="vi-VN" sz="2800" dirty="0"/>
              <a:t>: 100</a:t>
            </a:r>
            <a:br>
              <a:rPr lang="el-GR" sz="2800" dirty="0"/>
            </a:br>
            <a:br>
              <a:rPr lang="vi-VN" dirty="0"/>
            </a:br>
            <a:br>
              <a:rPr lang="vi-VN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7600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442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sạc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dịnh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tai,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mobile BS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truck </a:t>
            </a:r>
            <a:r>
              <a:rPr lang="en-US" dirty="0" err="1"/>
              <a:t>và</a:t>
            </a:r>
            <a:r>
              <a:rPr lang="en-US" dirty="0"/>
              <a:t> SUV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433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sạc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dịnh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tai,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mobile BS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truck </a:t>
            </a:r>
            <a:r>
              <a:rPr lang="en-US" dirty="0" err="1"/>
              <a:t>và</a:t>
            </a:r>
            <a:r>
              <a:rPr lang="en-US" dirty="0"/>
              <a:t> SUV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0881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908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1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1 drone</a:t>
            </a:r>
          </a:p>
          <a:p>
            <a:pPr marL="228600" indent="-228600">
              <a:buAutoNum type="arabicPeriod"/>
            </a:pP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drone </a:t>
            </a:r>
            <a:r>
              <a:rPr lang="en-US" dirty="0" err="1"/>
              <a:t>sẽ</a:t>
            </a:r>
            <a:r>
              <a:rPr lang="en-US" dirty="0"/>
              <a:t> k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depot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sạc</a:t>
            </a:r>
            <a:r>
              <a:rPr lang="en-US" dirty="0"/>
              <a:t> &gt; 0</a:t>
            </a:r>
          </a:p>
          <a:p>
            <a:pPr marL="228600" indent="-228600">
              <a:buAutoNum type="arabicPeriod"/>
            </a:pPr>
            <a:r>
              <a:rPr lang="en-US" dirty="0"/>
              <a:t>Khi </a:t>
            </a:r>
            <a:r>
              <a:rPr lang="en-US" dirty="0" err="1"/>
              <a:t>về</a:t>
            </a:r>
            <a:r>
              <a:rPr lang="en-US" dirty="0"/>
              <a:t> depot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drone = 0</a:t>
            </a:r>
          </a:p>
          <a:p>
            <a:pPr marL="228600" indent="-228600">
              <a:buAutoNum type="arabicPeriod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drone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– </a:t>
            </a:r>
            <a:r>
              <a:rPr lang="en-US" dirty="0" err="1"/>
              <a:t>tống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I</a:t>
            </a:r>
          </a:p>
          <a:p>
            <a:pPr marL="228600" indent="-228600">
              <a:buAutoNum type="arabicPeriod"/>
            </a:pP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drone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sạc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drone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&lt;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drone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9740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1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1 drone</a:t>
            </a:r>
          </a:p>
          <a:p>
            <a:pPr marL="228600" indent="-228600">
              <a:buAutoNum type="arabicPeriod"/>
            </a:pP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drone </a:t>
            </a:r>
            <a:r>
              <a:rPr lang="en-US" dirty="0" err="1"/>
              <a:t>sẽ</a:t>
            </a:r>
            <a:r>
              <a:rPr lang="en-US" dirty="0"/>
              <a:t> k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depot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sạc</a:t>
            </a:r>
            <a:r>
              <a:rPr lang="en-US" dirty="0"/>
              <a:t> &gt; 0</a:t>
            </a:r>
          </a:p>
          <a:p>
            <a:pPr marL="228600" indent="-228600">
              <a:buAutoNum type="arabicPeriod"/>
            </a:pPr>
            <a:r>
              <a:rPr lang="en-US" dirty="0"/>
              <a:t>Khi </a:t>
            </a:r>
            <a:r>
              <a:rPr lang="en-US" dirty="0" err="1"/>
              <a:t>về</a:t>
            </a:r>
            <a:r>
              <a:rPr lang="en-US" dirty="0"/>
              <a:t> depot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drone = 0</a:t>
            </a:r>
          </a:p>
          <a:p>
            <a:pPr marL="228600" indent="-228600">
              <a:buAutoNum type="arabicPeriod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drone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– </a:t>
            </a:r>
            <a:r>
              <a:rPr lang="en-US" dirty="0" err="1"/>
              <a:t>tống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I</a:t>
            </a:r>
          </a:p>
          <a:p>
            <a:pPr marL="228600" indent="-228600">
              <a:buAutoNum type="arabicPeriod"/>
            </a:pP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drone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sạc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drone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&lt;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drone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6116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drone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depot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sạc</a:t>
            </a:r>
            <a:r>
              <a:rPr lang="en-US" dirty="0"/>
              <a:t> =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drone</a:t>
            </a:r>
          </a:p>
          <a:p>
            <a:r>
              <a:rPr lang="en-US" dirty="0"/>
              <a:t>9.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drone </a:t>
            </a:r>
            <a:r>
              <a:rPr lang="en-US" dirty="0" err="1"/>
              <a:t>khi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&lt;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endParaRPr lang="en-US" dirty="0"/>
          </a:p>
          <a:p>
            <a:r>
              <a:rPr lang="en-US" dirty="0"/>
              <a:t>10.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I</a:t>
            </a:r>
          </a:p>
          <a:p>
            <a:r>
              <a:rPr lang="en-US" dirty="0"/>
              <a:t>11.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drone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532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893-7D4F-437B-AE06-DDBCE412B29A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C0E1-A1EF-4111-96C2-56B2A9E02958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713B-D386-4EDC-97F8-E647734AF623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7B45-F213-4EA2-83F1-387EBF839BFF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65A-4133-4764-A68D-FD105F6707C0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8BB-C99E-48A1-B609-EF899BFD2F04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53B5-76CE-4AE5-91AB-8B8EA677F04E}" type="datetime1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3263-FBA5-4BAD-9ABD-412DFBA3DE0C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356C-E142-4B6F-A557-B17D1637AE60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F9DB-1A01-46D0-8165-03F0FFF4044D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717F-93C2-44BD-BD61-B0CBBC8565CE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7240-3924-4445-9B7F-B4C3C6715874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0594" y="1820091"/>
            <a:ext cx="8116389" cy="109728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drone fleet model for last-mile distribution in</a:t>
            </a:r>
            <a:b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disaster relief operations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65390" y="4650236"/>
            <a:ext cx="3904142" cy="1968277"/>
          </a:xfrm>
        </p:spPr>
        <p:txBody>
          <a:bodyPr>
            <a:noAutofit/>
          </a:bodyPr>
          <a:lstStyle/>
          <a:p>
            <a:pPr algn="just"/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viên: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Văn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endParaRPr lang="vi-VN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buộc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bay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drone</a:t>
            </a:r>
            <a:endParaRPr lang="vi-VN" dirty="0"/>
          </a:p>
          <a:p>
            <a:pPr marL="457200" indent="-457200">
              <a:buFont typeface="+mj-lt"/>
              <a:buAutoNum type="arabicPeriod"/>
            </a:pPr>
            <a:endParaRPr lang="vi-VN" dirty="0"/>
          </a:p>
          <a:p>
            <a:pPr marL="457200" indent="-457200">
              <a:buFont typeface="+mj-lt"/>
              <a:buAutoNum type="arabicPeriod"/>
            </a:pPr>
            <a:r>
              <a:rPr lang="vi-VN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vi-VN" dirty="0"/>
          </a:p>
          <a:p>
            <a:pPr marL="457200" indent="-457200">
              <a:buFont typeface="+mj-lt"/>
              <a:buAutoNum type="arabicPeriod"/>
            </a:pPr>
            <a:r>
              <a:rPr lang="vi-VN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vi-VN" dirty="0"/>
          </a:p>
          <a:p>
            <a:pPr marL="457200" indent="-457200">
              <a:buFont typeface="+mj-lt"/>
              <a:buAutoNum type="arabicPeriod"/>
            </a:pPr>
            <a:r>
              <a:rPr lang="vi-VN" dirty="0"/>
              <a:t> </a:t>
            </a:r>
          </a:p>
          <a:p>
            <a:pPr marL="0" indent="0">
              <a:buNone/>
            </a:pPr>
            <a:endParaRPr lang="vi-VN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EAF75-F3DD-4609-93C1-EAB2B9BE0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98" y="2364811"/>
            <a:ext cx="2253864" cy="691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ED492D-8DAF-4D37-BBAF-026C95555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59" y="3178308"/>
            <a:ext cx="3442093" cy="6519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98180F-B984-4C98-816B-8FE59E602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37" y="4073983"/>
            <a:ext cx="2198986" cy="55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0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endParaRPr lang="vi-VN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buộc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tải</a:t>
            </a:r>
            <a:endParaRPr lang="vi-VN" dirty="0"/>
          </a:p>
          <a:p>
            <a:pPr marL="457200" indent="-457200">
              <a:buFont typeface="+mj-lt"/>
              <a:buAutoNum type="arabicPeriod"/>
            </a:pPr>
            <a:endParaRPr lang="vi-VN" dirty="0"/>
          </a:p>
          <a:p>
            <a:pPr marL="457200" indent="-457200">
              <a:buFont typeface="+mj-lt"/>
              <a:buAutoNum type="arabicPeriod" startAt="4"/>
            </a:pPr>
            <a:r>
              <a:rPr lang="vi-VN" dirty="0"/>
              <a:t> </a:t>
            </a:r>
          </a:p>
          <a:p>
            <a:pPr marL="457200" indent="-457200">
              <a:buFont typeface="+mj-lt"/>
              <a:buAutoNum type="arabicPeriod" startAt="4"/>
            </a:pPr>
            <a:endParaRPr lang="vi-VN" dirty="0"/>
          </a:p>
          <a:p>
            <a:pPr marL="457200" indent="-457200">
              <a:buFont typeface="+mj-lt"/>
              <a:buAutoNum type="arabicPeriod" startAt="4"/>
            </a:pPr>
            <a:r>
              <a:rPr lang="vi-VN" dirty="0"/>
              <a:t> </a:t>
            </a:r>
          </a:p>
          <a:p>
            <a:pPr marL="457200" indent="-457200">
              <a:buFont typeface="+mj-lt"/>
              <a:buAutoNum type="arabicPeriod" startAt="4"/>
            </a:pPr>
            <a:endParaRPr lang="vi-VN" dirty="0"/>
          </a:p>
          <a:p>
            <a:pPr marL="457200" indent="-457200">
              <a:buFont typeface="+mj-lt"/>
              <a:buAutoNum type="arabicPeriod" startAt="4"/>
            </a:pPr>
            <a:r>
              <a:rPr lang="vi-VN" dirty="0"/>
              <a:t> </a:t>
            </a:r>
          </a:p>
          <a:p>
            <a:pPr marL="457200" indent="-457200">
              <a:buFont typeface="+mj-lt"/>
              <a:buAutoNum type="arabicPeriod" startAt="4"/>
            </a:pPr>
            <a:endParaRPr lang="vi-VN" dirty="0"/>
          </a:p>
          <a:p>
            <a:pPr marL="457200" indent="-457200">
              <a:buFont typeface="+mj-lt"/>
              <a:buAutoNum type="arabicPeriod" startAt="4"/>
            </a:pPr>
            <a:r>
              <a:rPr lang="vi-VN" dirty="0"/>
              <a:t> 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1386E-20AB-42C4-A2DD-3A54DA49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16" y="2464013"/>
            <a:ext cx="2072207" cy="6402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CB897A-FAA8-4B4A-A03D-C2D85C5C6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708" y="3212254"/>
            <a:ext cx="3442094" cy="6412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F786DE-17F3-476D-BF97-B71E11C1B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08" y="4073983"/>
            <a:ext cx="3304444" cy="636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5AAD0E-D4BF-4099-9948-569064F634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99" y="4931334"/>
            <a:ext cx="2991495" cy="3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9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buộc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năng </a:t>
            </a:r>
            <a:r>
              <a:rPr lang="vi-VN" dirty="0" err="1"/>
              <a:t>lượng</a:t>
            </a:r>
            <a:endParaRPr lang="vi-VN" dirty="0"/>
          </a:p>
          <a:p>
            <a:pPr marL="457200" indent="-457200">
              <a:buFont typeface="+mj-lt"/>
              <a:buAutoNum type="arabicPeriod" startAt="8"/>
            </a:pPr>
            <a:endParaRPr lang="vi-VN" dirty="0"/>
          </a:p>
          <a:p>
            <a:pPr marL="457200" indent="-457200">
              <a:buFont typeface="+mj-lt"/>
              <a:buAutoNum type="arabicPeriod" startAt="8"/>
            </a:pPr>
            <a:r>
              <a:rPr lang="vi-VN" dirty="0"/>
              <a:t> </a:t>
            </a:r>
          </a:p>
          <a:p>
            <a:pPr marL="457200" indent="-457200">
              <a:buFont typeface="+mj-lt"/>
              <a:buAutoNum type="arabicPeriod" startAt="8"/>
            </a:pPr>
            <a:endParaRPr lang="vi-VN" dirty="0"/>
          </a:p>
          <a:p>
            <a:pPr marL="457200" indent="-457200">
              <a:buFont typeface="+mj-lt"/>
              <a:buAutoNum type="arabicPeriod" startAt="8"/>
            </a:pPr>
            <a:r>
              <a:rPr lang="vi-VN" dirty="0"/>
              <a:t> </a:t>
            </a:r>
          </a:p>
          <a:p>
            <a:pPr marL="457200" indent="-457200">
              <a:buFont typeface="+mj-lt"/>
              <a:buAutoNum type="arabicPeriod" startAt="8"/>
            </a:pPr>
            <a:endParaRPr lang="vi-VN" dirty="0"/>
          </a:p>
          <a:p>
            <a:pPr marL="457200" indent="-457200">
              <a:buFont typeface="+mj-lt"/>
              <a:buAutoNum type="arabicPeriod" startAt="8"/>
            </a:pPr>
            <a:r>
              <a:rPr lang="vi-VN" dirty="0"/>
              <a:t> </a:t>
            </a:r>
          </a:p>
          <a:p>
            <a:pPr marL="457200" indent="-457200">
              <a:buFont typeface="+mj-lt"/>
              <a:buAutoNum type="arabicPeriod" startAt="8"/>
            </a:pPr>
            <a:endParaRPr lang="vi-VN" dirty="0"/>
          </a:p>
          <a:p>
            <a:pPr marL="457200" indent="-457200">
              <a:buFont typeface="+mj-lt"/>
              <a:buAutoNum type="arabicPeriod" startAt="8"/>
            </a:pPr>
            <a:r>
              <a:rPr lang="vi-VN" dirty="0"/>
              <a:t> </a:t>
            </a:r>
          </a:p>
          <a:p>
            <a:pPr marL="457200" indent="-457200">
              <a:buFont typeface="+mj-lt"/>
              <a:buAutoNum type="arabicPeriod" startAt="8"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457200" indent="-457200">
              <a:buFont typeface="+mj-lt"/>
              <a:buAutoNum type="arabicPeriod" startAt="8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061E4-9131-4811-B075-B194A664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06" y="2110958"/>
            <a:ext cx="3704626" cy="342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3E1042-1E15-4607-A1C3-79004D8DF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06" y="2858041"/>
            <a:ext cx="3531480" cy="3710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AFB161-137F-4789-A378-58E500F4C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118" y="3512850"/>
            <a:ext cx="2567117" cy="7067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9834C6-0147-4AE3-8A58-A9C054812A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6235" y="3560326"/>
            <a:ext cx="5452173" cy="6117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E640489-571C-4440-8969-4A894175D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706" y="4503286"/>
            <a:ext cx="6671133" cy="30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9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200" dirty="0"/>
              <a:t>GA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89FDEF-7C57-4610-9923-F0F53FF7211D}"/>
              </a:ext>
            </a:extLst>
          </p:cNvPr>
          <p:cNvSpPr/>
          <p:nvPr/>
        </p:nvSpPr>
        <p:spPr>
          <a:xfrm>
            <a:off x="4269136" y="1238248"/>
            <a:ext cx="1711444" cy="5852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err="1"/>
              <a:t>Khởi</a:t>
            </a:r>
            <a:r>
              <a:rPr lang="vi-VN" sz="1600" dirty="0"/>
              <a:t> </a:t>
            </a:r>
            <a:r>
              <a:rPr lang="vi-VN" sz="1600" dirty="0" err="1"/>
              <a:t>tạo</a:t>
            </a:r>
            <a:r>
              <a:rPr lang="vi-VN" sz="1600" dirty="0"/>
              <a:t> </a:t>
            </a:r>
            <a:r>
              <a:rPr lang="vi-VN" sz="1600" dirty="0" err="1"/>
              <a:t>quần</a:t>
            </a:r>
            <a:r>
              <a:rPr lang="vi-VN" sz="1600" dirty="0"/>
              <a:t> </a:t>
            </a:r>
            <a:r>
              <a:rPr lang="vi-VN" sz="1600" dirty="0" err="1"/>
              <a:t>thể</a:t>
            </a:r>
            <a:endParaRPr lang="vi-VN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1F23E9-B64D-40C5-B85B-DECA2FFF22ED}"/>
              </a:ext>
            </a:extLst>
          </p:cNvPr>
          <p:cNvSpPr/>
          <p:nvPr/>
        </p:nvSpPr>
        <p:spPr>
          <a:xfrm>
            <a:off x="4269137" y="2152225"/>
            <a:ext cx="1711443" cy="686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err="1"/>
              <a:t>Đánh</a:t>
            </a:r>
            <a:r>
              <a:rPr lang="vi-VN" sz="1600" dirty="0"/>
              <a:t> </a:t>
            </a:r>
            <a:r>
              <a:rPr lang="vi-VN" sz="1600" dirty="0" err="1"/>
              <a:t>giá</a:t>
            </a:r>
            <a:r>
              <a:rPr lang="vi-VN" sz="1600" dirty="0"/>
              <a:t> </a:t>
            </a:r>
            <a:r>
              <a:rPr lang="vi-VN" sz="1600" dirty="0" err="1"/>
              <a:t>cá</a:t>
            </a:r>
            <a:r>
              <a:rPr lang="vi-VN" sz="1600" dirty="0"/>
              <a:t> </a:t>
            </a:r>
            <a:r>
              <a:rPr lang="vi-VN" sz="1600" dirty="0" err="1"/>
              <a:t>thể</a:t>
            </a:r>
            <a:r>
              <a:rPr lang="vi-VN" sz="1600" dirty="0"/>
              <a:t> trong </a:t>
            </a:r>
            <a:r>
              <a:rPr lang="vi-VN" sz="1600" dirty="0" err="1"/>
              <a:t>quần</a:t>
            </a:r>
            <a:r>
              <a:rPr lang="vi-VN" sz="1600" dirty="0"/>
              <a:t> </a:t>
            </a:r>
            <a:r>
              <a:rPr lang="vi-VN" sz="1600" dirty="0" err="1"/>
              <a:t>thể</a:t>
            </a:r>
            <a:endParaRPr lang="vi-VN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8D1904-01FF-441E-B8A8-3BF9B0EB4A86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5124858" y="1823535"/>
            <a:ext cx="1" cy="328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7F2BB7-85C4-44E8-B3B4-C5550461D58C}"/>
              </a:ext>
            </a:extLst>
          </p:cNvPr>
          <p:cNvSpPr txBox="1"/>
          <p:nvPr/>
        </p:nvSpPr>
        <p:spPr>
          <a:xfrm>
            <a:off x="5225710" y="2938915"/>
            <a:ext cx="14278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300" dirty="0" err="1"/>
              <a:t>Chọn</a:t>
            </a:r>
            <a:r>
              <a:rPr lang="vi-VN" sz="1300" dirty="0"/>
              <a:t> </a:t>
            </a:r>
            <a:r>
              <a:rPr lang="vi-VN" sz="1300" dirty="0" err="1"/>
              <a:t>cá</a:t>
            </a:r>
            <a:r>
              <a:rPr lang="vi-VN" sz="1300" dirty="0"/>
              <a:t> </a:t>
            </a:r>
            <a:r>
              <a:rPr lang="vi-VN" sz="1300" dirty="0" err="1"/>
              <a:t>thể</a:t>
            </a:r>
            <a:endParaRPr lang="vi-VN" sz="13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A619C2-B2CA-4723-A2D4-3409196ABDA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124859" y="2838297"/>
            <a:ext cx="0" cy="4141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C44790-3538-45D9-A6F9-0F4314C962C8}"/>
              </a:ext>
            </a:extLst>
          </p:cNvPr>
          <p:cNvSpPr/>
          <p:nvPr/>
        </p:nvSpPr>
        <p:spPr>
          <a:xfrm>
            <a:off x="3624900" y="3520053"/>
            <a:ext cx="1288472" cy="3979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/>
              <a:t>Lai </a:t>
            </a:r>
            <a:r>
              <a:rPr lang="vi-VN" sz="1600" dirty="0" err="1"/>
              <a:t>ghép</a:t>
            </a:r>
            <a:endParaRPr lang="vi-VN" sz="16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81F25BC-9834-468C-B1A8-3D278D30C58C}"/>
              </a:ext>
            </a:extLst>
          </p:cNvPr>
          <p:cNvSpPr/>
          <p:nvPr/>
        </p:nvSpPr>
        <p:spPr>
          <a:xfrm>
            <a:off x="5266662" y="3540227"/>
            <a:ext cx="1427835" cy="3804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err="1"/>
              <a:t>Đột</a:t>
            </a:r>
            <a:r>
              <a:rPr lang="vi-VN" sz="1600" dirty="0"/>
              <a:t> </a:t>
            </a:r>
            <a:r>
              <a:rPr lang="vi-VN" sz="1600" dirty="0" err="1"/>
              <a:t>biến</a:t>
            </a:r>
            <a:endParaRPr lang="vi-VN" sz="16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2F0B1DA-89AA-4178-96CC-524F6453A8DF}"/>
              </a:ext>
            </a:extLst>
          </p:cNvPr>
          <p:cNvSpPr/>
          <p:nvPr/>
        </p:nvSpPr>
        <p:spPr>
          <a:xfrm>
            <a:off x="4005083" y="4252659"/>
            <a:ext cx="2239547" cy="6751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err="1"/>
              <a:t>Chọn</a:t>
            </a:r>
            <a:r>
              <a:rPr lang="vi-VN" sz="1600" dirty="0"/>
              <a:t> </a:t>
            </a:r>
            <a:r>
              <a:rPr lang="vi-VN" sz="1600" dirty="0" err="1"/>
              <a:t>lọc</a:t>
            </a:r>
            <a:r>
              <a:rPr lang="vi-VN" sz="1600" dirty="0"/>
              <a:t> </a:t>
            </a:r>
            <a:r>
              <a:rPr lang="vi-VN" sz="1600" dirty="0" err="1"/>
              <a:t>cá</a:t>
            </a:r>
            <a:r>
              <a:rPr lang="vi-VN" sz="1600" dirty="0"/>
              <a:t> </a:t>
            </a:r>
            <a:r>
              <a:rPr lang="vi-VN" sz="1600" dirty="0" err="1"/>
              <a:t>thể</a:t>
            </a:r>
            <a:r>
              <a:rPr lang="vi-VN" sz="1600" dirty="0"/>
              <a:t> </a:t>
            </a:r>
            <a:r>
              <a:rPr lang="vi-VN" sz="1600" dirty="0" err="1"/>
              <a:t>để</a:t>
            </a:r>
            <a:r>
              <a:rPr lang="vi-VN" sz="1600" dirty="0"/>
              <a:t> sinh </a:t>
            </a:r>
            <a:r>
              <a:rPr lang="vi-VN" sz="1600" dirty="0" err="1"/>
              <a:t>quần</a:t>
            </a:r>
            <a:r>
              <a:rPr lang="vi-VN" sz="1600" dirty="0"/>
              <a:t> </a:t>
            </a:r>
            <a:r>
              <a:rPr lang="vi-VN" sz="1600" dirty="0" err="1"/>
              <a:t>thể</a:t>
            </a:r>
            <a:r>
              <a:rPr lang="vi-VN" sz="1600" dirty="0"/>
              <a:t> </a:t>
            </a:r>
            <a:r>
              <a:rPr lang="vi-VN" sz="1600" dirty="0" err="1"/>
              <a:t>mới</a:t>
            </a:r>
            <a:endParaRPr lang="vi-VN" sz="16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14CBB62-7502-40BD-BA46-B3D1E979517D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>
            <a:off x="4269136" y="3918000"/>
            <a:ext cx="855721" cy="334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9DFF0E1-8808-4A14-92B5-A1CEB3D91AEC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 flipH="1">
            <a:off x="5124857" y="3920725"/>
            <a:ext cx="855723" cy="331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7AF34B3-C7FA-42C8-A6C0-2CF2CC0C1FA7}"/>
              </a:ext>
            </a:extLst>
          </p:cNvPr>
          <p:cNvCxnSpPr>
            <a:endCxn id="30" idx="0"/>
          </p:cNvCxnSpPr>
          <p:nvPr/>
        </p:nvCxnSpPr>
        <p:spPr>
          <a:xfrm flipH="1">
            <a:off x="4269136" y="3252438"/>
            <a:ext cx="855720" cy="267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BB845C1-ABED-4FA5-AB9C-A586FD7F5507}"/>
              </a:ext>
            </a:extLst>
          </p:cNvPr>
          <p:cNvCxnSpPr>
            <a:endCxn id="31" idx="0"/>
          </p:cNvCxnSpPr>
          <p:nvPr/>
        </p:nvCxnSpPr>
        <p:spPr>
          <a:xfrm>
            <a:off x="5124856" y="3252438"/>
            <a:ext cx="855724" cy="287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Flowchart: Decision 88">
            <a:extLst>
              <a:ext uri="{FF2B5EF4-FFF2-40B4-BE49-F238E27FC236}">
                <a16:creationId xmlns:a16="http://schemas.microsoft.com/office/drawing/2014/main" id="{E0A4B28E-44D0-4F6D-AACB-F412E9A4A374}"/>
              </a:ext>
            </a:extLst>
          </p:cNvPr>
          <p:cNvSpPr/>
          <p:nvPr/>
        </p:nvSpPr>
        <p:spPr>
          <a:xfrm>
            <a:off x="4998177" y="5382219"/>
            <a:ext cx="273527" cy="259161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3479B86-23A2-4275-815B-25593F7208A0}"/>
              </a:ext>
            </a:extLst>
          </p:cNvPr>
          <p:cNvCxnSpPr>
            <a:stCxn id="41" idx="2"/>
            <a:endCxn id="89" idx="0"/>
          </p:cNvCxnSpPr>
          <p:nvPr/>
        </p:nvCxnSpPr>
        <p:spPr>
          <a:xfrm>
            <a:off x="5124857" y="4927821"/>
            <a:ext cx="10084" cy="454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26CA58A-1920-4024-BDE0-A110F74CD3EC}"/>
              </a:ext>
            </a:extLst>
          </p:cNvPr>
          <p:cNvSpPr txBox="1"/>
          <p:nvPr/>
        </p:nvSpPr>
        <p:spPr>
          <a:xfrm>
            <a:off x="3220876" y="5008826"/>
            <a:ext cx="19525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300" dirty="0" err="1"/>
              <a:t>Kiểm</a:t>
            </a:r>
            <a:r>
              <a:rPr lang="vi-VN" sz="1300" dirty="0"/>
              <a:t> tra </a:t>
            </a:r>
            <a:r>
              <a:rPr lang="vi-VN" sz="1300" dirty="0" err="1"/>
              <a:t>điều</a:t>
            </a:r>
            <a:r>
              <a:rPr lang="vi-VN" sz="1300" dirty="0"/>
              <a:t> </a:t>
            </a:r>
            <a:r>
              <a:rPr lang="vi-VN" sz="1300" dirty="0" err="1"/>
              <a:t>kiện</a:t>
            </a:r>
            <a:r>
              <a:rPr lang="vi-VN" sz="1300" dirty="0"/>
              <a:t> </a:t>
            </a:r>
            <a:r>
              <a:rPr lang="vi-VN" sz="1300" dirty="0" err="1"/>
              <a:t>dừng</a:t>
            </a:r>
            <a:endParaRPr lang="vi-VN" sz="1300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1BE56BB-5AAF-495A-BCE0-DEBCFF299777}"/>
              </a:ext>
            </a:extLst>
          </p:cNvPr>
          <p:cNvCxnSpPr>
            <a:stCxn id="89" idx="3"/>
          </p:cNvCxnSpPr>
          <p:nvPr/>
        </p:nvCxnSpPr>
        <p:spPr>
          <a:xfrm flipV="1">
            <a:off x="5271704" y="5511799"/>
            <a:ext cx="1799004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AA6EF85-1850-4598-A9D4-498B3C658676}"/>
              </a:ext>
            </a:extLst>
          </p:cNvPr>
          <p:cNvCxnSpPr>
            <a:cxnSpLocks/>
          </p:cNvCxnSpPr>
          <p:nvPr/>
        </p:nvCxnSpPr>
        <p:spPr>
          <a:xfrm flipH="1" flipV="1">
            <a:off x="7058211" y="2495261"/>
            <a:ext cx="12497" cy="30165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FF206D7-659B-4BA5-A4E1-9712FB683F3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5980580" y="2495261"/>
            <a:ext cx="1080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798926E-F2D0-44D0-A489-79DAFC8E2AFD}"/>
              </a:ext>
            </a:extLst>
          </p:cNvPr>
          <p:cNvSpPr txBox="1"/>
          <p:nvPr/>
        </p:nvSpPr>
        <p:spPr>
          <a:xfrm>
            <a:off x="5482358" y="5219411"/>
            <a:ext cx="15245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300" dirty="0"/>
              <a:t>Không </a:t>
            </a:r>
            <a:r>
              <a:rPr lang="vi-VN" sz="1300" dirty="0" err="1"/>
              <a:t>thỏa</a:t>
            </a:r>
            <a:r>
              <a:rPr lang="vi-VN" sz="1300" dirty="0"/>
              <a:t> </a:t>
            </a:r>
            <a:r>
              <a:rPr lang="vi-VN" sz="1300" dirty="0" err="1"/>
              <a:t>mãn</a:t>
            </a:r>
            <a:endParaRPr lang="vi-VN" sz="1300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5AB0427-EDC8-41BD-BEBB-35FC590EE918}"/>
              </a:ext>
            </a:extLst>
          </p:cNvPr>
          <p:cNvSpPr/>
          <p:nvPr/>
        </p:nvSpPr>
        <p:spPr>
          <a:xfrm>
            <a:off x="3834395" y="5933768"/>
            <a:ext cx="2601089" cy="736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err="1"/>
              <a:t>Kết</a:t>
            </a:r>
            <a:r>
              <a:rPr lang="vi-VN" sz="1600" dirty="0"/>
              <a:t> </a:t>
            </a:r>
            <a:r>
              <a:rPr lang="vi-VN" sz="1600" dirty="0" err="1"/>
              <a:t>thúc</a:t>
            </a:r>
            <a:r>
              <a:rPr lang="vi-VN" sz="1600" dirty="0"/>
              <a:t> </a:t>
            </a:r>
            <a:r>
              <a:rPr lang="vi-VN" sz="1600" dirty="0" err="1"/>
              <a:t>và</a:t>
            </a:r>
            <a:r>
              <a:rPr lang="vi-VN" sz="1600" dirty="0"/>
              <a:t> </a:t>
            </a:r>
            <a:r>
              <a:rPr lang="vi-VN" sz="1600" dirty="0" err="1"/>
              <a:t>trả</a:t>
            </a:r>
            <a:r>
              <a:rPr lang="vi-VN" sz="1600" dirty="0"/>
              <a:t> </a:t>
            </a:r>
            <a:r>
              <a:rPr lang="vi-VN" sz="1600" dirty="0" err="1"/>
              <a:t>về</a:t>
            </a:r>
            <a:r>
              <a:rPr lang="vi-VN" sz="1600" dirty="0"/>
              <a:t> </a:t>
            </a:r>
            <a:r>
              <a:rPr lang="vi-VN" sz="1600" dirty="0" err="1"/>
              <a:t>kết</a:t>
            </a:r>
            <a:r>
              <a:rPr lang="vi-VN" sz="1600" dirty="0"/>
              <a:t> </a:t>
            </a:r>
            <a:r>
              <a:rPr lang="vi-VN" sz="1600" dirty="0" err="1"/>
              <a:t>quả</a:t>
            </a:r>
            <a:r>
              <a:rPr lang="vi-VN" sz="1600" dirty="0"/>
              <a:t> </a:t>
            </a:r>
            <a:r>
              <a:rPr lang="vi-VN" sz="1600" dirty="0" err="1"/>
              <a:t>tốt</a:t>
            </a:r>
            <a:r>
              <a:rPr lang="vi-VN" sz="1600" dirty="0"/>
              <a:t> </a:t>
            </a:r>
            <a:r>
              <a:rPr lang="vi-VN" sz="1600" dirty="0" err="1"/>
              <a:t>nhát</a:t>
            </a:r>
            <a:r>
              <a:rPr lang="vi-VN" sz="1600" dirty="0"/>
              <a:t> trong </a:t>
            </a:r>
            <a:r>
              <a:rPr lang="vi-VN" sz="1600" dirty="0" err="1"/>
              <a:t>quần</a:t>
            </a:r>
            <a:r>
              <a:rPr lang="vi-VN" sz="1600" dirty="0"/>
              <a:t> </a:t>
            </a:r>
            <a:r>
              <a:rPr lang="vi-VN" sz="1600" dirty="0" err="1"/>
              <a:t>thể</a:t>
            </a:r>
            <a:endParaRPr lang="vi-VN" sz="16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3AD05AB-8691-4B26-84B1-5056D905A93E}"/>
              </a:ext>
            </a:extLst>
          </p:cNvPr>
          <p:cNvCxnSpPr>
            <a:stCxn id="89" idx="2"/>
            <a:endCxn id="106" idx="0"/>
          </p:cNvCxnSpPr>
          <p:nvPr/>
        </p:nvCxnSpPr>
        <p:spPr>
          <a:xfrm flipH="1">
            <a:off x="5134940" y="5641380"/>
            <a:ext cx="1" cy="292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E90F063-86FA-4212-BB9F-1A11E8A503CE}"/>
              </a:ext>
            </a:extLst>
          </p:cNvPr>
          <p:cNvSpPr txBox="1"/>
          <p:nvPr/>
        </p:nvSpPr>
        <p:spPr>
          <a:xfrm>
            <a:off x="5113548" y="5592804"/>
            <a:ext cx="12620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300" dirty="0" err="1"/>
              <a:t>Thỏa</a:t>
            </a:r>
            <a:r>
              <a:rPr lang="vi-VN" sz="1300" dirty="0"/>
              <a:t> </a:t>
            </a:r>
            <a:r>
              <a:rPr lang="vi-VN" sz="1300" dirty="0" err="1"/>
              <a:t>mãn</a:t>
            </a:r>
            <a:endParaRPr lang="vi-VN" sz="1300" dirty="0"/>
          </a:p>
        </p:txBody>
      </p:sp>
    </p:spTree>
    <p:extLst>
      <p:ext uri="{BB962C8B-B14F-4D97-AF65-F5344CB8AC3E}">
        <p14:creationId xmlns:p14="http://schemas.microsoft.com/office/powerpoint/2010/main" val="215618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cá</a:t>
            </a:r>
            <a:r>
              <a:rPr lang="vi-VN" dirty="0"/>
              <a:t> </a:t>
            </a:r>
            <a:r>
              <a:rPr lang="vi-VN" dirty="0" err="1"/>
              <a:t>thể</a:t>
            </a:r>
            <a:endParaRPr lang="vi-VN" dirty="0"/>
          </a:p>
          <a:p>
            <a:pPr lvl="1"/>
            <a:r>
              <a:rPr lang="vi-VN" dirty="0" err="1"/>
              <a:t>Bước</a:t>
            </a:r>
            <a:r>
              <a:rPr lang="vi-VN" dirty="0"/>
              <a:t> 1: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hoán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cho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r>
              <a:rPr lang="vi-VN" dirty="0" err="1"/>
              <a:t>Bước</a:t>
            </a:r>
            <a:r>
              <a:rPr lang="vi-VN" dirty="0"/>
              <a:t> 2: thêm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gen</a:t>
            </a:r>
            <a:r>
              <a:rPr lang="vi-VN" dirty="0"/>
              <a:t> 0 (</a:t>
            </a:r>
            <a:r>
              <a:rPr lang="vi-VN" dirty="0" err="1"/>
              <a:t>depot</a:t>
            </a:r>
            <a:r>
              <a:rPr lang="vi-VN" dirty="0"/>
              <a:t>)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dãy</a:t>
            </a:r>
            <a:r>
              <a:rPr lang="vi-VN" dirty="0"/>
              <a:t> </a:t>
            </a:r>
            <a:r>
              <a:rPr lang="vi-VN" dirty="0" err="1"/>
              <a:t>hoãn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sao cho </a:t>
            </a:r>
            <a:r>
              <a:rPr lang="vi-VN" dirty="0" err="1"/>
              <a:t>thỏa</a:t>
            </a:r>
            <a:r>
              <a:rPr lang="vi-VN" dirty="0"/>
              <a:t> </a:t>
            </a:r>
            <a:r>
              <a:rPr lang="vi-VN" dirty="0" err="1"/>
              <a:t>mãn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buộc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tải</a:t>
            </a:r>
            <a:r>
              <a:rPr lang="vi-VN" dirty="0"/>
              <a:t> </a:t>
            </a:r>
            <a:r>
              <a:rPr lang="vi-VN" dirty="0" err="1"/>
              <a:t>trọng</a:t>
            </a:r>
            <a:endParaRPr lang="vi-V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96C7C-BE78-4942-AF11-81A9B4BE2549}"/>
              </a:ext>
            </a:extLst>
          </p:cNvPr>
          <p:cNvSpPr/>
          <p:nvPr/>
        </p:nvSpPr>
        <p:spPr>
          <a:xfrm>
            <a:off x="1259868" y="2430251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597E1B-B4D2-4926-875C-871CB47C0108}"/>
              </a:ext>
            </a:extLst>
          </p:cNvPr>
          <p:cNvSpPr/>
          <p:nvPr/>
        </p:nvSpPr>
        <p:spPr>
          <a:xfrm>
            <a:off x="1662545" y="2430251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971FD9-B8E8-4980-B009-0722930AAE5F}"/>
              </a:ext>
            </a:extLst>
          </p:cNvPr>
          <p:cNvSpPr/>
          <p:nvPr/>
        </p:nvSpPr>
        <p:spPr>
          <a:xfrm>
            <a:off x="2065222" y="2430251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134E2B-931A-4D64-B5BD-088B6ED01281}"/>
              </a:ext>
            </a:extLst>
          </p:cNvPr>
          <p:cNvSpPr/>
          <p:nvPr/>
        </p:nvSpPr>
        <p:spPr>
          <a:xfrm>
            <a:off x="2467899" y="2430251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71981C-8113-4F7A-A23E-5D7A57FFAAA6}"/>
              </a:ext>
            </a:extLst>
          </p:cNvPr>
          <p:cNvSpPr/>
          <p:nvPr/>
        </p:nvSpPr>
        <p:spPr>
          <a:xfrm>
            <a:off x="2870576" y="2430251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8A6D93-F4FC-464C-80B0-61E67269627E}"/>
              </a:ext>
            </a:extLst>
          </p:cNvPr>
          <p:cNvSpPr/>
          <p:nvPr/>
        </p:nvSpPr>
        <p:spPr>
          <a:xfrm>
            <a:off x="3273253" y="2430251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34E7F9-87A2-4D5C-924B-63DC08C60B05}"/>
              </a:ext>
            </a:extLst>
          </p:cNvPr>
          <p:cNvSpPr/>
          <p:nvPr/>
        </p:nvSpPr>
        <p:spPr>
          <a:xfrm>
            <a:off x="3675930" y="2430251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9521DC-10D2-4B8D-8EC8-989513C45758}"/>
              </a:ext>
            </a:extLst>
          </p:cNvPr>
          <p:cNvSpPr/>
          <p:nvPr/>
        </p:nvSpPr>
        <p:spPr>
          <a:xfrm>
            <a:off x="1259868" y="461600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5E596B-1BDD-4184-B279-927860D209BE}"/>
              </a:ext>
            </a:extLst>
          </p:cNvPr>
          <p:cNvSpPr/>
          <p:nvPr/>
        </p:nvSpPr>
        <p:spPr>
          <a:xfrm>
            <a:off x="1662545" y="461600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5B2A19-224E-4202-9AA3-D822DF8E96F4}"/>
              </a:ext>
            </a:extLst>
          </p:cNvPr>
          <p:cNvSpPr/>
          <p:nvPr/>
        </p:nvSpPr>
        <p:spPr>
          <a:xfrm>
            <a:off x="2464603" y="461600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157E84-36F1-4CD7-8AC7-02E187CC8A9D}"/>
              </a:ext>
            </a:extLst>
          </p:cNvPr>
          <p:cNvSpPr/>
          <p:nvPr/>
        </p:nvSpPr>
        <p:spPr>
          <a:xfrm>
            <a:off x="2867280" y="461600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82C46D-14B7-4FAB-82FB-6F11F8BEFE90}"/>
              </a:ext>
            </a:extLst>
          </p:cNvPr>
          <p:cNvSpPr/>
          <p:nvPr/>
        </p:nvSpPr>
        <p:spPr>
          <a:xfrm>
            <a:off x="3269957" y="461600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1D67DF-6E7B-4E11-9F0B-A9539625960F}"/>
              </a:ext>
            </a:extLst>
          </p:cNvPr>
          <p:cNvSpPr/>
          <p:nvPr/>
        </p:nvSpPr>
        <p:spPr>
          <a:xfrm>
            <a:off x="4075311" y="461600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00E91F-C436-4945-B3A9-CCE7AF590864}"/>
              </a:ext>
            </a:extLst>
          </p:cNvPr>
          <p:cNvSpPr/>
          <p:nvPr/>
        </p:nvSpPr>
        <p:spPr>
          <a:xfrm>
            <a:off x="4477988" y="461600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0CA0E9-6985-4C84-BEC5-92097FEC0E49}"/>
              </a:ext>
            </a:extLst>
          </p:cNvPr>
          <p:cNvSpPr/>
          <p:nvPr/>
        </p:nvSpPr>
        <p:spPr>
          <a:xfrm>
            <a:off x="2061926" y="4616009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A44711-30E8-469A-A1A8-219A6F650967}"/>
              </a:ext>
            </a:extLst>
          </p:cNvPr>
          <p:cNvSpPr/>
          <p:nvPr/>
        </p:nvSpPr>
        <p:spPr>
          <a:xfrm>
            <a:off x="3672634" y="4616009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0876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vi-VN" dirty="0"/>
              <a:t>Lai </a:t>
            </a:r>
            <a:r>
              <a:rPr lang="vi-VN" dirty="0" err="1"/>
              <a:t>ghép</a:t>
            </a:r>
            <a:endParaRPr lang="vi-VN" dirty="0"/>
          </a:p>
          <a:p>
            <a:pPr lvl="1"/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lai </a:t>
            </a:r>
            <a:r>
              <a:rPr lang="vi-VN" dirty="0" err="1"/>
              <a:t>ghép</a:t>
            </a:r>
            <a:r>
              <a:rPr lang="vi-VN" dirty="0"/>
              <a:t> theo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cắt</a:t>
            </a:r>
            <a:endParaRPr lang="vi-VN" dirty="0"/>
          </a:p>
          <a:p>
            <a:pPr lvl="1"/>
            <a:r>
              <a:rPr lang="vi-VN" dirty="0" err="1"/>
              <a:t>Giả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2 </a:t>
            </a:r>
            <a:r>
              <a:rPr lang="vi-VN" dirty="0" err="1"/>
              <a:t>cá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cha </a:t>
            </a:r>
            <a:r>
              <a:rPr lang="vi-VN" dirty="0" err="1"/>
              <a:t>mẹ</a:t>
            </a:r>
            <a:endParaRPr lang="vi-VN" dirty="0"/>
          </a:p>
          <a:p>
            <a:pPr marL="342900" lvl="1" indent="0">
              <a:buNone/>
            </a:pPr>
            <a:endParaRPr lang="vi-VN" dirty="0"/>
          </a:p>
          <a:p>
            <a:pPr marL="342900" lvl="1" indent="0">
              <a:buNone/>
            </a:pPr>
            <a:endParaRPr lang="vi-VN" dirty="0"/>
          </a:p>
          <a:p>
            <a:pPr marL="342900" lvl="1" indent="0">
              <a:buNone/>
            </a:pPr>
            <a:endParaRPr lang="vi-VN" dirty="0"/>
          </a:p>
          <a:p>
            <a:pPr marL="342900" lvl="1" indent="0">
              <a:buNone/>
            </a:pPr>
            <a:endParaRPr lang="vi-VN" dirty="0"/>
          </a:p>
          <a:p>
            <a:pPr marL="342900" lvl="1" indent="0">
              <a:buNone/>
            </a:pPr>
            <a:endParaRPr lang="vi-VN" dirty="0"/>
          </a:p>
          <a:p>
            <a:pPr lvl="1"/>
            <a:r>
              <a:rPr lang="vi-VN" dirty="0" err="1"/>
              <a:t>Bước</a:t>
            </a:r>
            <a:r>
              <a:rPr lang="vi-VN" dirty="0"/>
              <a:t> 1: </a:t>
            </a:r>
            <a:r>
              <a:rPr lang="vi-VN" dirty="0" err="1"/>
              <a:t>chọn</a:t>
            </a:r>
            <a:r>
              <a:rPr lang="vi-VN" dirty="0"/>
              <a:t> 2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cắt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cha </a:t>
            </a:r>
            <a:r>
              <a:rPr lang="vi-VN" dirty="0" err="1"/>
              <a:t>gắn</a:t>
            </a:r>
            <a:r>
              <a:rPr lang="vi-VN" dirty="0"/>
              <a:t> </a:t>
            </a:r>
            <a:r>
              <a:rPr lang="vi-VN" dirty="0" err="1"/>
              <a:t>nhất</a:t>
            </a:r>
            <a:endParaRPr lang="vi-V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15</a:t>
            </a:fld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9521DC-10D2-4B8D-8EC8-989513C45758}"/>
              </a:ext>
            </a:extLst>
          </p:cNvPr>
          <p:cNvSpPr/>
          <p:nvPr/>
        </p:nvSpPr>
        <p:spPr>
          <a:xfrm>
            <a:off x="1210970" y="250848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5E596B-1BDD-4184-B279-927860D209BE}"/>
              </a:ext>
            </a:extLst>
          </p:cNvPr>
          <p:cNvSpPr/>
          <p:nvPr/>
        </p:nvSpPr>
        <p:spPr>
          <a:xfrm>
            <a:off x="1613647" y="250848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5B2A19-224E-4202-9AA3-D822DF8E96F4}"/>
              </a:ext>
            </a:extLst>
          </p:cNvPr>
          <p:cNvSpPr/>
          <p:nvPr/>
        </p:nvSpPr>
        <p:spPr>
          <a:xfrm>
            <a:off x="2415705" y="250848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157E84-36F1-4CD7-8AC7-02E187CC8A9D}"/>
              </a:ext>
            </a:extLst>
          </p:cNvPr>
          <p:cNvSpPr/>
          <p:nvPr/>
        </p:nvSpPr>
        <p:spPr>
          <a:xfrm>
            <a:off x="2818382" y="250848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82C46D-14B7-4FAB-82FB-6F11F8BEFE90}"/>
              </a:ext>
            </a:extLst>
          </p:cNvPr>
          <p:cNvSpPr/>
          <p:nvPr/>
        </p:nvSpPr>
        <p:spPr>
          <a:xfrm>
            <a:off x="3221059" y="250848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1D67DF-6E7B-4E11-9F0B-A9539625960F}"/>
              </a:ext>
            </a:extLst>
          </p:cNvPr>
          <p:cNvSpPr/>
          <p:nvPr/>
        </p:nvSpPr>
        <p:spPr>
          <a:xfrm>
            <a:off x="4026413" y="250848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00E91F-C436-4945-B3A9-CCE7AF590864}"/>
              </a:ext>
            </a:extLst>
          </p:cNvPr>
          <p:cNvSpPr/>
          <p:nvPr/>
        </p:nvSpPr>
        <p:spPr>
          <a:xfrm>
            <a:off x="4429090" y="250848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0CA0E9-6985-4C84-BEC5-92097FEC0E49}"/>
              </a:ext>
            </a:extLst>
          </p:cNvPr>
          <p:cNvSpPr/>
          <p:nvPr/>
        </p:nvSpPr>
        <p:spPr>
          <a:xfrm>
            <a:off x="2013028" y="2508489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A44711-30E8-469A-A1A8-219A6F650967}"/>
              </a:ext>
            </a:extLst>
          </p:cNvPr>
          <p:cNvSpPr/>
          <p:nvPr/>
        </p:nvSpPr>
        <p:spPr>
          <a:xfrm>
            <a:off x="3623736" y="2508489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8DF7BD-11BE-458E-AD08-DA8086E055F6}"/>
              </a:ext>
            </a:extLst>
          </p:cNvPr>
          <p:cNvSpPr/>
          <p:nvPr/>
        </p:nvSpPr>
        <p:spPr>
          <a:xfrm>
            <a:off x="1210970" y="319877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1FEB46-273B-4554-ADFF-41B46CEA24B7}"/>
              </a:ext>
            </a:extLst>
          </p:cNvPr>
          <p:cNvSpPr/>
          <p:nvPr/>
        </p:nvSpPr>
        <p:spPr>
          <a:xfrm>
            <a:off x="1613647" y="319877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97BBFBA-25FF-4E9C-B4BC-AC6D638BEF0D}"/>
              </a:ext>
            </a:extLst>
          </p:cNvPr>
          <p:cNvSpPr/>
          <p:nvPr/>
        </p:nvSpPr>
        <p:spPr>
          <a:xfrm>
            <a:off x="2415705" y="319877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2D2C66-86AD-47A5-883A-AB7FFD3B2E36}"/>
              </a:ext>
            </a:extLst>
          </p:cNvPr>
          <p:cNvSpPr/>
          <p:nvPr/>
        </p:nvSpPr>
        <p:spPr>
          <a:xfrm>
            <a:off x="2818382" y="319877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EB383E-7DCE-45B1-B2BA-803C0E5CD0B6}"/>
              </a:ext>
            </a:extLst>
          </p:cNvPr>
          <p:cNvSpPr/>
          <p:nvPr/>
        </p:nvSpPr>
        <p:spPr>
          <a:xfrm>
            <a:off x="3617144" y="319877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D6DE4F-61A8-4679-A1B5-1B12E477CD93}"/>
              </a:ext>
            </a:extLst>
          </p:cNvPr>
          <p:cNvSpPr/>
          <p:nvPr/>
        </p:nvSpPr>
        <p:spPr>
          <a:xfrm>
            <a:off x="4805399" y="319877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EA2B01E-24D1-490D-893B-C8A88046B38C}"/>
              </a:ext>
            </a:extLst>
          </p:cNvPr>
          <p:cNvSpPr/>
          <p:nvPr/>
        </p:nvSpPr>
        <p:spPr>
          <a:xfrm>
            <a:off x="2013028" y="3198772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48E59E2-EC37-4753-994B-9FF4560255A0}"/>
              </a:ext>
            </a:extLst>
          </p:cNvPr>
          <p:cNvSpPr/>
          <p:nvPr/>
        </p:nvSpPr>
        <p:spPr>
          <a:xfrm>
            <a:off x="3217763" y="3198772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C933CA-996D-48EC-B3C7-EE4149E7328B}"/>
              </a:ext>
            </a:extLst>
          </p:cNvPr>
          <p:cNvSpPr/>
          <p:nvPr/>
        </p:nvSpPr>
        <p:spPr>
          <a:xfrm>
            <a:off x="4016525" y="319877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7113214-D099-499E-B798-18BE702A821E}"/>
              </a:ext>
            </a:extLst>
          </p:cNvPr>
          <p:cNvSpPr/>
          <p:nvPr/>
        </p:nvSpPr>
        <p:spPr>
          <a:xfrm>
            <a:off x="4412610" y="3198772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0247C-CB43-4473-B2F4-286AAA573D1A}"/>
              </a:ext>
            </a:extLst>
          </p:cNvPr>
          <p:cNvSpPr txBox="1"/>
          <p:nvPr/>
        </p:nvSpPr>
        <p:spPr>
          <a:xfrm>
            <a:off x="659394" y="2508489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AE463B-18B3-4960-8798-A91272CABF36}"/>
              </a:ext>
            </a:extLst>
          </p:cNvPr>
          <p:cNvSpPr txBox="1"/>
          <p:nvPr/>
        </p:nvSpPr>
        <p:spPr>
          <a:xfrm>
            <a:off x="659393" y="3178066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9E004D-2D50-4610-987A-9F50F2CB84E1}"/>
              </a:ext>
            </a:extLst>
          </p:cNvPr>
          <p:cNvSpPr/>
          <p:nvPr/>
        </p:nvSpPr>
        <p:spPr>
          <a:xfrm>
            <a:off x="1324252" y="4523873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529FE1D-1A02-45B8-A629-C8F90A7044E7}"/>
              </a:ext>
            </a:extLst>
          </p:cNvPr>
          <p:cNvSpPr/>
          <p:nvPr/>
        </p:nvSpPr>
        <p:spPr>
          <a:xfrm>
            <a:off x="1726929" y="4523873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55CD67-BCA7-4B67-9E9D-D41686664A4F}"/>
              </a:ext>
            </a:extLst>
          </p:cNvPr>
          <p:cNvSpPr/>
          <p:nvPr/>
        </p:nvSpPr>
        <p:spPr>
          <a:xfrm>
            <a:off x="2528987" y="4523873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F8297F9-2085-406C-885C-8C87435A8600}"/>
              </a:ext>
            </a:extLst>
          </p:cNvPr>
          <p:cNvSpPr/>
          <p:nvPr/>
        </p:nvSpPr>
        <p:spPr>
          <a:xfrm>
            <a:off x="2931664" y="4523873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39885B-D90E-4645-9D77-4B1DD086B2D7}"/>
              </a:ext>
            </a:extLst>
          </p:cNvPr>
          <p:cNvSpPr/>
          <p:nvPr/>
        </p:nvSpPr>
        <p:spPr>
          <a:xfrm>
            <a:off x="3334341" y="4523873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04856A-13B4-4A38-9393-B7EF7736B266}"/>
              </a:ext>
            </a:extLst>
          </p:cNvPr>
          <p:cNvSpPr/>
          <p:nvPr/>
        </p:nvSpPr>
        <p:spPr>
          <a:xfrm>
            <a:off x="4139695" y="4523873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C3F5EA-62AD-449A-A924-DAFCAFFB6563}"/>
              </a:ext>
            </a:extLst>
          </p:cNvPr>
          <p:cNvSpPr/>
          <p:nvPr/>
        </p:nvSpPr>
        <p:spPr>
          <a:xfrm>
            <a:off x="4542372" y="4523873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A201191-2539-45C1-BACD-C5F7DC49E0B9}"/>
              </a:ext>
            </a:extLst>
          </p:cNvPr>
          <p:cNvSpPr/>
          <p:nvPr/>
        </p:nvSpPr>
        <p:spPr>
          <a:xfrm>
            <a:off x="2126310" y="4523873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5FA93F-080F-42D0-90A3-295613BF753F}"/>
              </a:ext>
            </a:extLst>
          </p:cNvPr>
          <p:cNvSpPr/>
          <p:nvPr/>
        </p:nvSpPr>
        <p:spPr>
          <a:xfrm>
            <a:off x="3737018" y="4523873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CDB5179-4DBA-4056-93C8-10580C643117}"/>
              </a:ext>
            </a:extLst>
          </p:cNvPr>
          <p:cNvSpPr/>
          <p:nvPr/>
        </p:nvSpPr>
        <p:spPr>
          <a:xfrm>
            <a:off x="1324252" y="5420676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B972A38-4E40-45D4-98B5-AAF942A9644D}"/>
              </a:ext>
            </a:extLst>
          </p:cNvPr>
          <p:cNvSpPr/>
          <p:nvPr/>
        </p:nvSpPr>
        <p:spPr>
          <a:xfrm>
            <a:off x="1726929" y="5420676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48BC58D-7020-4B1C-9F8A-BB42BDBC5A64}"/>
              </a:ext>
            </a:extLst>
          </p:cNvPr>
          <p:cNvSpPr/>
          <p:nvPr/>
        </p:nvSpPr>
        <p:spPr>
          <a:xfrm>
            <a:off x="2528987" y="5420676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8096CDA-A422-4C74-86A8-1D9C2C75FB3C}"/>
              </a:ext>
            </a:extLst>
          </p:cNvPr>
          <p:cNvSpPr/>
          <p:nvPr/>
        </p:nvSpPr>
        <p:spPr>
          <a:xfrm>
            <a:off x="2931664" y="5420676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CAB22F-1BC4-4567-89BA-7A094A13D8BF}"/>
              </a:ext>
            </a:extLst>
          </p:cNvPr>
          <p:cNvSpPr/>
          <p:nvPr/>
        </p:nvSpPr>
        <p:spPr>
          <a:xfrm>
            <a:off x="3730426" y="5420676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42907AF-AD1A-4E2B-B10F-1B2CC68CED67}"/>
              </a:ext>
            </a:extLst>
          </p:cNvPr>
          <p:cNvSpPr/>
          <p:nvPr/>
        </p:nvSpPr>
        <p:spPr>
          <a:xfrm>
            <a:off x="4918681" y="5420676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9346FF4-62D1-43AE-B509-4A582C9D6469}"/>
              </a:ext>
            </a:extLst>
          </p:cNvPr>
          <p:cNvSpPr/>
          <p:nvPr/>
        </p:nvSpPr>
        <p:spPr>
          <a:xfrm>
            <a:off x="2126310" y="5420676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7585D42-158F-4E5F-AFC9-CECC9B76A331}"/>
              </a:ext>
            </a:extLst>
          </p:cNvPr>
          <p:cNvSpPr/>
          <p:nvPr/>
        </p:nvSpPr>
        <p:spPr>
          <a:xfrm>
            <a:off x="3331045" y="5420676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D32300E-B56D-4C2F-AFBD-CC76BF6D3F83}"/>
              </a:ext>
            </a:extLst>
          </p:cNvPr>
          <p:cNvSpPr/>
          <p:nvPr/>
        </p:nvSpPr>
        <p:spPr>
          <a:xfrm>
            <a:off x="4129807" y="5420676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7FB000D-5F04-46BD-AB50-656226207355}"/>
              </a:ext>
            </a:extLst>
          </p:cNvPr>
          <p:cNvSpPr/>
          <p:nvPr/>
        </p:nvSpPr>
        <p:spPr>
          <a:xfrm>
            <a:off x="4525892" y="5420676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9C27F94-C85F-4817-AC22-1B6BFF13EE65}"/>
              </a:ext>
            </a:extLst>
          </p:cNvPr>
          <p:cNvSpPr txBox="1"/>
          <p:nvPr/>
        </p:nvSpPr>
        <p:spPr>
          <a:xfrm>
            <a:off x="772676" y="4523873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16AE7A-B2BE-4A48-8A15-8A42613A3718}"/>
              </a:ext>
            </a:extLst>
          </p:cNvPr>
          <p:cNvSpPr txBox="1"/>
          <p:nvPr/>
        </p:nvSpPr>
        <p:spPr>
          <a:xfrm>
            <a:off x="772675" y="5399970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21915B-523C-4BE6-A507-DEED80C5C5AD}"/>
              </a:ext>
            </a:extLst>
          </p:cNvPr>
          <p:cNvCxnSpPr/>
          <p:nvPr/>
        </p:nvCxnSpPr>
        <p:spPr>
          <a:xfrm>
            <a:off x="2528987" y="4893205"/>
            <a:ext cx="0" cy="50676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DB82FED-7742-4A81-A8F8-26A4A30468C8}"/>
              </a:ext>
            </a:extLst>
          </p:cNvPr>
          <p:cNvCxnSpPr/>
          <p:nvPr/>
        </p:nvCxnSpPr>
        <p:spPr>
          <a:xfrm>
            <a:off x="4146231" y="4913911"/>
            <a:ext cx="0" cy="50676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956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vi-VN" dirty="0"/>
              <a:t>Lai </a:t>
            </a:r>
            <a:r>
              <a:rPr lang="vi-VN" dirty="0" err="1"/>
              <a:t>ghép</a:t>
            </a:r>
            <a:endParaRPr lang="vi-VN" dirty="0"/>
          </a:p>
          <a:p>
            <a:pPr marL="342900" lvl="1" indent="0">
              <a:buNone/>
            </a:pPr>
            <a:endParaRPr lang="vi-VN" dirty="0"/>
          </a:p>
          <a:p>
            <a:pPr lvl="1"/>
            <a:r>
              <a:rPr lang="vi-VN" dirty="0" err="1"/>
              <a:t>Bước</a:t>
            </a:r>
            <a:r>
              <a:rPr lang="vi-VN" dirty="0"/>
              <a:t> 2: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đảo</a:t>
            </a:r>
            <a:r>
              <a:rPr lang="vi-VN" dirty="0"/>
              <a:t> </a:t>
            </a:r>
            <a:r>
              <a:rPr lang="vi-VN" dirty="0" err="1"/>
              <a:t>đoạn</a:t>
            </a:r>
            <a:r>
              <a:rPr lang="vi-VN" dirty="0"/>
              <a:t> theo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cắt</a:t>
            </a:r>
            <a:endParaRPr lang="vi-V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16</a:t>
            </a:fld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9E004D-2D50-4610-987A-9F50F2CB84E1}"/>
              </a:ext>
            </a:extLst>
          </p:cNvPr>
          <p:cNvSpPr/>
          <p:nvPr/>
        </p:nvSpPr>
        <p:spPr>
          <a:xfrm>
            <a:off x="1431828" y="265106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529FE1D-1A02-45B8-A629-C8F90A7044E7}"/>
              </a:ext>
            </a:extLst>
          </p:cNvPr>
          <p:cNvSpPr/>
          <p:nvPr/>
        </p:nvSpPr>
        <p:spPr>
          <a:xfrm>
            <a:off x="1834505" y="265106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55CD67-BCA7-4B67-9E9D-D41686664A4F}"/>
              </a:ext>
            </a:extLst>
          </p:cNvPr>
          <p:cNvSpPr/>
          <p:nvPr/>
        </p:nvSpPr>
        <p:spPr>
          <a:xfrm>
            <a:off x="2636563" y="265106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F8297F9-2085-406C-885C-8C87435A8600}"/>
              </a:ext>
            </a:extLst>
          </p:cNvPr>
          <p:cNvSpPr/>
          <p:nvPr/>
        </p:nvSpPr>
        <p:spPr>
          <a:xfrm>
            <a:off x="3039240" y="265106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39885B-D90E-4645-9D77-4B1DD086B2D7}"/>
              </a:ext>
            </a:extLst>
          </p:cNvPr>
          <p:cNvSpPr/>
          <p:nvPr/>
        </p:nvSpPr>
        <p:spPr>
          <a:xfrm>
            <a:off x="3441917" y="265106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04856A-13B4-4A38-9393-B7EF7736B266}"/>
              </a:ext>
            </a:extLst>
          </p:cNvPr>
          <p:cNvSpPr/>
          <p:nvPr/>
        </p:nvSpPr>
        <p:spPr>
          <a:xfrm>
            <a:off x="4247271" y="265106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C3F5EA-62AD-449A-A924-DAFCAFFB6563}"/>
              </a:ext>
            </a:extLst>
          </p:cNvPr>
          <p:cNvSpPr/>
          <p:nvPr/>
        </p:nvSpPr>
        <p:spPr>
          <a:xfrm>
            <a:off x="4649948" y="265106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A201191-2539-45C1-BACD-C5F7DC49E0B9}"/>
              </a:ext>
            </a:extLst>
          </p:cNvPr>
          <p:cNvSpPr/>
          <p:nvPr/>
        </p:nvSpPr>
        <p:spPr>
          <a:xfrm>
            <a:off x="2233886" y="2651064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5FA93F-080F-42D0-90A3-295613BF753F}"/>
              </a:ext>
            </a:extLst>
          </p:cNvPr>
          <p:cNvSpPr/>
          <p:nvPr/>
        </p:nvSpPr>
        <p:spPr>
          <a:xfrm>
            <a:off x="3844594" y="2651064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CDB5179-4DBA-4056-93C8-10580C643117}"/>
              </a:ext>
            </a:extLst>
          </p:cNvPr>
          <p:cNvSpPr/>
          <p:nvPr/>
        </p:nvSpPr>
        <p:spPr>
          <a:xfrm>
            <a:off x="1431828" y="354786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B972A38-4E40-45D4-98B5-AAF942A9644D}"/>
              </a:ext>
            </a:extLst>
          </p:cNvPr>
          <p:cNvSpPr/>
          <p:nvPr/>
        </p:nvSpPr>
        <p:spPr>
          <a:xfrm>
            <a:off x="1834505" y="354786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48BC58D-7020-4B1C-9F8A-BB42BDBC5A64}"/>
              </a:ext>
            </a:extLst>
          </p:cNvPr>
          <p:cNvSpPr/>
          <p:nvPr/>
        </p:nvSpPr>
        <p:spPr>
          <a:xfrm>
            <a:off x="2636563" y="354786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8096CDA-A422-4C74-86A8-1D9C2C75FB3C}"/>
              </a:ext>
            </a:extLst>
          </p:cNvPr>
          <p:cNvSpPr/>
          <p:nvPr/>
        </p:nvSpPr>
        <p:spPr>
          <a:xfrm>
            <a:off x="3039240" y="354786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CAB22F-1BC4-4567-89BA-7A094A13D8BF}"/>
              </a:ext>
            </a:extLst>
          </p:cNvPr>
          <p:cNvSpPr/>
          <p:nvPr/>
        </p:nvSpPr>
        <p:spPr>
          <a:xfrm>
            <a:off x="3838002" y="354786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42907AF-AD1A-4E2B-B10F-1B2CC68CED67}"/>
              </a:ext>
            </a:extLst>
          </p:cNvPr>
          <p:cNvSpPr/>
          <p:nvPr/>
        </p:nvSpPr>
        <p:spPr>
          <a:xfrm>
            <a:off x="5026257" y="354786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9346FF4-62D1-43AE-B509-4A582C9D6469}"/>
              </a:ext>
            </a:extLst>
          </p:cNvPr>
          <p:cNvSpPr/>
          <p:nvPr/>
        </p:nvSpPr>
        <p:spPr>
          <a:xfrm>
            <a:off x="2233886" y="3547867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7585D42-158F-4E5F-AFC9-CECC9B76A331}"/>
              </a:ext>
            </a:extLst>
          </p:cNvPr>
          <p:cNvSpPr/>
          <p:nvPr/>
        </p:nvSpPr>
        <p:spPr>
          <a:xfrm>
            <a:off x="3438621" y="3547867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D32300E-B56D-4C2F-AFBD-CC76BF6D3F83}"/>
              </a:ext>
            </a:extLst>
          </p:cNvPr>
          <p:cNvSpPr/>
          <p:nvPr/>
        </p:nvSpPr>
        <p:spPr>
          <a:xfrm>
            <a:off x="4237383" y="354786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7FB000D-5F04-46BD-AB50-656226207355}"/>
              </a:ext>
            </a:extLst>
          </p:cNvPr>
          <p:cNvSpPr/>
          <p:nvPr/>
        </p:nvSpPr>
        <p:spPr>
          <a:xfrm>
            <a:off x="4633468" y="3547867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9C27F94-C85F-4817-AC22-1B6BFF13EE65}"/>
              </a:ext>
            </a:extLst>
          </p:cNvPr>
          <p:cNvSpPr txBox="1"/>
          <p:nvPr/>
        </p:nvSpPr>
        <p:spPr>
          <a:xfrm>
            <a:off x="874896" y="2606285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16AE7A-B2BE-4A48-8A15-8A42613A3718}"/>
              </a:ext>
            </a:extLst>
          </p:cNvPr>
          <p:cNvSpPr txBox="1"/>
          <p:nvPr/>
        </p:nvSpPr>
        <p:spPr>
          <a:xfrm>
            <a:off x="880251" y="3527161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21915B-523C-4BE6-A507-DEED80C5C5AD}"/>
              </a:ext>
            </a:extLst>
          </p:cNvPr>
          <p:cNvCxnSpPr/>
          <p:nvPr/>
        </p:nvCxnSpPr>
        <p:spPr>
          <a:xfrm>
            <a:off x="2636563" y="3020396"/>
            <a:ext cx="0" cy="50676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DB82FED-7742-4A81-A8F8-26A4A30468C8}"/>
              </a:ext>
            </a:extLst>
          </p:cNvPr>
          <p:cNvCxnSpPr/>
          <p:nvPr/>
        </p:nvCxnSpPr>
        <p:spPr>
          <a:xfrm>
            <a:off x="4253807" y="3041102"/>
            <a:ext cx="0" cy="50676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Frame 10">
            <a:extLst>
              <a:ext uri="{FF2B5EF4-FFF2-40B4-BE49-F238E27FC236}">
                <a16:creationId xmlns:a16="http://schemas.microsoft.com/office/drawing/2014/main" id="{B3AF9D53-4C74-47F8-93DC-DD5B3927AA53}"/>
              </a:ext>
            </a:extLst>
          </p:cNvPr>
          <p:cNvSpPr/>
          <p:nvPr/>
        </p:nvSpPr>
        <p:spPr>
          <a:xfrm>
            <a:off x="2636562" y="2606285"/>
            <a:ext cx="1630357" cy="469424"/>
          </a:xfrm>
          <a:prstGeom prst="fram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64" name="Frame 63">
            <a:extLst>
              <a:ext uri="{FF2B5EF4-FFF2-40B4-BE49-F238E27FC236}">
                <a16:creationId xmlns:a16="http://schemas.microsoft.com/office/drawing/2014/main" id="{13C9D2CF-D062-4415-B6A6-4DE3B2FA9771}"/>
              </a:ext>
            </a:extLst>
          </p:cNvPr>
          <p:cNvSpPr/>
          <p:nvPr/>
        </p:nvSpPr>
        <p:spPr>
          <a:xfrm>
            <a:off x="2636562" y="3498969"/>
            <a:ext cx="1630357" cy="469424"/>
          </a:xfrm>
          <a:prstGeom prst="fram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B681D6-C657-4CDE-8645-0DE840BBFFA7}"/>
              </a:ext>
            </a:extLst>
          </p:cNvPr>
          <p:cNvCxnSpPr>
            <a:stCxn id="11" idx="2"/>
            <a:endCxn id="64" idx="0"/>
          </p:cNvCxnSpPr>
          <p:nvPr/>
        </p:nvCxnSpPr>
        <p:spPr>
          <a:xfrm>
            <a:off x="3451741" y="3075709"/>
            <a:ext cx="0" cy="423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9BF5A0C-E508-4BB7-B146-90014E45BC73}"/>
              </a:ext>
            </a:extLst>
          </p:cNvPr>
          <p:cNvSpPr/>
          <p:nvPr/>
        </p:nvSpPr>
        <p:spPr>
          <a:xfrm>
            <a:off x="3090379" y="4073983"/>
            <a:ext cx="410746" cy="5867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96FB4-D22F-40DF-A0D8-1140D45F4E9C}"/>
              </a:ext>
            </a:extLst>
          </p:cNvPr>
          <p:cNvSpPr/>
          <p:nvPr/>
        </p:nvSpPr>
        <p:spPr>
          <a:xfrm>
            <a:off x="1428532" y="488504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3C4F58D-5B4D-4EC9-B917-F2B9021AAE25}"/>
              </a:ext>
            </a:extLst>
          </p:cNvPr>
          <p:cNvSpPr/>
          <p:nvPr/>
        </p:nvSpPr>
        <p:spPr>
          <a:xfrm>
            <a:off x="1831209" y="488504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BDBC31B-9162-4719-9608-DA1A69A40604}"/>
              </a:ext>
            </a:extLst>
          </p:cNvPr>
          <p:cNvSpPr/>
          <p:nvPr/>
        </p:nvSpPr>
        <p:spPr>
          <a:xfrm>
            <a:off x="2660020" y="5781845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0D672A-A472-467E-8B48-59472D750606}"/>
              </a:ext>
            </a:extLst>
          </p:cNvPr>
          <p:cNvSpPr/>
          <p:nvPr/>
        </p:nvSpPr>
        <p:spPr>
          <a:xfrm>
            <a:off x="3062697" y="5781845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593CAA8-1728-4320-9A43-9EEC4FEA341B}"/>
              </a:ext>
            </a:extLst>
          </p:cNvPr>
          <p:cNvSpPr/>
          <p:nvPr/>
        </p:nvSpPr>
        <p:spPr>
          <a:xfrm>
            <a:off x="3465374" y="5781845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1BEECBF-2914-4CBF-A7E8-3E50C24F148D}"/>
              </a:ext>
            </a:extLst>
          </p:cNvPr>
          <p:cNvSpPr/>
          <p:nvPr/>
        </p:nvSpPr>
        <p:spPr>
          <a:xfrm>
            <a:off x="4243975" y="488504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B80D47D-A3E3-4ACC-B182-4D6BE49B83FD}"/>
              </a:ext>
            </a:extLst>
          </p:cNvPr>
          <p:cNvSpPr/>
          <p:nvPr/>
        </p:nvSpPr>
        <p:spPr>
          <a:xfrm>
            <a:off x="4646652" y="488504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C75AC1-3159-4AAC-A056-0983CDB778E9}"/>
              </a:ext>
            </a:extLst>
          </p:cNvPr>
          <p:cNvSpPr/>
          <p:nvPr/>
        </p:nvSpPr>
        <p:spPr>
          <a:xfrm>
            <a:off x="2230590" y="4885042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FBD9B84-6ACB-49A6-A81D-BBE9243718C9}"/>
              </a:ext>
            </a:extLst>
          </p:cNvPr>
          <p:cNvSpPr/>
          <p:nvPr/>
        </p:nvSpPr>
        <p:spPr>
          <a:xfrm>
            <a:off x="3868051" y="5781845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27CFAE0-70F3-4727-B32A-C7BF20231392}"/>
              </a:ext>
            </a:extLst>
          </p:cNvPr>
          <p:cNvSpPr/>
          <p:nvPr/>
        </p:nvSpPr>
        <p:spPr>
          <a:xfrm>
            <a:off x="1428532" y="5781845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A4F970F-6791-417A-8E05-8A9DB2F8B190}"/>
              </a:ext>
            </a:extLst>
          </p:cNvPr>
          <p:cNvSpPr/>
          <p:nvPr/>
        </p:nvSpPr>
        <p:spPr>
          <a:xfrm>
            <a:off x="1831209" y="5781845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D54A796-D74A-4C80-91B5-3E2E0E460ADF}"/>
              </a:ext>
            </a:extLst>
          </p:cNvPr>
          <p:cNvSpPr/>
          <p:nvPr/>
        </p:nvSpPr>
        <p:spPr>
          <a:xfrm>
            <a:off x="2642329" y="488504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F40543D-5C57-4792-846A-E08E8F327AD0}"/>
              </a:ext>
            </a:extLst>
          </p:cNvPr>
          <p:cNvSpPr/>
          <p:nvPr/>
        </p:nvSpPr>
        <p:spPr>
          <a:xfrm>
            <a:off x="3045006" y="488504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52C36E-EF5F-4FEC-A51A-BA2CF71CAA12}"/>
              </a:ext>
            </a:extLst>
          </p:cNvPr>
          <p:cNvSpPr/>
          <p:nvPr/>
        </p:nvSpPr>
        <p:spPr>
          <a:xfrm>
            <a:off x="3843768" y="488504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5FAE76C-30DF-484B-9BE0-AB9D4CA46E9A}"/>
              </a:ext>
            </a:extLst>
          </p:cNvPr>
          <p:cNvSpPr/>
          <p:nvPr/>
        </p:nvSpPr>
        <p:spPr>
          <a:xfrm>
            <a:off x="5022961" y="5781845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CE05085-DD36-46F5-99F5-BE5CF7D3323C}"/>
              </a:ext>
            </a:extLst>
          </p:cNvPr>
          <p:cNvSpPr/>
          <p:nvPr/>
        </p:nvSpPr>
        <p:spPr>
          <a:xfrm>
            <a:off x="2230590" y="5781845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A21B7F4-8B83-4966-BAFF-1475673579E7}"/>
              </a:ext>
            </a:extLst>
          </p:cNvPr>
          <p:cNvSpPr/>
          <p:nvPr/>
        </p:nvSpPr>
        <p:spPr>
          <a:xfrm>
            <a:off x="3444387" y="4885042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511E978-603E-4973-9B43-E97D7E505B57}"/>
              </a:ext>
            </a:extLst>
          </p:cNvPr>
          <p:cNvSpPr/>
          <p:nvPr/>
        </p:nvSpPr>
        <p:spPr>
          <a:xfrm>
            <a:off x="4234087" y="5781845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192BDE6-4229-4484-87E3-6A15B889ACE6}"/>
              </a:ext>
            </a:extLst>
          </p:cNvPr>
          <p:cNvSpPr/>
          <p:nvPr/>
        </p:nvSpPr>
        <p:spPr>
          <a:xfrm>
            <a:off x="4630172" y="5781845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42EE6CA-C8AD-40BC-8672-B0C6ED88B3ED}"/>
              </a:ext>
            </a:extLst>
          </p:cNvPr>
          <p:cNvSpPr txBox="1"/>
          <p:nvPr/>
        </p:nvSpPr>
        <p:spPr>
          <a:xfrm>
            <a:off x="871600" y="4840263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E7BB1D-3DF7-46E3-8AB1-2DC6EFFEBEBF}"/>
              </a:ext>
            </a:extLst>
          </p:cNvPr>
          <p:cNvSpPr txBox="1"/>
          <p:nvPr/>
        </p:nvSpPr>
        <p:spPr>
          <a:xfrm>
            <a:off x="876955" y="5761139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C2</a:t>
            </a:r>
          </a:p>
        </p:txBody>
      </p:sp>
      <p:sp>
        <p:nvSpPr>
          <p:cNvPr id="104" name="Frame 103">
            <a:extLst>
              <a:ext uri="{FF2B5EF4-FFF2-40B4-BE49-F238E27FC236}">
                <a16:creationId xmlns:a16="http://schemas.microsoft.com/office/drawing/2014/main" id="{FF215EB2-96FB-45C4-A347-90FE1AF982A3}"/>
              </a:ext>
            </a:extLst>
          </p:cNvPr>
          <p:cNvSpPr/>
          <p:nvPr/>
        </p:nvSpPr>
        <p:spPr>
          <a:xfrm>
            <a:off x="2633266" y="4840263"/>
            <a:ext cx="1630357" cy="469424"/>
          </a:xfrm>
          <a:prstGeom prst="fram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05" name="Frame 104">
            <a:extLst>
              <a:ext uri="{FF2B5EF4-FFF2-40B4-BE49-F238E27FC236}">
                <a16:creationId xmlns:a16="http://schemas.microsoft.com/office/drawing/2014/main" id="{07585679-EDA6-4ACC-A7C8-B9CDCC1F37AD}"/>
              </a:ext>
            </a:extLst>
          </p:cNvPr>
          <p:cNvSpPr/>
          <p:nvPr/>
        </p:nvSpPr>
        <p:spPr>
          <a:xfrm>
            <a:off x="2633266" y="5732947"/>
            <a:ext cx="1630357" cy="469424"/>
          </a:xfrm>
          <a:prstGeom prst="fram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59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vi-VN" dirty="0"/>
              <a:t>Lai </a:t>
            </a:r>
            <a:r>
              <a:rPr lang="vi-VN" dirty="0" err="1"/>
              <a:t>ghép</a:t>
            </a:r>
            <a:endParaRPr lang="vi-VN" dirty="0"/>
          </a:p>
          <a:p>
            <a:pPr marL="342900" lvl="1" indent="0">
              <a:buNone/>
            </a:pPr>
            <a:endParaRPr lang="vi-VN" dirty="0"/>
          </a:p>
          <a:p>
            <a:pPr lvl="1"/>
            <a:r>
              <a:rPr lang="vi-VN" dirty="0" err="1"/>
              <a:t>Bước</a:t>
            </a:r>
            <a:r>
              <a:rPr lang="vi-VN" dirty="0"/>
              <a:t> 3: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cá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con</a:t>
            </a:r>
          </a:p>
          <a:p>
            <a:pPr lvl="2"/>
            <a:r>
              <a:rPr lang="vi-VN" sz="1800" dirty="0" err="1"/>
              <a:t>Kiểm</a:t>
            </a:r>
            <a:r>
              <a:rPr lang="vi-VN" sz="1800" dirty="0"/>
              <a:t> tra thay </a:t>
            </a:r>
            <a:r>
              <a:rPr lang="vi-VN" sz="1800" dirty="0" err="1"/>
              <a:t>thế</a:t>
            </a:r>
            <a:r>
              <a:rPr lang="vi-VN" sz="1800" dirty="0"/>
              <a:t> </a:t>
            </a:r>
            <a:r>
              <a:rPr lang="vi-VN" sz="1800" dirty="0" err="1"/>
              <a:t>các</a:t>
            </a:r>
            <a:r>
              <a:rPr lang="vi-VN" sz="1800" dirty="0"/>
              <a:t> </a:t>
            </a:r>
            <a:r>
              <a:rPr lang="vi-VN" sz="1800" dirty="0" err="1"/>
              <a:t>gen</a:t>
            </a:r>
            <a:r>
              <a:rPr lang="vi-VN" sz="1800" dirty="0"/>
              <a:t> </a:t>
            </a:r>
            <a:r>
              <a:rPr lang="vi-VN" sz="1800" dirty="0" err="1"/>
              <a:t>bị</a:t>
            </a:r>
            <a:r>
              <a:rPr lang="vi-VN" sz="1800" dirty="0"/>
              <a:t> </a:t>
            </a:r>
            <a:r>
              <a:rPr lang="vi-VN" sz="1800" dirty="0" err="1"/>
              <a:t>trùng</a:t>
            </a:r>
            <a:r>
              <a:rPr lang="vi-VN" sz="1800" dirty="0"/>
              <a:t> </a:t>
            </a:r>
            <a:r>
              <a:rPr lang="vi-VN" sz="1800" dirty="0" err="1"/>
              <a:t>bằng</a:t>
            </a:r>
            <a:r>
              <a:rPr lang="vi-VN" sz="1800" dirty="0"/>
              <a:t> </a:t>
            </a:r>
            <a:r>
              <a:rPr lang="vi-VN" sz="1800" dirty="0" err="1"/>
              <a:t>gen</a:t>
            </a:r>
            <a:r>
              <a:rPr lang="vi-VN" sz="1800" dirty="0"/>
              <a:t> chưa </a:t>
            </a:r>
            <a:r>
              <a:rPr lang="vi-VN" sz="1800" dirty="0" err="1"/>
              <a:t>tồn</a:t>
            </a:r>
            <a:r>
              <a:rPr lang="vi-VN" sz="1800" dirty="0"/>
              <a:t> </a:t>
            </a:r>
            <a:r>
              <a:rPr lang="vi-VN" sz="1800" dirty="0" err="1"/>
              <a:t>tại</a:t>
            </a:r>
            <a:r>
              <a:rPr lang="vi-VN" sz="1800" dirty="0"/>
              <a:t> trong </a:t>
            </a:r>
            <a:r>
              <a:rPr lang="vi-VN" sz="1800" dirty="0" err="1"/>
              <a:t>cá</a:t>
            </a:r>
            <a:r>
              <a:rPr lang="vi-VN" sz="1800" dirty="0"/>
              <a:t> </a:t>
            </a:r>
            <a:r>
              <a:rPr lang="vi-VN" sz="1800" dirty="0" err="1"/>
              <a:t>thể</a:t>
            </a:r>
            <a:r>
              <a:rPr lang="vi-VN" sz="1800" dirty="0"/>
              <a:t>, </a:t>
            </a:r>
            <a:r>
              <a:rPr lang="vi-VN" sz="1800" dirty="0" err="1"/>
              <a:t>và</a:t>
            </a:r>
            <a:r>
              <a:rPr lang="vi-VN" sz="1800" dirty="0"/>
              <a:t> </a:t>
            </a:r>
            <a:r>
              <a:rPr lang="vi-VN" sz="1800" dirty="0" err="1"/>
              <a:t>bỏ</a:t>
            </a:r>
            <a:r>
              <a:rPr lang="vi-VN" sz="1800" dirty="0"/>
              <a:t> đi </a:t>
            </a:r>
            <a:r>
              <a:rPr lang="vi-VN" sz="1800" dirty="0" err="1"/>
              <a:t>phần</a:t>
            </a:r>
            <a:r>
              <a:rPr lang="vi-VN" sz="1800" dirty="0"/>
              <a:t> </a:t>
            </a:r>
            <a:r>
              <a:rPr lang="vi-VN" sz="1800" dirty="0" err="1"/>
              <a:t>gen</a:t>
            </a:r>
            <a:r>
              <a:rPr lang="vi-VN" sz="1800" dirty="0"/>
              <a:t> </a:t>
            </a:r>
            <a:r>
              <a:rPr lang="vi-VN" sz="1800" dirty="0" err="1"/>
              <a:t>thừa</a:t>
            </a:r>
            <a:r>
              <a:rPr lang="vi-VN" sz="1800" dirty="0"/>
              <a:t>. </a:t>
            </a:r>
            <a:r>
              <a:rPr lang="vi-VN" sz="1800" dirty="0" err="1"/>
              <a:t>Trường</a:t>
            </a:r>
            <a:r>
              <a:rPr lang="vi-VN" sz="1800" dirty="0"/>
              <a:t> </a:t>
            </a:r>
            <a:r>
              <a:rPr lang="vi-VN" sz="1800" dirty="0" err="1"/>
              <a:t>hợp</a:t>
            </a:r>
            <a:r>
              <a:rPr lang="vi-VN" sz="1800" dirty="0"/>
              <a:t> </a:t>
            </a:r>
            <a:r>
              <a:rPr lang="vi-VN" sz="1800" dirty="0" err="1"/>
              <a:t>cá</a:t>
            </a:r>
            <a:r>
              <a:rPr lang="vi-VN" sz="1800" dirty="0"/>
              <a:t> </a:t>
            </a:r>
            <a:r>
              <a:rPr lang="vi-VN" sz="1800" dirty="0" err="1"/>
              <a:t>thể</a:t>
            </a:r>
            <a:r>
              <a:rPr lang="vi-VN" sz="1800" dirty="0"/>
              <a:t> </a:t>
            </a:r>
            <a:r>
              <a:rPr lang="vi-VN" sz="1800" dirty="0" err="1"/>
              <a:t>đã</a:t>
            </a:r>
            <a:r>
              <a:rPr lang="vi-VN" sz="1800" dirty="0"/>
              <a:t> </a:t>
            </a:r>
            <a:r>
              <a:rPr lang="vi-VN" sz="1800" dirty="0" err="1"/>
              <a:t>đủ</a:t>
            </a:r>
            <a:r>
              <a:rPr lang="vi-VN" sz="1800" dirty="0"/>
              <a:t> </a:t>
            </a:r>
            <a:r>
              <a:rPr lang="vi-VN" sz="1800" dirty="0" err="1"/>
              <a:t>gen</a:t>
            </a:r>
            <a:r>
              <a:rPr lang="vi-VN" sz="1800" dirty="0"/>
              <a:t> </a:t>
            </a:r>
            <a:r>
              <a:rPr lang="vi-VN" sz="1800" dirty="0" err="1"/>
              <a:t>thì</a:t>
            </a:r>
            <a:r>
              <a:rPr lang="vi-VN" sz="1800" dirty="0"/>
              <a:t> </a:t>
            </a:r>
            <a:r>
              <a:rPr lang="vi-VN" sz="1800" dirty="0" err="1"/>
              <a:t>bỏ</a:t>
            </a:r>
            <a:r>
              <a:rPr lang="vi-VN" sz="1800" dirty="0"/>
              <a:t> đi </a:t>
            </a:r>
            <a:r>
              <a:rPr lang="vi-VN" sz="1800" dirty="0" err="1"/>
              <a:t>các</a:t>
            </a:r>
            <a:r>
              <a:rPr lang="vi-VN" sz="1800" dirty="0"/>
              <a:t> </a:t>
            </a:r>
            <a:r>
              <a:rPr lang="vi-VN" sz="1800" dirty="0" err="1"/>
              <a:t>gen</a:t>
            </a:r>
            <a:r>
              <a:rPr lang="vi-VN" sz="1800" dirty="0"/>
              <a:t> </a:t>
            </a:r>
            <a:r>
              <a:rPr lang="vi-VN" sz="1800" dirty="0" err="1"/>
              <a:t>trùng</a:t>
            </a:r>
            <a:endParaRPr lang="vi-VN" sz="1800" dirty="0"/>
          </a:p>
          <a:p>
            <a:pPr lvl="2"/>
            <a:endParaRPr lang="vi-VN" dirty="0"/>
          </a:p>
          <a:p>
            <a:pPr lvl="1"/>
            <a:endParaRPr lang="vi-V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17</a:t>
            </a:fld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96FB4-D22F-40DF-A0D8-1140D45F4E9C}"/>
              </a:ext>
            </a:extLst>
          </p:cNvPr>
          <p:cNvSpPr/>
          <p:nvPr/>
        </p:nvSpPr>
        <p:spPr>
          <a:xfrm>
            <a:off x="1511659" y="332405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3C4F58D-5B4D-4EC9-B917-F2B9021AAE25}"/>
              </a:ext>
            </a:extLst>
          </p:cNvPr>
          <p:cNvSpPr/>
          <p:nvPr/>
        </p:nvSpPr>
        <p:spPr>
          <a:xfrm>
            <a:off x="1914336" y="332405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BDBC31B-9162-4719-9608-DA1A69A40604}"/>
              </a:ext>
            </a:extLst>
          </p:cNvPr>
          <p:cNvSpPr/>
          <p:nvPr/>
        </p:nvSpPr>
        <p:spPr>
          <a:xfrm>
            <a:off x="2725456" y="3956803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0D672A-A472-467E-8B48-59472D750606}"/>
              </a:ext>
            </a:extLst>
          </p:cNvPr>
          <p:cNvSpPr/>
          <p:nvPr/>
        </p:nvSpPr>
        <p:spPr>
          <a:xfrm>
            <a:off x="3128133" y="3956803"/>
            <a:ext cx="402677" cy="371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593CAA8-1728-4320-9A43-9EEC4FEA341B}"/>
              </a:ext>
            </a:extLst>
          </p:cNvPr>
          <p:cNvSpPr/>
          <p:nvPr/>
        </p:nvSpPr>
        <p:spPr>
          <a:xfrm>
            <a:off x="3530810" y="3956803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1BEECBF-2914-4CBF-A7E8-3E50C24F148D}"/>
              </a:ext>
            </a:extLst>
          </p:cNvPr>
          <p:cNvSpPr/>
          <p:nvPr/>
        </p:nvSpPr>
        <p:spPr>
          <a:xfrm>
            <a:off x="4327102" y="332405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B80D47D-A3E3-4ACC-B182-4D6BE49B83FD}"/>
              </a:ext>
            </a:extLst>
          </p:cNvPr>
          <p:cNvSpPr/>
          <p:nvPr/>
        </p:nvSpPr>
        <p:spPr>
          <a:xfrm>
            <a:off x="4729779" y="3324052"/>
            <a:ext cx="402677" cy="37162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C75AC1-3159-4AAC-A056-0983CDB778E9}"/>
              </a:ext>
            </a:extLst>
          </p:cNvPr>
          <p:cNvSpPr/>
          <p:nvPr/>
        </p:nvSpPr>
        <p:spPr>
          <a:xfrm>
            <a:off x="2313717" y="3324052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FBD9B84-6ACB-49A6-A81D-BBE9243718C9}"/>
              </a:ext>
            </a:extLst>
          </p:cNvPr>
          <p:cNvSpPr/>
          <p:nvPr/>
        </p:nvSpPr>
        <p:spPr>
          <a:xfrm>
            <a:off x="3933487" y="3956803"/>
            <a:ext cx="402677" cy="371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27CFAE0-70F3-4727-B32A-C7BF20231392}"/>
              </a:ext>
            </a:extLst>
          </p:cNvPr>
          <p:cNvSpPr/>
          <p:nvPr/>
        </p:nvSpPr>
        <p:spPr>
          <a:xfrm>
            <a:off x="1511659" y="3956803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A4F970F-6791-417A-8E05-8A9DB2F8B190}"/>
              </a:ext>
            </a:extLst>
          </p:cNvPr>
          <p:cNvSpPr/>
          <p:nvPr/>
        </p:nvSpPr>
        <p:spPr>
          <a:xfrm>
            <a:off x="1914336" y="3956803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D54A796-D74A-4C80-91B5-3E2E0E460ADF}"/>
              </a:ext>
            </a:extLst>
          </p:cNvPr>
          <p:cNvSpPr/>
          <p:nvPr/>
        </p:nvSpPr>
        <p:spPr>
          <a:xfrm>
            <a:off x="2725456" y="3324052"/>
            <a:ext cx="402677" cy="371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F40543D-5C57-4792-846A-E08E8F327AD0}"/>
              </a:ext>
            </a:extLst>
          </p:cNvPr>
          <p:cNvSpPr/>
          <p:nvPr/>
        </p:nvSpPr>
        <p:spPr>
          <a:xfrm>
            <a:off x="3128133" y="332405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52C36E-EF5F-4FEC-A51A-BA2CF71CAA12}"/>
              </a:ext>
            </a:extLst>
          </p:cNvPr>
          <p:cNvSpPr/>
          <p:nvPr/>
        </p:nvSpPr>
        <p:spPr>
          <a:xfrm>
            <a:off x="3926895" y="3324052"/>
            <a:ext cx="402677" cy="371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5FAE76C-30DF-484B-9BE0-AB9D4CA46E9A}"/>
              </a:ext>
            </a:extLst>
          </p:cNvPr>
          <p:cNvSpPr/>
          <p:nvPr/>
        </p:nvSpPr>
        <p:spPr>
          <a:xfrm>
            <a:off x="5106088" y="3956803"/>
            <a:ext cx="402677" cy="37162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CE05085-DD36-46F5-99F5-BE5CF7D3323C}"/>
              </a:ext>
            </a:extLst>
          </p:cNvPr>
          <p:cNvSpPr/>
          <p:nvPr/>
        </p:nvSpPr>
        <p:spPr>
          <a:xfrm>
            <a:off x="2313717" y="3956803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A21B7F4-8B83-4966-BAFF-1475673579E7}"/>
              </a:ext>
            </a:extLst>
          </p:cNvPr>
          <p:cNvSpPr/>
          <p:nvPr/>
        </p:nvSpPr>
        <p:spPr>
          <a:xfrm>
            <a:off x="3527514" y="3324052"/>
            <a:ext cx="402677" cy="371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511E978-603E-4973-9B43-E97D7E505B57}"/>
              </a:ext>
            </a:extLst>
          </p:cNvPr>
          <p:cNvSpPr/>
          <p:nvPr/>
        </p:nvSpPr>
        <p:spPr>
          <a:xfrm>
            <a:off x="4317214" y="3956803"/>
            <a:ext cx="402677" cy="371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192BDE6-4229-4484-87E3-6A15B889ACE6}"/>
              </a:ext>
            </a:extLst>
          </p:cNvPr>
          <p:cNvSpPr/>
          <p:nvPr/>
        </p:nvSpPr>
        <p:spPr>
          <a:xfrm>
            <a:off x="4713299" y="3956803"/>
            <a:ext cx="402677" cy="37162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42EE6CA-C8AD-40BC-8672-B0C6ED88B3ED}"/>
              </a:ext>
            </a:extLst>
          </p:cNvPr>
          <p:cNvSpPr txBox="1"/>
          <p:nvPr/>
        </p:nvSpPr>
        <p:spPr>
          <a:xfrm>
            <a:off x="954727" y="3279273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E7BB1D-3DF7-46E3-8AB1-2DC6EFFEBEBF}"/>
              </a:ext>
            </a:extLst>
          </p:cNvPr>
          <p:cNvSpPr txBox="1"/>
          <p:nvPr/>
        </p:nvSpPr>
        <p:spPr>
          <a:xfrm>
            <a:off x="960082" y="3936097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A2B9BB1-0725-42A3-9720-53F70F72FC54}"/>
              </a:ext>
            </a:extLst>
          </p:cNvPr>
          <p:cNvSpPr/>
          <p:nvPr/>
        </p:nvSpPr>
        <p:spPr>
          <a:xfrm>
            <a:off x="1511659" y="518724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70C3EF-4586-471A-97F4-2D1BC55CFE71}"/>
              </a:ext>
            </a:extLst>
          </p:cNvPr>
          <p:cNvSpPr/>
          <p:nvPr/>
        </p:nvSpPr>
        <p:spPr>
          <a:xfrm>
            <a:off x="1914336" y="518724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157841-C3AC-48A5-94D5-85DBF98F70E6}"/>
              </a:ext>
            </a:extLst>
          </p:cNvPr>
          <p:cNvSpPr/>
          <p:nvPr/>
        </p:nvSpPr>
        <p:spPr>
          <a:xfrm>
            <a:off x="4327102" y="518724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C6E6E36-877E-4B93-9861-31C438D7CBC9}"/>
              </a:ext>
            </a:extLst>
          </p:cNvPr>
          <p:cNvSpPr/>
          <p:nvPr/>
        </p:nvSpPr>
        <p:spPr>
          <a:xfrm>
            <a:off x="2313717" y="5187247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D8EC64C-522A-4E37-9D49-604773F74A1B}"/>
              </a:ext>
            </a:extLst>
          </p:cNvPr>
          <p:cNvSpPr/>
          <p:nvPr/>
        </p:nvSpPr>
        <p:spPr>
          <a:xfrm>
            <a:off x="2725456" y="5187247"/>
            <a:ext cx="402677" cy="371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EFCA58-E442-49EF-9100-A571F350F589}"/>
              </a:ext>
            </a:extLst>
          </p:cNvPr>
          <p:cNvSpPr/>
          <p:nvPr/>
        </p:nvSpPr>
        <p:spPr>
          <a:xfrm>
            <a:off x="3128133" y="518724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8924B51-5777-4A53-BFA2-97D1BC39FA20}"/>
              </a:ext>
            </a:extLst>
          </p:cNvPr>
          <p:cNvSpPr/>
          <p:nvPr/>
        </p:nvSpPr>
        <p:spPr>
          <a:xfrm>
            <a:off x="3926895" y="5187247"/>
            <a:ext cx="402677" cy="371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EA5A2CA-95A0-49CE-ADB5-95736B0AF1EB}"/>
              </a:ext>
            </a:extLst>
          </p:cNvPr>
          <p:cNvSpPr/>
          <p:nvPr/>
        </p:nvSpPr>
        <p:spPr>
          <a:xfrm>
            <a:off x="3527514" y="5187247"/>
            <a:ext cx="402677" cy="371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E2B83E0-606E-432C-9679-16D42E58DFE5}"/>
              </a:ext>
            </a:extLst>
          </p:cNvPr>
          <p:cNvSpPr txBox="1"/>
          <p:nvPr/>
        </p:nvSpPr>
        <p:spPr>
          <a:xfrm>
            <a:off x="954727" y="5142468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B08CE54-6162-4B76-B398-3AF3DA56A178}"/>
              </a:ext>
            </a:extLst>
          </p:cNvPr>
          <p:cNvSpPr/>
          <p:nvPr/>
        </p:nvSpPr>
        <p:spPr>
          <a:xfrm>
            <a:off x="2735344" y="593386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54B5494-B4E5-4302-B4C1-5665C061EFB2}"/>
              </a:ext>
            </a:extLst>
          </p:cNvPr>
          <p:cNvSpPr/>
          <p:nvPr/>
        </p:nvSpPr>
        <p:spPr>
          <a:xfrm>
            <a:off x="3138021" y="5933867"/>
            <a:ext cx="402677" cy="371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908E245-91D6-4EB8-AE7C-29F11A1E3F72}"/>
              </a:ext>
            </a:extLst>
          </p:cNvPr>
          <p:cNvSpPr/>
          <p:nvPr/>
        </p:nvSpPr>
        <p:spPr>
          <a:xfrm>
            <a:off x="3540698" y="593386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EF3E3E6-6B30-4157-BAC7-76CA03D2C0AD}"/>
              </a:ext>
            </a:extLst>
          </p:cNvPr>
          <p:cNvSpPr/>
          <p:nvPr/>
        </p:nvSpPr>
        <p:spPr>
          <a:xfrm>
            <a:off x="3943375" y="5933867"/>
            <a:ext cx="402677" cy="371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1D6C30B-AAFC-41C7-B99E-E170F30E2B5A}"/>
              </a:ext>
            </a:extLst>
          </p:cNvPr>
          <p:cNvSpPr/>
          <p:nvPr/>
        </p:nvSpPr>
        <p:spPr>
          <a:xfrm>
            <a:off x="1521547" y="593386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4C6D14A-2805-4D39-8C0F-A9B8D8B26F4F}"/>
              </a:ext>
            </a:extLst>
          </p:cNvPr>
          <p:cNvSpPr/>
          <p:nvPr/>
        </p:nvSpPr>
        <p:spPr>
          <a:xfrm>
            <a:off x="1924224" y="593386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DB2E12F-E85D-42DD-915B-AB74FA94E0DB}"/>
              </a:ext>
            </a:extLst>
          </p:cNvPr>
          <p:cNvSpPr/>
          <p:nvPr/>
        </p:nvSpPr>
        <p:spPr>
          <a:xfrm>
            <a:off x="2323605" y="5933867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0EA517A-3B4A-4D0B-9695-F1E0118A3A9E}"/>
              </a:ext>
            </a:extLst>
          </p:cNvPr>
          <p:cNvSpPr/>
          <p:nvPr/>
        </p:nvSpPr>
        <p:spPr>
          <a:xfrm>
            <a:off x="4327102" y="5933867"/>
            <a:ext cx="402677" cy="371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2589C2C-745E-4028-A6B2-9793BEFD4EAE}"/>
              </a:ext>
            </a:extLst>
          </p:cNvPr>
          <p:cNvSpPr txBox="1"/>
          <p:nvPr/>
        </p:nvSpPr>
        <p:spPr>
          <a:xfrm>
            <a:off x="969970" y="5913161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C2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E7563F1-219A-41B2-842E-C0FA79F60DE7}"/>
              </a:ext>
            </a:extLst>
          </p:cNvPr>
          <p:cNvSpPr/>
          <p:nvPr/>
        </p:nvSpPr>
        <p:spPr>
          <a:xfrm>
            <a:off x="2953463" y="4454644"/>
            <a:ext cx="327619" cy="50365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1089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vi-VN" dirty="0"/>
              <a:t>Lai </a:t>
            </a:r>
            <a:r>
              <a:rPr lang="vi-VN" dirty="0" err="1"/>
              <a:t>ghép</a:t>
            </a:r>
            <a:endParaRPr lang="vi-VN" dirty="0"/>
          </a:p>
          <a:p>
            <a:pPr marL="342900" lvl="1" indent="0">
              <a:buNone/>
            </a:pPr>
            <a:endParaRPr lang="vi-VN" dirty="0"/>
          </a:p>
          <a:p>
            <a:pPr lvl="1"/>
            <a:r>
              <a:rPr lang="vi-VN" dirty="0" err="1"/>
              <a:t>Bước</a:t>
            </a:r>
            <a:r>
              <a:rPr lang="vi-VN" dirty="0"/>
              <a:t> 4: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thêm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gen</a:t>
            </a:r>
            <a:r>
              <a:rPr lang="vi-VN" dirty="0"/>
              <a:t> 0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cá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18</a:t>
            </a:fld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237185A-9690-414A-8AB4-D6398CC301F5}"/>
              </a:ext>
            </a:extLst>
          </p:cNvPr>
          <p:cNvSpPr/>
          <p:nvPr/>
        </p:nvSpPr>
        <p:spPr>
          <a:xfrm>
            <a:off x="1594786" y="261854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44CCEA-384A-410A-BE3D-EBDBB4ED7738}"/>
              </a:ext>
            </a:extLst>
          </p:cNvPr>
          <p:cNvSpPr/>
          <p:nvPr/>
        </p:nvSpPr>
        <p:spPr>
          <a:xfrm>
            <a:off x="1997463" y="261854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785534-E25D-4C57-9B80-E4282696941E}"/>
              </a:ext>
            </a:extLst>
          </p:cNvPr>
          <p:cNvSpPr/>
          <p:nvPr/>
        </p:nvSpPr>
        <p:spPr>
          <a:xfrm>
            <a:off x="4410229" y="261854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A03114-75DB-4661-83EF-5D15A29EB33C}"/>
              </a:ext>
            </a:extLst>
          </p:cNvPr>
          <p:cNvSpPr/>
          <p:nvPr/>
        </p:nvSpPr>
        <p:spPr>
          <a:xfrm>
            <a:off x="2396844" y="2618540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470927C-B9D2-4688-BF4C-8067D468637C}"/>
              </a:ext>
            </a:extLst>
          </p:cNvPr>
          <p:cNvSpPr/>
          <p:nvPr/>
        </p:nvSpPr>
        <p:spPr>
          <a:xfrm>
            <a:off x="2808583" y="261854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37271E8-E83D-4C68-B2DC-06560DC4470F}"/>
              </a:ext>
            </a:extLst>
          </p:cNvPr>
          <p:cNvSpPr/>
          <p:nvPr/>
        </p:nvSpPr>
        <p:spPr>
          <a:xfrm>
            <a:off x="3211260" y="261854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39389CA-1288-4AD3-87AE-F9A2B897DBF0}"/>
              </a:ext>
            </a:extLst>
          </p:cNvPr>
          <p:cNvSpPr/>
          <p:nvPr/>
        </p:nvSpPr>
        <p:spPr>
          <a:xfrm>
            <a:off x="4010022" y="261854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DA35E67-FE12-4DE4-B210-A30ED9D737A1}"/>
              </a:ext>
            </a:extLst>
          </p:cNvPr>
          <p:cNvSpPr/>
          <p:nvPr/>
        </p:nvSpPr>
        <p:spPr>
          <a:xfrm>
            <a:off x="3610641" y="261854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8AF58A-C884-4205-B002-7E208263B50A}"/>
              </a:ext>
            </a:extLst>
          </p:cNvPr>
          <p:cNvSpPr txBox="1"/>
          <p:nvPr/>
        </p:nvSpPr>
        <p:spPr>
          <a:xfrm>
            <a:off x="1037854" y="2573761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C26E0F3-F3B8-4278-A16C-C83D1FBACE03}"/>
              </a:ext>
            </a:extLst>
          </p:cNvPr>
          <p:cNvSpPr/>
          <p:nvPr/>
        </p:nvSpPr>
        <p:spPr>
          <a:xfrm>
            <a:off x="2818471" y="336516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AD5C3DB-4511-405C-BFED-DC2AB49913CD}"/>
              </a:ext>
            </a:extLst>
          </p:cNvPr>
          <p:cNvSpPr/>
          <p:nvPr/>
        </p:nvSpPr>
        <p:spPr>
          <a:xfrm>
            <a:off x="3221148" y="336516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2CE8C3-9F6A-45DC-8482-C4F4A2A1312C}"/>
              </a:ext>
            </a:extLst>
          </p:cNvPr>
          <p:cNvSpPr/>
          <p:nvPr/>
        </p:nvSpPr>
        <p:spPr>
          <a:xfrm>
            <a:off x="3623825" y="336516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1A7EF2C-6DC6-4206-AA76-5EE5CAE12970}"/>
              </a:ext>
            </a:extLst>
          </p:cNvPr>
          <p:cNvSpPr/>
          <p:nvPr/>
        </p:nvSpPr>
        <p:spPr>
          <a:xfrm>
            <a:off x="4026502" y="336516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6506F67-4FC3-4C98-9EEA-133B5E157D26}"/>
              </a:ext>
            </a:extLst>
          </p:cNvPr>
          <p:cNvSpPr/>
          <p:nvPr/>
        </p:nvSpPr>
        <p:spPr>
          <a:xfrm>
            <a:off x="1604674" y="336516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C41273B-E49E-4AAD-A0FC-213A66673D86}"/>
              </a:ext>
            </a:extLst>
          </p:cNvPr>
          <p:cNvSpPr/>
          <p:nvPr/>
        </p:nvSpPr>
        <p:spPr>
          <a:xfrm>
            <a:off x="2007351" y="336516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3A473BC-5116-474A-8C0A-D6D5D347C4AD}"/>
              </a:ext>
            </a:extLst>
          </p:cNvPr>
          <p:cNvSpPr/>
          <p:nvPr/>
        </p:nvSpPr>
        <p:spPr>
          <a:xfrm>
            <a:off x="2406732" y="3365160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9CEEA30-5F56-46E3-B7B0-56371F125132}"/>
              </a:ext>
            </a:extLst>
          </p:cNvPr>
          <p:cNvSpPr/>
          <p:nvPr/>
        </p:nvSpPr>
        <p:spPr>
          <a:xfrm>
            <a:off x="4410229" y="336516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238C06-453E-4996-B8B6-66B1D62038F1}"/>
              </a:ext>
            </a:extLst>
          </p:cNvPr>
          <p:cNvSpPr txBox="1"/>
          <p:nvPr/>
        </p:nvSpPr>
        <p:spPr>
          <a:xfrm>
            <a:off x="1053097" y="3344454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C2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C33EC52-8151-4A48-A7A9-F04E34BBFC04}"/>
              </a:ext>
            </a:extLst>
          </p:cNvPr>
          <p:cNvSpPr/>
          <p:nvPr/>
        </p:nvSpPr>
        <p:spPr>
          <a:xfrm>
            <a:off x="3017031" y="3921651"/>
            <a:ext cx="402677" cy="55255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1FFC3B1-ABC3-4328-82C1-C45A7A1FE60E}"/>
              </a:ext>
            </a:extLst>
          </p:cNvPr>
          <p:cNvSpPr/>
          <p:nvPr/>
        </p:nvSpPr>
        <p:spPr>
          <a:xfrm>
            <a:off x="1594786" y="477623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664A2A3-E77F-40BC-BD24-4E710760FCB4}"/>
              </a:ext>
            </a:extLst>
          </p:cNvPr>
          <p:cNvSpPr/>
          <p:nvPr/>
        </p:nvSpPr>
        <p:spPr>
          <a:xfrm>
            <a:off x="1997463" y="477623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8BBF3F-CA2C-40FE-BA0B-148D9A7B6725}"/>
              </a:ext>
            </a:extLst>
          </p:cNvPr>
          <p:cNvSpPr/>
          <p:nvPr/>
        </p:nvSpPr>
        <p:spPr>
          <a:xfrm>
            <a:off x="4808784" y="477623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8892FCF-2444-46B3-9891-52E0A7B8C1C9}"/>
              </a:ext>
            </a:extLst>
          </p:cNvPr>
          <p:cNvSpPr/>
          <p:nvPr/>
        </p:nvSpPr>
        <p:spPr>
          <a:xfrm>
            <a:off x="2396844" y="4776239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3131F46-BF55-4117-A0D8-D8FE1EE6D2C3}"/>
              </a:ext>
            </a:extLst>
          </p:cNvPr>
          <p:cNvSpPr/>
          <p:nvPr/>
        </p:nvSpPr>
        <p:spPr>
          <a:xfrm>
            <a:off x="2808583" y="477623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8ED5775-98A5-4F41-81A6-680873835D1D}"/>
              </a:ext>
            </a:extLst>
          </p:cNvPr>
          <p:cNvSpPr/>
          <p:nvPr/>
        </p:nvSpPr>
        <p:spPr>
          <a:xfrm>
            <a:off x="3211260" y="477623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0BE48FB-BFC7-4710-8267-AAFC1B053E23}"/>
              </a:ext>
            </a:extLst>
          </p:cNvPr>
          <p:cNvSpPr/>
          <p:nvPr/>
        </p:nvSpPr>
        <p:spPr>
          <a:xfrm>
            <a:off x="4409403" y="477623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7F0081-2D14-419A-A360-88C2FE156A0D}"/>
              </a:ext>
            </a:extLst>
          </p:cNvPr>
          <p:cNvSpPr/>
          <p:nvPr/>
        </p:nvSpPr>
        <p:spPr>
          <a:xfrm>
            <a:off x="4010022" y="477623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206F682-53C0-483A-AA04-7EBEAE834BD8}"/>
              </a:ext>
            </a:extLst>
          </p:cNvPr>
          <p:cNvSpPr txBox="1"/>
          <p:nvPr/>
        </p:nvSpPr>
        <p:spPr>
          <a:xfrm>
            <a:off x="1037854" y="4731460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C1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98F4924-47FB-4168-A6D6-ABFC2AEE166E}"/>
              </a:ext>
            </a:extLst>
          </p:cNvPr>
          <p:cNvSpPr/>
          <p:nvPr/>
        </p:nvSpPr>
        <p:spPr>
          <a:xfrm>
            <a:off x="2818471" y="552285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2D4C1D4-0591-4403-B39A-F2A29BD27079}"/>
              </a:ext>
            </a:extLst>
          </p:cNvPr>
          <p:cNvSpPr/>
          <p:nvPr/>
        </p:nvSpPr>
        <p:spPr>
          <a:xfrm>
            <a:off x="3221148" y="552285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08E6BF3-5ECB-4621-84D6-52F3646CF500}"/>
              </a:ext>
            </a:extLst>
          </p:cNvPr>
          <p:cNvSpPr/>
          <p:nvPr/>
        </p:nvSpPr>
        <p:spPr>
          <a:xfrm>
            <a:off x="3623825" y="552285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DA580C0-5ACD-4B33-A806-B2BFF6E1C751}"/>
              </a:ext>
            </a:extLst>
          </p:cNvPr>
          <p:cNvSpPr/>
          <p:nvPr/>
        </p:nvSpPr>
        <p:spPr>
          <a:xfrm>
            <a:off x="4425057" y="552285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325B5A5-88FA-48E0-91C0-C8D44E23592C}"/>
              </a:ext>
            </a:extLst>
          </p:cNvPr>
          <p:cNvSpPr/>
          <p:nvPr/>
        </p:nvSpPr>
        <p:spPr>
          <a:xfrm>
            <a:off x="1604674" y="552285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F37178E-D9D9-4F05-B6C7-4F070A31C7B5}"/>
              </a:ext>
            </a:extLst>
          </p:cNvPr>
          <p:cNvSpPr/>
          <p:nvPr/>
        </p:nvSpPr>
        <p:spPr>
          <a:xfrm>
            <a:off x="2007351" y="552285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BCC5CA1-1311-4CCE-B400-818998259C00}"/>
              </a:ext>
            </a:extLst>
          </p:cNvPr>
          <p:cNvSpPr/>
          <p:nvPr/>
        </p:nvSpPr>
        <p:spPr>
          <a:xfrm>
            <a:off x="2406732" y="5522859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892777A-B632-4503-B9D3-2AE45A91C1D2}"/>
              </a:ext>
            </a:extLst>
          </p:cNvPr>
          <p:cNvSpPr/>
          <p:nvPr/>
        </p:nvSpPr>
        <p:spPr>
          <a:xfrm>
            <a:off x="4808784" y="552285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D70FDC-D9A1-405A-8BCA-70DD35830195}"/>
              </a:ext>
            </a:extLst>
          </p:cNvPr>
          <p:cNvSpPr txBox="1"/>
          <p:nvPr/>
        </p:nvSpPr>
        <p:spPr>
          <a:xfrm>
            <a:off x="1053097" y="5502153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D643527-502B-4B2B-86FD-0B066ECA80DA}"/>
              </a:ext>
            </a:extLst>
          </p:cNvPr>
          <p:cNvSpPr/>
          <p:nvPr/>
        </p:nvSpPr>
        <p:spPr>
          <a:xfrm>
            <a:off x="3605697" y="4776239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2440041-3B30-4823-A373-FB3D1217EF44}"/>
              </a:ext>
            </a:extLst>
          </p:cNvPr>
          <p:cNvSpPr/>
          <p:nvPr/>
        </p:nvSpPr>
        <p:spPr>
          <a:xfrm>
            <a:off x="4022380" y="5522859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19014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vi-VN" dirty="0"/>
              <a:t>Đột </a:t>
            </a:r>
            <a:r>
              <a:rPr lang="vi-VN" dirty="0" err="1"/>
              <a:t>biến</a:t>
            </a:r>
            <a:endParaRPr lang="vi-VN" dirty="0"/>
          </a:p>
          <a:p>
            <a:pPr lvl="1"/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đảo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chỗ</a:t>
            </a:r>
            <a:endParaRPr lang="vi-VN" dirty="0"/>
          </a:p>
          <a:p>
            <a:pPr lvl="1"/>
            <a:endParaRPr lang="vi-VN" dirty="0"/>
          </a:p>
          <a:p>
            <a:pPr lvl="1"/>
            <a:r>
              <a:rPr lang="vi-VN" dirty="0" err="1"/>
              <a:t>Bước</a:t>
            </a:r>
            <a:r>
              <a:rPr lang="vi-VN" dirty="0"/>
              <a:t> 1: </a:t>
            </a:r>
            <a:r>
              <a:rPr lang="vi-VN" dirty="0" err="1"/>
              <a:t>chọn</a:t>
            </a:r>
            <a:r>
              <a:rPr lang="vi-VN" dirty="0"/>
              <a:t> 2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kì</a:t>
            </a:r>
            <a:r>
              <a:rPr lang="vi-VN" dirty="0"/>
              <a:t> </a:t>
            </a:r>
            <a:r>
              <a:rPr lang="vi-VN" dirty="0" err="1"/>
              <a:t>trừ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0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chỗ</a:t>
            </a:r>
            <a:r>
              <a:rPr lang="vi-VN" dirty="0"/>
              <a:t> 2 </a:t>
            </a:r>
            <a:r>
              <a:rPr lang="vi-VN" dirty="0" err="1"/>
              <a:t>gen</a:t>
            </a:r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r>
              <a:rPr lang="vi-VN" dirty="0" err="1"/>
              <a:t>Bước</a:t>
            </a:r>
            <a:r>
              <a:rPr lang="vi-VN" dirty="0"/>
              <a:t> 2: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0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buộc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capacity</a:t>
            </a:r>
            <a:endParaRPr lang="vi-VN" dirty="0"/>
          </a:p>
          <a:p>
            <a:pPr lvl="1"/>
            <a:endParaRPr lang="vi-V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19</a:t>
            </a:fld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1FFC3B1-ABC3-4328-82C1-C45A7A1FE60E}"/>
              </a:ext>
            </a:extLst>
          </p:cNvPr>
          <p:cNvSpPr/>
          <p:nvPr/>
        </p:nvSpPr>
        <p:spPr>
          <a:xfrm>
            <a:off x="1462760" y="2986558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664A2A3-E77F-40BC-BD24-4E710760FCB4}"/>
              </a:ext>
            </a:extLst>
          </p:cNvPr>
          <p:cNvSpPr/>
          <p:nvPr/>
        </p:nvSpPr>
        <p:spPr>
          <a:xfrm>
            <a:off x="1865437" y="2986558"/>
            <a:ext cx="402677" cy="371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8BBF3F-CA2C-40FE-BA0B-148D9A7B6725}"/>
              </a:ext>
            </a:extLst>
          </p:cNvPr>
          <p:cNvSpPr/>
          <p:nvPr/>
        </p:nvSpPr>
        <p:spPr>
          <a:xfrm>
            <a:off x="4676758" y="2986558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8892FCF-2444-46B3-9891-52E0A7B8C1C9}"/>
              </a:ext>
            </a:extLst>
          </p:cNvPr>
          <p:cNvSpPr/>
          <p:nvPr/>
        </p:nvSpPr>
        <p:spPr>
          <a:xfrm>
            <a:off x="2264818" y="2986558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3131F46-BF55-4117-A0D8-D8FE1EE6D2C3}"/>
              </a:ext>
            </a:extLst>
          </p:cNvPr>
          <p:cNvSpPr/>
          <p:nvPr/>
        </p:nvSpPr>
        <p:spPr>
          <a:xfrm>
            <a:off x="2676557" y="2986558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8ED5775-98A5-4F41-81A6-680873835D1D}"/>
              </a:ext>
            </a:extLst>
          </p:cNvPr>
          <p:cNvSpPr/>
          <p:nvPr/>
        </p:nvSpPr>
        <p:spPr>
          <a:xfrm>
            <a:off x="3079234" y="2986558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0BE48FB-BFC7-4710-8267-AAFC1B053E23}"/>
              </a:ext>
            </a:extLst>
          </p:cNvPr>
          <p:cNvSpPr/>
          <p:nvPr/>
        </p:nvSpPr>
        <p:spPr>
          <a:xfrm>
            <a:off x="4277377" y="2986558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7F0081-2D14-419A-A360-88C2FE156A0D}"/>
              </a:ext>
            </a:extLst>
          </p:cNvPr>
          <p:cNvSpPr/>
          <p:nvPr/>
        </p:nvSpPr>
        <p:spPr>
          <a:xfrm>
            <a:off x="3877996" y="2986558"/>
            <a:ext cx="402677" cy="371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D643527-502B-4B2B-86FD-0B066ECA80DA}"/>
              </a:ext>
            </a:extLst>
          </p:cNvPr>
          <p:cNvSpPr/>
          <p:nvPr/>
        </p:nvSpPr>
        <p:spPr>
          <a:xfrm>
            <a:off x="3473671" y="2986558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BCB713D-87F3-4708-8B01-1E0DEC8F7855}"/>
              </a:ext>
            </a:extLst>
          </p:cNvPr>
          <p:cNvCxnSpPr>
            <a:stCxn id="111" idx="2"/>
            <a:endCxn id="117" idx="2"/>
          </p:cNvCxnSpPr>
          <p:nvPr/>
        </p:nvCxnSpPr>
        <p:spPr>
          <a:xfrm rot="16200000" flipH="1">
            <a:off x="3073055" y="2351906"/>
            <a:ext cx="12700" cy="2012559"/>
          </a:xfrm>
          <a:prstGeom prst="curvedConnector3">
            <a:avLst>
              <a:gd name="adj1" fmla="val 376363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6F395241-1BD6-4837-B2EF-0E5DD5868C44}"/>
              </a:ext>
            </a:extLst>
          </p:cNvPr>
          <p:cNvSpPr/>
          <p:nvPr/>
        </p:nvSpPr>
        <p:spPr>
          <a:xfrm>
            <a:off x="3017031" y="4039007"/>
            <a:ext cx="298280" cy="4146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67C5A4-7B25-4DF1-969A-DA1138BDC89F}"/>
              </a:ext>
            </a:extLst>
          </p:cNvPr>
          <p:cNvSpPr/>
          <p:nvPr/>
        </p:nvSpPr>
        <p:spPr>
          <a:xfrm>
            <a:off x="1462760" y="459873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0115538-8F59-4449-AF87-D70ADCE2B51E}"/>
              </a:ext>
            </a:extLst>
          </p:cNvPr>
          <p:cNvSpPr/>
          <p:nvPr/>
        </p:nvSpPr>
        <p:spPr>
          <a:xfrm>
            <a:off x="1865437" y="459873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3AD83C-6505-4FEF-A5CE-69399350DC2B}"/>
              </a:ext>
            </a:extLst>
          </p:cNvPr>
          <p:cNvSpPr/>
          <p:nvPr/>
        </p:nvSpPr>
        <p:spPr>
          <a:xfrm>
            <a:off x="4676758" y="459873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833528-29F1-4684-8DC2-00689C2721CA}"/>
              </a:ext>
            </a:extLst>
          </p:cNvPr>
          <p:cNvSpPr/>
          <p:nvPr/>
        </p:nvSpPr>
        <p:spPr>
          <a:xfrm>
            <a:off x="2264818" y="4598734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6BF815-B17E-4F5C-AAE1-838D3E5FF48B}"/>
              </a:ext>
            </a:extLst>
          </p:cNvPr>
          <p:cNvSpPr/>
          <p:nvPr/>
        </p:nvSpPr>
        <p:spPr>
          <a:xfrm>
            <a:off x="2676557" y="459873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34F24A-AF39-4D38-821D-8B1CE3692B73}"/>
              </a:ext>
            </a:extLst>
          </p:cNvPr>
          <p:cNvSpPr/>
          <p:nvPr/>
        </p:nvSpPr>
        <p:spPr>
          <a:xfrm>
            <a:off x="3079234" y="459873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4D99BB-DCEA-48DD-BF0C-4442A6BE7C47}"/>
              </a:ext>
            </a:extLst>
          </p:cNvPr>
          <p:cNvSpPr/>
          <p:nvPr/>
        </p:nvSpPr>
        <p:spPr>
          <a:xfrm>
            <a:off x="4277377" y="459873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CF432A-2C7A-47E8-9073-3543FB882CC3}"/>
              </a:ext>
            </a:extLst>
          </p:cNvPr>
          <p:cNvSpPr/>
          <p:nvPr/>
        </p:nvSpPr>
        <p:spPr>
          <a:xfrm>
            <a:off x="3877996" y="459873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4A149C1-F64B-499D-A62E-3C84374111DB}"/>
              </a:ext>
            </a:extLst>
          </p:cNvPr>
          <p:cNvSpPr/>
          <p:nvPr/>
        </p:nvSpPr>
        <p:spPr>
          <a:xfrm>
            <a:off x="3473671" y="4598734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0502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298937"/>
            <a:ext cx="8145096" cy="1537186"/>
          </a:xfrm>
        </p:spPr>
        <p:txBody>
          <a:bodyPr>
            <a:norm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95077-52F0-4716-B2BC-E80BFF628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556238"/>
            <a:ext cx="8026400" cy="4692161"/>
          </a:xfrm>
        </p:spPr>
        <p:txBody>
          <a:bodyPr>
            <a:normAutofit/>
          </a:bodyPr>
          <a:lstStyle/>
          <a:p>
            <a:r>
              <a:rPr lang="en-US" sz="2600" dirty="0" err="1"/>
              <a:t>Tài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 </a:t>
            </a:r>
            <a:r>
              <a:rPr lang="en-US" sz="2600" dirty="0" err="1"/>
              <a:t>tham</a:t>
            </a:r>
            <a:r>
              <a:rPr lang="en-US" sz="2600" dirty="0"/>
              <a:t> </a:t>
            </a:r>
            <a:r>
              <a:rPr lang="en-US" sz="2600" dirty="0" err="1"/>
              <a:t>khảo</a:t>
            </a:r>
            <a:endParaRPr lang="en-US" sz="2600" dirty="0"/>
          </a:p>
          <a:p>
            <a:r>
              <a:rPr lang="en-US" sz="2600" dirty="0" err="1"/>
              <a:t>Giới</a:t>
            </a:r>
            <a:r>
              <a:rPr lang="en-US" sz="2600" dirty="0"/>
              <a:t> </a:t>
            </a:r>
            <a:r>
              <a:rPr lang="en-US" sz="2600" dirty="0" err="1"/>
              <a:t>thiệu</a:t>
            </a:r>
            <a:endParaRPr lang="en-US" sz="2600" dirty="0"/>
          </a:p>
          <a:p>
            <a:r>
              <a:rPr lang="en-US" sz="2600" dirty="0" err="1"/>
              <a:t>Mô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bài</a:t>
            </a:r>
            <a:r>
              <a:rPr lang="en-US" sz="2600" dirty="0"/>
              <a:t> </a:t>
            </a:r>
            <a:r>
              <a:rPr lang="en-US" sz="2600" dirty="0" err="1"/>
              <a:t>toán</a:t>
            </a:r>
            <a:endParaRPr lang="en-US" sz="2600" dirty="0"/>
          </a:p>
          <a:p>
            <a:r>
              <a:rPr lang="en-US" sz="2600" dirty="0" err="1"/>
              <a:t>Thuật</a:t>
            </a:r>
            <a:r>
              <a:rPr lang="en-US" sz="2600" dirty="0"/>
              <a:t> </a:t>
            </a:r>
            <a:r>
              <a:rPr lang="en-US" sz="2600" dirty="0" err="1"/>
              <a:t>toán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en-US" sz="2600" dirty="0"/>
              <a:t> </a:t>
            </a:r>
            <a:r>
              <a:rPr lang="en-US" sz="2600" dirty="0" err="1"/>
              <a:t>xuất</a:t>
            </a:r>
            <a:endParaRPr lang="en-US" sz="2600" dirty="0"/>
          </a:p>
          <a:p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quả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nghiệm</a:t>
            </a:r>
            <a:endParaRPr lang="vi-VN" sz="2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8E69E-816B-4BA0-8964-18B7BFD9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vi-VN" sz="2400" dirty="0" err="1"/>
              <a:t>Chọn</a:t>
            </a:r>
            <a:r>
              <a:rPr lang="vi-VN" sz="2400" dirty="0"/>
              <a:t> </a:t>
            </a:r>
            <a:r>
              <a:rPr lang="vi-VN" sz="2400" dirty="0" err="1"/>
              <a:t>lọc</a:t>
            </a:r>
            <a:r>
              <a:rPr lang="vi-VN" sz="2400" dirty="0"/>
              <a:t> cha </a:t>
            </a:r>
            <a:r>
              <a:rPr lang="vi-VN" sz="2400" dirty="0" err="1"/>
              <a:t>mẹ</a:t>
            </a:r>
            <a:endParaRPr lang="vi-VN" sz="2400" dirty="0"/>
          </a:p>
          <a:p>
            <a:pPr lvl="1"/>
            <a:r>
              <a:rPr lang="vi-VN" sz="2100" dirty="0" err="1"/>
              <a:t>Chọn</a:t>
            </a:r>
            <a:r>
              <a:rPr lang="vi-VN" sz="2100" dirty="0"/>
              <a:t> </a:t>
            </a:r>
            <a:r>
              <a:rPr lang="vi-VN" sz="2100" dirty="0" err="1"/>
              <a:t>lọc</a:t>
            </a:r>
            <a:r>
              <a:rPr lang="vi-VN" sz="2100" dirty="0"/>
              <a:t> cha </a:t>
            </a:r>
            <a:r>
              <a:rPr lang="vi-VN" sz="2100" dirty="0" err="1"/>
              <a:t>mẹ</a:t>
            </a:r>
            <a:r>
              <a:rPr lang="vi-VN" sz="2100" dirty="0"/>
              <a:t> theo </a:t>
            </a:r>
            <a:r>
              <a:rPr lang="vi-VN" sz="2100" dirty="0" err="1"/>
              <a:t>thể</a:t>
            </a:r>
            <a:r>
              <a:rPr lang="vi-VN" sz="2100" dirty="0"/>
              <a:t> </a:t>
            </a:r>
            <a:r>
              <a:rPr lang="vi-VN" sz="2100" dirty="0" err="1"/>
              <a:t>thức</a:t>
            </a:r>
            <a:r>
              <a:rPr lang="vi-VN" sz="2100" dirty="0"/>
              <a:t> giao </a:t>
            </a:r>
            <a:r>
              <a:rPr lang="vi-VN" sz="2100" dirty="0" err="1"/>
              <a:t>đấu</a:t>
            </a:r>
            <a:endParaRPr lang="vi-VN" sz="2100" dirty="0"/>
          </a:p>
          <a:p>
            <a:pPr lvl="1"/>
            <a:r>
              <a:rPr lang="vi-VN" sz="2100" dirty="0" err="1"/>
              <a:t>Bước</a:t>
            </a:r>
            <a:r>
              <a:rPr lang="vi-VN" sz="2100" dirty="0"/>
              <a:t> 1: </a:t>
            </a:r>
            <a:r>
              <a:rPr lang="vi-VN" sz="2100" dirty="0" err="1"/>
              <a:t>chọn</a:t>
            </a:r>
            <a:r>
              <a:rPr lang="vi-VN" sz="2100" dirty="0"/>
              <a:t> 4 </a:t>
            </a:r>
            <a:r>
              <a:rPr lang="vi-VN" sz="2100" dirty="0" err="1"/>
              <a:t>cá</a:t>
            </a:r>
            <a:r>
              <a:rPr lang="vi-VN" sz="2100" dirty="0"/>
              <a:t> </a:t>
            </a:r>
            <a:r>
              <a:rPr lang="vi-VN" sz="2100" dirty="0" err="1"/>
              <a:t>thể</a:t>
            </a:r>
            <a:r>
              <a:rPr lang="vi-VN" sz="2100" dirty="0"/>
              <a:t> cha </a:t>
            </a:r>
            <a:r>
              <a:rPr lang="vi-VN" sz="2100" dirty="0" err="1"/>
              <a:t>mẹ</a:t>
            </a:r>
            <a:r>
              <a:rPr lang="vi-VN" sz="2100" dirty="0"/>
              <a:t> </a:t>
            </a:r>
            <a:r>
              <a:rPr lang="vi-VN" sz="2100" dirty="0" err="1"/>
              <a:t>ngẫu</a:t>
            </a:r>
            <a:r>
              <a:rPr lang="vi-VN" sz="2100" dirty="0"/>
              <a:t> nhiên</a:t>
            </a:r>
          </a:p>
          <a:p>
            <a:pPr lvl="1"/>
            <a:r>
              <a:rPr lang="vi-VN" sz="2100" dirty="0" err="1"/>
              <a:t>Bước</a:t>
            </a:r>
            <a:r>
              <a:rPr lang="vi-VN" sz="2100" dirty="0"/>
              <a:t> 2: </a:t>
            </a:r>
            <a:r>
              <a:rPr lang="vi-VN" sz="2100" dirty="0" err="1"/>
              <a:t>Ghép</a:t>
            </a:r>
            <a:r>
              <a:rPr lang="vi-VN" sz="2100" dirty="0"/>
              <a:t> </a:t>
            </a:r>
            <a:r>
              <a:rPr lang="vi-VN" sz="2100" dirty="0" err="1"/>
              <a:t>cặp</a:t>
            </a:r>
            <a:r>
              <a:rPr lang="vi-VN" sz="2100" dirty="0"/>
              <a:t> </a:t>
            </a:r>
            <a:r>
              <a:rPr lang="vi-VN" sz="2100" dirty="0" err="1"/>
              <a:t>cá</a:t>
            </a:r>
            <a:r>
              <a:rPr lang="vi-VN" sz="2100" dirty="0"/>
              <a:t> </a:t>
            </a:r>
            <a:r>
              <a:rPr lang="vi-VN" sz="2100" dirty="0" err="1"/>
              <a:t>thể</a:t>
            </a:r>
            <a:r>
              <a:rPr lang="vi-VN" sz="2100" dirty="0"/>
              <a:t> </a:t>
            </a:r>
            <a:r>
              <a:rPr lang="vi-VN" sz="2100" dirty="0" err="1"/>
              <a:t>được</a:t>
            </a:r>
            <a:r>
              <a:rPr lang="vi-VN" sz="2100" dirty="0"/>
              <a:t> so </a:t>
            </a:r>
            <a:r>
              <a:rPr lang="vi-VN" sz="2100" dirty="0" err="1"/>
              <a:t>sánh</a:t>
            </a:r>
            <a:r>
              <a:rPr lang="vi-VN" sz="2100" dirty="0"/>
              <a:t> </a:t>
            </a:r>
            <a:r>
              <a:rPr lang="vi-VN" sz="2100" dirty="0" err="1"/>
              <a:t>ngẫu</a:t>
            </a:r>
            <a:r>
              <a:rPr lang="vi-VN" sz="2100" dirty="0"/>
              <a:t> nhiên </a:t>
            </a:r>
            <a:r>
              <a:rPr lang="vi-VN" sz="2100" dirty="0" err="1"/>
              <a:t>với</a:t>
            </a:r>
            <a:r>
              <a:rPr lang="vi-VN" sz="2100" dirty="0"/>
              <a:t> nhau </a:t>
            </a:r>
            <a:r>
              <a:rPr lang="vi-VN" sz="2100" dirty="0" err="1"/>
              <a:t>và</a:t>
            </a:r>
            <a:r>
              <a:rPr lang="vi-VN" sz="2100" dirty="0"/>
              <a:t> </a:t>
            </a:r>
            <a:r>
              <a:rPr lang="vi-VN" sz="2100" dirty="0" err="1"/>
              <a:t>chọn</a:t>
            </a:r>
            <a:r>
              <a:rPr lang="vi-VN" sz="2100" dirty="0"/>
              <a:t> ra hai </a:t>
            </a:r>
            <a:r>
              <a:rPr lang="vi-VN" sz="2100" dirty="0" err="1"/>
              <a:t>cá</a:t>
            </a:r>
            <a:r>
              <a:rPr lang="vi-VN" sz="2100" dirty="0"/>
              <a:t> </a:t>
            </a:r>
            <a:r>
              <a:rPr lang="vi-VN" sz="2100" dirty="0" err="1"/>
              <a:t>thể</a:t>
            </a:r>
            <a:r>
              <a:rPr lang="vi-VN" sz="2100" dirty="0"/>
              <a:t> </a:t>
            </a:r>
            <a:r>
              <a:rPr lang="vi-VN" sz="2100" dirty="0" err="1"/>
              <a:t>tốt</a:t>
            </a:r>
            <a:r>
              <a:rPr lang="vi-VN" sz="2100" dirty="0"/>
              <a:t> </a:t>
            </a:r>
            <a:r>
              <a:rPr lang="vi-VN" sz="2100" dirty="0" err="1"/>
              <a:t>nhất</a:t>
            </a:r>
            <a:r>
              <a:rPr lang="vi-VN" sz="2100" dirty="0"/>
              <a:t> </a:t>
            </a:r>
            <a:r>
              <a:rPr lang="vi-VN" sz="2100" dirty="0" err="1"/>
              <a:t>làm</a:t>
            </a:r>
            <a:r>
              <a:rPr lang="vi-VN" sz="2100" dirty="0"/>
              <a:t> cha </a:t>
            </a:r>
            <a:r>
              <a:rPr lang="vi-VN" sz="2100" dirty="0" err="1"/>
              <a:t>mẹ</a:t>
            </a:r>
            <a:endParaRPr lang="vi-VN" sz="2100" dirty="0"/>
          </a:p>
          <a:p>
            <a:pPr lvl="2"/>
            <a:r>
              <a:rPr lang="vi-VN" sz="2100" dirty="0" err="1"/>
              <a:t>Độ</a:t>
            </a:r>
            <a:r>
              <a:rPr lang="vi-VN" sz="2100" dirty="0"/>
              <a:t> </a:t>
            </a:r>
            <a:r>
              <a:rPr lang="vi-VN" sz="2100" dirty="0" err="1"/>
              <a:t>fitness</a:t>
            </a:r>
            <a:r>
              <a:rPr lang="vi-VN" sz="2100" dirty="0"/>
              <a:t> </a:t>
            </a:r>
            <a:r>
              <a:rPr lang="vi-VN" sz="2100" dirty="0" err="1"/>
              <a:t>được</a:t>
            </a:r>
            <a:r>
              <a:rPr lang="vi-VN" sz="2100" dirty="0"/>
              <a:t> tinh </a:t>
            </a:r>
            <a:r>
              <a:rPr lang="vi-VN" sz="2100" dirty="0" err="1"/>
              <a:t>bằng</a:t>
            </a:r>
            <a:r>
              <a:rPr lang="vi-VN" sz="2100" dirty="0"/>
              <a:t> </a:t>
            </a:r>
            <a:r>
              <a:rPr lang="vi-VN" sz="2100" dirty="0" err="1"/>
              <a:t>tổng</a:t>
            </a:r>
            <a:r>
              <a:rPr lang="vi-VN" sz="2100" dirty="0"/>
              <a:t> </a:t>
            </a:r>
            <a:r>
              <a:rPr lang="vi-VN" sz="2100" dirty="0" err="1"/>
              <a:t>quãng</a:t>
            </a:r>
            <a:r>
              <a:rPr lang="vi-VN" sz="2100" dirty="0"/>
              <a:t> </a:t>
            </a:r>
            <a:r>
              <a:rPr lang="vi-VN" sz="2100" dirty="0" err="1"/>
              <a:t>đường</a:t>
            </a:r>
            <a:r>
              <a:rPr lang="vi-VN" sz="2100" dirty="0"/>
              <a:t> đi </a:t>
            </a:r>
            <a:r>
              <a:rPr lang="vi-VN" sz="2100" dirty="0" err="1"/>
              <a:t>của</a:t>
            </a:r>
            <a:r>
              <a:rPr lang="vi-VN" sz="2100" dirty="0"/>
              <a:t> </a:t>
            </a:r>
            <a:r>
              <a:rPr lang="vi-VN" sz="2100" dirty="0" err="1"/>
              <a:t>hành</a:t>
            </a:r>
            <a:r>
              <a:rPr lang="vi-VN" sz="2100" dirty="0"/>
              <a:t> </a:t>
            </a:r>
            <a:r>
              <a:rPr lang="vi-VN" sz="2100" dirty="0" err="1"/>
              <a:t>trình</a:t>
            </a:r>
            <a:endParaRPr lang="vi-VN" sz="2100" dirty="0"/>
          </a:p>
          <a:p>
            <a:pPr lvl="2"/>
            <a:endParaRPr lang="vi-VN" sz="1800" dirty="0"/>
          </a:p>
          <a:p>
            <a:pPr marL="457200" indent="-457200">
              <a:buFont typeface="+mj-lt"/>
              <a:buAutoNum type="arabicPeriod" startAt="5"/>
            </a:pPr>
            <a:r>
              <a:rPr lang="vi-VN" sz="2400" dirty="0"/>
              <a:t>Cơ </a:t>
            </a:r>
            <a:r>
              <a:rPr lang="vi-VN" sz="2400" dirty="0" err="1"/>
              <a:t>chế</a:t>
            </a:r>
            <a:r>
              <a:rPr lang="vi-VN" sz="2400" dirty="0"/>
              <a:t> </a:t>
            </a:r>
            <a:r>
              <a:rPr lang="vi-VN" sz="2400" dirty="0" err="1"/>
              <a:t>chọn</a:t>
            </a:r>
            <a:r>
              <a:rPr lang="vi-VN" sz="2400" dirty="0"/>
              <a:t> </a:t>
            </a:r>
            <a:r>
              <a:rPr lang="vi-VN" sz="2400" dirty="0" err="1"/>
              <a:t>lọc</a:t>
            </a:r>
            <a:endParaRPr lang="vi-VN" sz="2400" dirty="0"/>
          </a:p>
          <a:p>
            <a:pPr lvl="1"/>
            <a:r>
              <a:rPr lang="vi-VN" sz="2100" dirty="0" err="1"/>
              <a:t>Thực</a:t>
            </a:r>
            <a:r>
              <a:rPr lang="vi-VN" sz="2100" dirty="0"/>
              <a:t> </a:t>
            </a:r>
            <a:r>
              <a:rPr lang="vi-VN" sz="2100" dirty="0" err="1"/>
              <a:t>hiện</a:t>
            </a:r>
            <a:r>
              <a:rPr lang="vi-VN" sz="2100" dirty="0"/>
              <a:t> </a:t>
            </a:r>
            <a:r>
              <a:rPr lang="vi-VN" sz="2100" dirty="0" err="1"/>
              <a:t>nạp</a:t>
            </a:r>
            <a:r>
              <a:rPr lang="vi-VN" sz="2100" dirty="0"/>
              <a:t> </a:t>
            </a:r>
            <a:r>
              <a:rPr lang="vi-VN" sz="2100" dirty="0" err="1"/>
              <a:t>lại</a:t>
            </a:r>
            <a:r>
              <a:rPr lang="vi-VN" sz="2100" dirty="0"/>
              <a:t> </a:t>
            </a:r>
            <a:r>
              <a:rPr lang="vi-VN" sz="2100" dirty="0" err="1"/>
              <a:t>hoàn</a:t>
            </a:r>
            <a:r>
              <a:rPr lang="vi-VN" sz="2100" dirty="0"/>
              <a:t> </a:t>
            </a:r>
            <a:r>
              <a:rPr lang="vi-VN" sz="2100" dirty="0" err="1"/>
              <a:t>toàn</a:t>
            </a:r>
            <a:endParaRPr lang="vi-VN" sz="2100" dirty="0"/>
          </a:p>
          <a:p>
            <a:pPr lvl="1"/>
            <a:r>
              <a:rPr lang="vi-VN" sz="2100" dirty="0"/>
              <a:t>Sinh ra </a:t>
            </a:r>
            <a:r>
              <a:rPr lang="vi-VN" sz="2100" dirty="0" err="1"/>
              <a:t>số</a:t>
            </a:r>
            <a:r>
              <a:rPr lang="vi-VN" sz="2100" dirty="0"/>
              <a:t> con </a:t>
            </a:r>
            <a:r>
              <a:rPr lang="vi-VN" sz="2100" dirty="0" err="1"/>
              <a:t>bằng</a:t>
            </a:r>
            <a:r>
              <a:rPr lang="vi-VN" sz="2100" dirty="0"/>
              <a:t> </a:t>
            </a:r>
            <a:r>
              <a:rPr lang="vi-VN" sz="2100" dirty="0" err="1"/>
              <a:t>số</a:t>
            </a:r>
            <a:r>
              <a:rPr lang="vi-VN" sz="2100" dirty="0"/>
              <a:t> </a:t>
            </a:r>
            <a:r>
              <a:rPr lang="vi-VN" sz="2100" dirty="0" err="1"/>
              <a:t>lượng</a:t>
            </a:r>
            <a:r>
              <a:rPr lang="vi-VN" sz="2100" dirty="0"/>
              <a:t> cha </a:t>
            </a:r>
            <a:r>
              <a:rPr lang="vi-VN" sz="2100" dirty="0" err="1"/>
              <a:t>mẹ</a:t>
            </a:r>
            <a:r>
              <a:rPr lang="vi-VN" sz="2100" dirty="0"/>
              <a:t> </a:t>
            </a:r>
            <a:r>
              <a:rPr lang="vi-VN" sz="2100" dirty="0" err="1"/>
              <a:t>và</a:t>
            </a:r>
            <a:r>
              <a:rPr lang="vi-VN" sz="2100" dirty="0"/>
              <a:t> </a:t>
            </a:r>
            <a:r>
              <a:rPr lang="vi-VN" sz="2100" dirty="0" err="1"/>
              <a:t>tiến</a:t>
            </a:r>
            <a:r>
              <a:rPr lang="vi-VN" sz="2100" dirty="0"/>
              <a:t> </a:t>
            </a:r>
            <a:r>
              <a:rPr lang="vi-VN" sz="2100" dirty="0" err="1"/>
              <a:t>hành</a:t>
            </a:r>
            <a:r>
              <a:rPr lang="vi-VN" sz="2100" dirty="0"/>
              <a:t> thay </a:t>
            </a:r>
            <a:r>
              <a:rPr lang="vi-VN" sz="2100" dirty="0" err="1"/>
              <a:t>thế</a:t>
            </a:r>
            <a:r>
              <a:rPr lang="vi-VN" sz="2100" dirty="0"/>
              <a:t> </a:t>
            </a:r>
            <a:r>
              <a:rPr lang="vi-VN" sz="2100" dirty="0" err="1"/>
              <a:t>tất</a:t>
            </a:r>
            <a:r>
              <a:rPr lang="vi-VN" sz="2100" dirty="0"/>
              <a:t> </a:t>
            </a:r>
            <a:r>
              <a:rPr lang="vi-VN" sz="2100" dirty="0" err="1"/>
              <a:t>cả</a:t>
            </a:r>
            <a:r>
              <a:rPr lang="vi-VN" sz="2100" dirty="0"/>
              <a:t> cha </a:t>
            </a:r>
            <a:r>
              <a:rPr lang="vi-VN" sz="2100" dirty="0" err="1"/>
              <a:t>mẹ</a:t>
            </a:r>
            <a:r>
              <a:rPr lang="vi-VN" sz="2100" dirty="0"/>
              <a:t> </a:t>
            </a:r>
            <a:r>
              <a:rPr lang="vi-VN" sz="2100" dirty="0" err="1"/>
              <a:t>bằng</a:t>
            </a:r>
            <a:r>
              <a:rPr lang="vi-VN" sz="2100" dirty="0"/>
              <a:t> con</a:t>
            </a:r>
          </a:p>
          <a:p>
            <a:pPr lvl="1"/>
            <a:endParaRPr lang="vi-VN" sz="2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89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D8BF3-E034-4A5B-8573-7AA8EE04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20A68-29C2-4551-AABA-B538002EF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62" y="2094340"/>
            <a:ext cx="3501035" cy="3068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7BE50B-E9C9-4B75-ACB1-D6B9956D2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542" y="1804350"/>
            <a:ext cx="2101780" cy="3492004"/>
          </a:xfrm>
          <a:prstGeom prst="rect">
            <a:avLst/>
          </a:prstGeom>
        </p:spPr>
      </p:pic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74466063-E2F3-407A-93C9-9EDEC7C99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545967" y="1882317"/>
            <a:ext cx="2250442" cy="3492274"/>
          </a:xfrm>
        </p:spPr>
      </p:pic>
    </p:spTree>
    <p:extLst>
      <p:ext uri="{BB962C8B-B14F-4D97-AF65-F5344CB8AC3E}">
        <p14:creationId xmlns:p14="http://schemas.microsoft.com/office/powerpoint/2010/main" val="4269953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D8BF3-E034-4A5B-8573-7AA8EE04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5D7C5A-2457-432D-AD90-7B3B3CD44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773" y="2136589"/>
            <a:ext cx="2104616" cy="3492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3D1C9B-6AB4-456D-B710-74F590B4A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261" y="2133923"/>
            <a:ext cx="2283764" cy="3494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F70B2D-D0C9-4A46-982F-36C61837B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50" y="2347279"/>
            <a:ext cx="3501035" cy="306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89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D8BF3-E034-4A5B-8573-7AA8EE04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D971D-65CC-4506-B612-F3A552418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50" y="1809243"/>
            <a:ext cx="4614347" cy="38825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B4AF9B-48ED-4EAA-B316-0FF5D8466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1" y="1809243"/>
            <a:ext cx="4392484" cy="388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8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298937"/>
            <a:ext cx="8145096" cy="153718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95077-52F0-4716-B2BC-E80BFF628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556238"/>
            <a:ext cx="8026400" cy="4692161"/>
          </a:xfrm>
        </p:spPr>
        <p:txBody>
          <a:bodyPr>
            <a:normAutofit/>
          </a:bodyPr>
          <a:lstStyle/>
          <a:p>
            <a:r>
              <a:rPr lang="vi-VN" sz="2400" dirty="0" err="1"/>
              <a:t>Rabta</a:t>
            </a:r>
            <a:r>
              <a:rPr lang="vi-VN" sz="2400" dirty="0"/>
              <a:t>, </a:t>
            </a:r>
            <a:r>
              <a:rPr lang="vi-VN" sz="2400" dirty="0" err="1"/>
              <a:t>Boualem</a:t>
            </a:r>
            <a:r>
              <a:rPr lang="vi-VN" sz="2400" dirty="0"/>
              <a:t>; </a:t>
            </a:r>
            <a:r>
              <a:rPr lang="vi-VN" sz="2400" dirty="0" err="1"/>
              <a:t>Wankmüller</a:t>
            </a:r>
            <a:r>
              <a:rPr lang="vi-VN" sz="2400" dirty="0"/>
              <a:t>, </a:t>
            </a:r>
            <a:r>
              <a:rPr lang="vi-VN" sz="2400" dirty="0" err="1"/>
              <a:t>Christian</a:t>
            </a:r>
            <a:r>
              <a:rPr lang="vi-VN" sz="2400" dirty="0"/>
              <a:t>; </a:t>
            </a:r>
            <a:r>
              <a:rPr lang="vi-VN" sz="2400" dirty="0" err="1"/>
              <a:t>Reiner</a:t>
            </a:r>
            <a:r>
              <a:rPr lang="vi-VN" sz="2400" dirty="0"/>
              <a:t>, </a:t>
            </a:r>
            <a:r>
              <a:rPr lang="vi-VN" sz="2400" dirty="0" err="1"/>
              <a:t>Gerald</a:t>
            </a:r>
            <a:r>
              <a:rPr lang="vi-VN" sz="2400" dirty="0"/>
              <a:t>  (2018). A </a:t>
            </a:r>
            <a:r>
              <a:rPr lang="vi-VN" sz="2400" dirty="0" err="1"/>
              <a:t>drone</a:t>
            </a:r>
            <a:r>
              <a:rPr lang="vi-VN" sz="2400" dirty="0"/>
              <a:t> </a:t>
            </a:r>
            <a:r>
              <a:rPr lang="vi-VN" sz="2400" dirty="0" err="1"/>
              <a:t>fleet</a:t>
            </a:r>
            <a:r>
              <a:rPr lang="vi-VN" sz="2400" dirty="0"/>
              <a:t> </a:t>
            </a:r>
            <a:r>
              <a:rPr lang="vi-VN" sz="2400" dirty="0" err="1"/>
              <a:t>model</a:t>
            </a:r>
            <a:r>
              <a:rPr lang="vi-VN" sz="2400" dirty="0"/>
              <a:t> </a:t>
            </a:r>
            <a:r>
              <a:rPr lang="vi-VN" sz="2400" dirty="0" err="1"/>
              <a:t>for</a:t>
            </a:r>
            <a:r>
              <a:rPr lang="vi-VN" sz="2400" dirty="0"/>
              <a:t> </a:t>
            </a:r>
            <a:r>
              <a:rPr lang="vi-VN" sz="2400" dirty="0" err="1"/>
              <a:t>last-mile</a:t>
            </a:r>
            <a:r>
              <a:rPr lang="vi-VN" sz="2400" dirty="0"/>
              <a:t> </a:t>
            </a:r>
            <a:r>
              <a:rPr lang="vi-VN" sz="2400" dirty="0" err="1"/>
              <a:t>distribution</a:t>
            </a:r>
            <a:r>
              <a:rPr lang="vi-VN" sz="2400" dirty="0"/>
              <a:t> in </a:t>
            </a:r>
            <a:r>
              <a:rPr lang="vi-VN" sz="2400" dirty="0" err="1"/>
              <a:t>disaster</a:t>
            </a:r>
            <a:r>
              <a:rPr lang="vi-VN" sz="2400" dirty="0"/>
              <a:t> </a:t>
            </a:r>
            <a:r>
              <a:rPr lang="vi-VN" sz="2400" dirty="0" err="1"/>
              <a:t>relief</a:t>
            </a:r>
            <a:r>
              <a:rPr lang="vi-VN" sz="2400" dirty="0"/>
              <a:t> </a:t>
            </a:r>
            <a:r>
              <a:rPr lang="vi-VN" sz="2400" dirty="0" err="1"/>
              <a:t>operations</a:t>
            </a:r>
            <a:r>
              <a:rPr lang="vi-VN" sz="2400" dirty="0"/>
              <a:t>. </a:t>
            </a:r>
            <a:r>
              <a:rPr lang="vi-VN" sz="2400" dirty="0" err="1"/>
              <a:t>International</a:t>
            </a:r>
            <a:r>
              <a:rPr lang="vi-VN" sz="2400" dirty="0"/>
              <a:t> </a:t>
            </a:r>
            <a:r>
              <a:rPr lang="vi-VN" sz="2400" dirty="0" err="1"/>
              <a:t>Journal</a:t>
            </a:r>
            <a:r>
              <a:rPr lang="vi-VN" sz="2400" dirty="0"/>
              <a:t> </a:t>
            </a:r>
            <a:r>
              <a:rPr lang="vi-VN" sz="2400" dirty="0" err="1"/>
              <a:t>of</a:t>
            </a:r>
            <a:r>
              <a:rPr lang="vi-VN" sz="2400" dirty="0"/>
              <a:t> </a:t>
            </a:r>
            <a:r>
              <a:rPr lang="vi-VN" sz="2400" dirty="0" err="1"/>
              <a:t>Disaster</a:t>
            </a:r>
            <a:r>
              <a:rPr lang="vi-VN" sz="2400" dirty="0"/>
              <a:t> </a:t>
            </a:r>
            <a:r>
              <a:rPr lang="vi-VN" sz="2400" dirty="0" err="1"/>
              <a:t>Risk</a:t>
            </a:r>
            <a:r>
              <a:rPr lang="vi-VN" sz="2400" dirty="0"/>
              <a:t> </a:t>
            </a:r>
            <a:r>
              <a:rPr lang="vi-VN" sz="2400" dirty="0" err="1"/>
              <a:t>Reduction</a:t>
            </a:r>
            <a:endParaRPr lang="vi-VN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8E69E-816B-4BA0-8964-18B7BFD9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6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C615-4DC1-4248-A196-53B31C93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EF70EA-8F03-42E0-9D54-12078462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 dirty="0"/>
          </a:p>
        </p:txBody>
      </p:sp>
      <p:pic>
        <p:nvPicPr>
          <p:cNvPr id="24" name="Picture 6" descr="Drones to the Rescue: How Drones Are Helping Disaster Relief Efforts |  GraVoc">
            <a:extLst>
              <a:ext uri="{FF2B5EF4-FFF2-40B4-BE49-F238E27FC236}">
                <a16:creationId xmlns:a16="http://schemas.microsoft.com/office/drawing/2014/main" id="{725771AE-1F74-433E-8128-0C40A56F7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17795"/>
          <a:stretch/>
        </p:blipFill>
        <p:spPr bwMode="auto">
          <a:xfrm>
            <a:off x="4962580" y="4080458"/>
            <a:ext cx="3552770" cy="266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argo Drones for the last mile distribution">
            <a:extLst>
              <a:ext uri="{FF2B5EF4-FFF2-40B4-BE49-F238E27FC236}">
                <a16:creationId xmlns:a16="http://schemas.microsoft.com/office/drawing/2014/main" id="{DE021668-651F-445C-BCE9-BD0673472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" r="10994" b="2"/>
          <a:stretch/>
        </p:blipFill>
        <p:spPr bwMode="auto">
          <a:xfrm>
            <a:off x="628667" y="1238248"/>
            <a:ext cx="3552754" cy="266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ECE4F14-D118-4CBC-8D18-C614481DE0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45" r="10655"/>
          <a:stretch/>
        </p:blipFill>
        <p:spPr>
          <a:xfrm>
            <a:off x="4962580" y="1238248"/>
            <a:ext cx="3552770" cy="2664570"/>
          </a:xfrm>
          <a:prstGeom prst="rect">
            <a:avLst/>
          </a:prstGeom>
        </p:spPr>
      </p:pic>
      <p:pic>
        <p:nvPicPr>
          <p:cNvPr id="27" name="Picture 2" descr="Warning, mitigating, rescuing | IEC e-tech">
            <a:extLst>
              <a:ext uri="{FF2B5EF4-FFF2-40B4-BE49-F238E27FC236}">
                <a16:creationId xmlns:a16="http://schemas.microsoft.com/office/drawing/2014/main" id="{1ED9165F-DFCA-46F6-9983-A0F1CC36D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9"/>
          <a:stretch/>
        </p:blipFill>
        <p:spPr bwMode="auto">
          <a:xfrm>
            <a:off x="628667" y="4080459"/>
            <a:ext cx="3552754" cy="266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9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75" y="1346200"/>
            <a:ext cx="8483613" cy="4902199"/>
          </a:xfrm>
        </p:spPr>
        <p:txBody>
          <a:bodyPr>
            <a:normAutofit/>
          </a:bodyPr>
          <a:lstStyle/>
          <a:p>
            <a:r>
              <a:rPr lang="en-US" dirty="0"/>
              <a:t>N drones</a:t>
            </a:r>
          </a:p>
          <a:p>
            <a:r>
              <a:rPr lang="en-US" dirty="0"/>
              <a:t>1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(depot) </a:t>
            </a:r>
            <a:r>
              <a:rPr lang="en-US" dirty="0" err="1"/>
              <a:t>và</a:t>
            </a:r>
            <a:r>
              <a:rPr lang="en-US" dirty="0"/>
              <a:t> 1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sạc</a:t>
            </a:r>
            <a:r>
              <a:rPr lang="en-US" dirty="0"/>
              <a:t> (recharging stations)</a:t>
            </a:r>
          </a:p>
          <a:p>
            <a:r>
              <a:rPr lang="en-US" dirty="0"/>
              <a:t>Drone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/ 1 </a:t>
            </a:r>
            <a:r>
              <a:rPr lang="en-US" dirty="0" err="1"/>
              <a:t>lần</a:t>
            </a:r>
            <a:r>
              <a:rPr lang="en-US" dirty="0"/>
              <a:t> bay,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đi</a:t>
            </a:r>
            <a:endParaRPr lang="en-US" dirty="0"/>
          </a:p>
          <a:p>
            <a:r>
              <a:rPr lang="en-US" dirty="0"/>
              <a:t>Drone </a:t>
            </a:r>
            <a:r>
              <a:rPr lang="en-US" dirty="0" err="1"/>
              <a:t>phải</a:t>
            </a:r>
            <a:r>
              <a:rPr lang="en-US" dirty="0"/>
              <a:t> quay </a:t>
            </a:r>
            <a:r>
              <a:rPr lang="en-US" dirty="0" err="1"/>
              <a:t>về</a:t>
            </a:r>
            <a:r>
              <a:rPr lang="en-US" dirty="0"/>
              <a:t> depot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Drone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pin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/>
              <a:t>Drone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depot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sạc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pin</a:t>
            </a:r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quãng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drone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8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75" y="1346200"/>
            <a:ext cx="8483613" cy="490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</a:p>
          <a:p>
            <a:pPr lvl="1"/>
            <a:r>
              <a:rPr lang="en-US" sz="2100" dirty="0" err="1"/>
              <a:t>Tọa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, demand</a:t>
            </a:r>
          </a:p>
          <a:p>
            <a:r>
              <a:rPr lang="en-US" dirty="0" err="1"/>
              <a:t>Tập</a:t>
            </a:r>
            <a:r>
              <a:rPr lang="en-US" dirty="0"/>
              <a:t> depot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sạc</a:t>
            </a:r>
            <a:endParaRPr lang="en-US" dirty="0"/>
          </a:p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drone</a:t>
            </a:r>
          </a:p>
          <a:p>
            <a:pPr lvl="1"/>
            <a:r>
              <a:rPr lang="en-US" sz="2100" dirty="0" err="1"/>
              <a:t>Tải</a:t>
            </a:r>
            <a:r>
              <a:rPr lang="en-US" sz="2100" dirty="0"/>
              <a:t> </a:t>
            </a:r>
            <a:r>
              <a:rPr lang="en-US" sz="2100" dirty="0" err="1"/>
              <a:t>trọng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đa</a:t>
            </a:r>
            <a:r>
              <a:rPr lang="en-US" sz="2100" dirty="0"/>
              <a:t>, </a:t>
            </a:r>
            <a:r>
              <a:rPr lang="en-US" sz="2100" dirty="0" err="1"/>
              <a:t>mức</a:t>
            </a:r>
            <a:r>
              <a:rPr lang="en-US" sz="2100" dirty="0"/>
              <a:t> </a:t>
            </a:r>
            <a:r>
              <a:rPr lang="en-US" sz="2100" dirty="0" err="1"/>
              <a:t>năng</a:t>
            </a:r>
            <a:r>
              <a:rPr lang="en-US" sz="2100" dirty="0"/>
              <a:t> </a:t>
            </a:r>
            <a:r>
              <a:rPr lang="en-US" sz="2100" dirty="0" err="1"/>
              <a:t>lượng</a:t>
            </a:r>
            <a:endParaRPr lang="en-US" sz="2100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bay </a:t>
            </a:r>
            <a:r>
              <a:rPr lang="en-US" dirty="0" err="1"/>
              <a:t>của</a:t>
            </a:r>
            <a:r>
              <a:rPr lang="en-US" dirty="0"/>
              <a:t> drone</a:t>
            </a:r>
          </a:p>
          <a:p>
            <a:pPr lvl="1"/>
            <a:r>
              <a:rPr lang="en-US" sz="2100" dirty="0" err="1"/>
              <a:t>Lấy</a:t>
            </a:r>
            <a:r>
              <a:rPr lang="en-US" sz="2100" dirty="0"/>
              <a:t> </a:t>
            </a:r>
            <a:r>
              <a:rPr lang="en-US" sz="2100" dirty="0" err="1"/>
              <a:t>hàng</a:t>
            </a:r>
            <a:r>
              <a:rPr lang="en-US" sz="2100" dirty="0"/>
              <a:t>, </a:t>
            </a:r>
            <a:r>
              <a:rPr lang="en-US" sz="2100" dirty="0" err="1"/>
              <a:t>sạc</a:t>
            </a:r>
            <a:r>
              <a:rPr lang="en-US" sz="2100" dirty="0"/>
              <a:t>, </a:t>
            </a:r>
            <a:r>
              <a:rPr lang="en-US" sz="2100" dirty="0" err="1"/>
              <a:t>giao</a:t>
            </a:r>
            <a:r>
              <a:rPr lang="en-US" sz="2100" dirty="0"/>
              <a:t> </a:t>
            </a:r>
            <a:r>
              <a:rPr lang="en-US" sz="2100" dirty="0" err="1"/>
              <a:t>hàng</a:t>
            </a:r>
            <a:endParaRPr lang="en-US" sz="2100" dirty="0"/>
          </a:p>
          <a:p>
            <a:pPr lv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3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75" y="1346200"/>
            <a:ext cx="8483613" cy="54555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b="0" i="1" dirty="0" err="1">
                <a:solidFill>
                  <a:srgbClr val="000000"/>
                </a:solidFill>
                <a:effectLst/>
              </a:rPr>
              <a:t>Tập</a:t>
            </a:r>
            <a:r>
              <a:rPr lang="vi-VN" b="0" i="1" dirty="0">
                <a:solidFill>
                  <a:srgbClr val="000000"/>
                </a:solidFill>
                <a:effectLst/>
              </a:rPr>
              <a:t> </a:t>
            </a:r>
            <a:r>
              <a:rPr lang="vi-VN" b="0" i="1" dirty="0" err="1">
                <a:solidFill>
                  <a:srgbClr val="000000"/>
                </a:solidFill>
                <a:effectLst/>
              </a:rPr>
              <a:t>các</a:t>
            </a:r>
            <a:r>
              <a:rPr lang="vi-VN" b="0" i="1" dirty="0">
                <a:solidFill>
                  <a:srgbClr val="000000"/>
                </a:solidFill>
                <a:effectLst/>
              </a:rPr>
              <a:t> </a:t>
            </a:r>
            <a:r>
              <a:rPr lang="vi-VN" b="0" i="1" dirty="0" err="1">
                <a:solidFill>
                  <a:srgbClr val="000000"/>
                </a:solidFill>
                <a:effectLst/>
              </a:rPr>
              <a:t>điểm</a:t>
            </a:r>
            <a:endParaRPr lang="vi-VN" b="0" i="1" dirty="0">
              <a:solidFill>
                <a:srgbClr val="000000"/>
              </a:solidFill>
              <a:effectLst/>
            </a:endParaRPr>
          </a:p>
          <a:p>
            <a:pPr lvl="1"/>
            <a:r>
              <a:rPr lang="vi-VN" sz="2100" b="0" i="1" dirty="0">
                <a:solidFill>
                  <a:srgbClr val="000000"/>
                </a:solidFill>
                <a:effectLst/>
                <a:latin typeface="CMMI12"/>
              </a:rPr>
              <a:t>D</a:t>
            </a:r>
            <a:r>
              <a:rPr lang="vi-VN" sz="2100" dirty="0"/>
              <a:t> </a:t>
            </a:r>
            <a:r>
              <a:rPr lang="vi-VN" sz="2100" dirty="0" err="1"/>
              <a:t>là</a:t>
            </a:r>
            <a:r>
              <a:rPr lang="vi-VN" sz="2100" dirty="0"/>
              <a:t> </a:t>
            </a:r>
            <a:r>
              <a:rPr lang="vi-VN" sz="2100" dirty="0" err="1"/>
              <a:t>kí</a:t>
            </a:r>
            <a:r>
              <a:rPr lang="vi-VN" sz="2100" dirty="0"/>
              <a:t> </a:t>
            </a:r>
            <a:r>
              <a:rPr lang="vi-VN" sz="2100" dirty="0" err="1"/>
              <a:t>hiệu</a:t>
            </a:r>
            <a:r>
              <a:rPr lang="vi-VN" sz="2100" dirty="0"/>
              <a:t> </a:t>
            </a:r>
            <a:r>
              <a:rPr lang="vi-VN" sz="2100" dirty="0" err="1"/>
              <a:t>của</a:t>
            </a:r>
            <a:r>
              <a:rPr lang="vi-VN" sz="2100" dirty="0"/>
              <a:t> </a:t>
            </a:r>
            <a:r>
              <a:rPr lang="vi-VN" sz="2100" dirty="0" err="1"/>
              <a:t>depot</a:t>
            </a:r>
            <a:endParaRPr lang="vi-VN" sz="2100" dirty="0"/>
          </a:p>
          <a:p>
            <a:pPr lvl="1"/>
            <a:r>
              <a:rPr lang="vi-VN" sz="2100" b="0" i="1" dirty="0">
                <a:solidFill>
                  <a:srgbClr val="000000"/>
                </a:solidFill>
                <a:effectLst/>
                <a:latin typeface="CMMI12"/>
              </a:rPr>
              <a:t>P</a:t>
            </a:r>
            <a:r>
              <a:rPr lang="vi-VN" sz="2100" dirty="0"/>
              <a:t> </a:t>
            </a:r>
            <a:r>
              <a:rPr lang="vi-VN" sz="2100" dirty="0" err="1"/>
              <a:t>là</a:t>
            </a:r>
            <a:r>
              <a:rPr lang="vi-VN" sz="2100" dirty="0"/>
              <a:t> </a:t>
            </a:r>
            <a:r>
              <a:rPr lang="vi-VN" sz="2100" dirty="0" err="1"/>
              <a:t>tập</a:t>
            </a:r>
            <a:r>
              <a:rPr lang="vi-VN" sz="2100" dirty="0"/>
              <a:t> </a:t>
            </a:r>
            <a:r>
              <a:rPr lang="vi-VN" sz="2100" dirty="0" err="1"/>
              <a:t>các</a:t>
            </a:r>
            <a:r>
              <a:rPr lang="vi-VN" sz="2100" dirty="0"/>
              <a:t> </a:t>
            </a:r>
            <a:r>
              <a:rPr lang="vi-VN" sz="2100" dirty="0" err="1"/>
              <a:t>khách</a:t>
            </a:r>
            <a:r>
              <a:rPr lang="vi-VN" sz="2100" dirty="0"/>
              <a:t> </a:t>
            </a:r>
            <a:r>
              <a:rPr lang="vi-VN" sz="2100" dirty="0" err="1"/>
              <a:t>hàng</a:t>
            </a:r>
            <a:endParaRPr lang="vi-VN" sz="2100" dirty="0"/>
          </a:p>
          <a:p>
            <a:pPr lvl="1"/>
            <a:r>
              <a:rPr lang="vi-VN" sz="2100" b="0" i="1" dirty="0">
                <a:solidFill>
                  <a:srgbClr val="000000"/>
                </a:solidFill>
                <a:effectLst/>
                <a:latin typeface="CMMI12"/>
              </a:rPr>
              <a:t>R</a:t>
            </a:r>
            <a:r>
              <a:rPr lang="vi-VN" sz="2100" dirty="0"/>
              <a:t> </a:t>
            </a:r>
            <a:r>
              <a:rPr lang="vi-VN" sz="2100" dirty="0" err="1"/>
              <a:t>là</a:t>
            </a:r>
            <a:r>
              <a:rPr lang="vi-VN" sz="2100" dirty="0"/>
              <a:t> </a:t>
            </a:r>
            <a:r>
              <a:rPr lang="vi-VN" sz="2100" dirty="0" err="1"/>
              <a:t>kí</a:t>
            </a:r>
            <a:r>
              <a:rPr lang="vi-VN" sz="2100" dirty="0"/>
              <a:t> </a:t>
            </a:r>
            <a:r>
              <a:rPr lang="vi-VN" sz="2100" dirty="0" err="1"/>
              <a:t>hiệu</a:t>
            </a:r>
            <a:r>
              <a:rPr lang="vi-VN" sz="2100" dirty="0"/>
              <a:t> </a:t>
            </a:r>
            <a:r>
              <a:rPr lang="vi-VN" sz="2100" dirty="0" err="1"/>
              <a:t>của</a:t>
            </a:r>
            <a:r>
              <a:rPr lang="vi-VN" sz="2100" dirty="0"/>
              <a:t> </a:t>
            </a:r>
            <a:r>
              <a:rPr lang="vi-VN" sz="2100" dirty="0" err="1"/>
              <a:t>recharging</a:t>
            </a:r>
            <a:r>
              <a:rPr lang="vi-VN" sz="2100" dirty="0"/>
              <a:t> </a:t>
            </a:r>
            <a:r>
              <a:rPr lang="vi-VN" sz="2100" dirty="0" err="1"/>
              <a:t>station</a:t>
            </a:r>
            <a:endParaRPr lang="vi-VN" sz="2100" dirty="0"/>
          </a:p>
          <a:p>
            <a:pPr lvl="1"/>
            <a:r>
              <a:rPr lang="vi-VN" sz="2100" b="0" i="1" dirty="0">
                <a:solidFill>
                  <a:srgbClr val="000000"/>
                </a:solidFill>
                <a:effectLst/>
                <a:latin typeface="CMMI12"/>
              </a:rPr>
              <a:t>V </a:t>
            </a:r>
            <a:r>
              <a:rPr lang="vi-VN" sz="2100" b="0" i="0" dirty="0">
                <a:solidFill>
                  <a:srgbClr val="000000"/>
                </a:solidFill>
                <a:effectLst/>
                <a:latin typeface="CMR12"/>
              </a:rPr>
              <a:t>= </a:t>
            </a:r>
            <a:r>
              <a:rPr lang="vi-VN" sz="2100" b="0" i="1" dirty="0">
                <a:solidFill>
                  <a:srgbClr val="000000"/>
                </a:solidFill>
                <a:effectLst/>
                <a:latin typeface="CMMI12"/>
              </a:rPr>
              <a:t>D </a:t>
            </a:r>
            <a:r>
              <a:rPr lang="vi-VN" sz="2100" b="0" dirty="0">
                <a:solidFill>
                  <a:srgbClr val="000000"/>
                </a:solidFill>
                <a:effectLst/>
                <a:latin typeface="CMMI12"/>
              </a:rPr>
              <a:t>∪</a:t>
            </a:r>
            <a:r>
              <a:rPr lang="vi-VN" sz="2100" b="0" i="1" dirty="0">
                <a:solidFill>
                  <a:srgbClr val="000000"/>
                </a:solidFill>
                <a:effectLst/>
                <a:latin typeface="CMMI12"/>
              </a:rPr>
              <a:t> P </a:t>
            </a:r>
            <a:r>
              <a:rPr lang="vi-VN" sz="2100" b="0" dirty="0">
                <a:solidFill>
                  <a:srgbClr val="000000"/>
                </a:solidFill>
                <a:effectLst/>
                <a:latin typeface="CMMI12"/>
              </a:rPr>
              <a:t>∪</a:t>
            </a:r>
            <a:r>
              <a:rPr lang="vi-VN" sz="2100" i="1" dirty="0">
                <a:solidFill>
                  <a:srgbClr val="000000"/>
                </a:solidFill>
                <a:latin typeface="CMSY10"/>
              </a:rPr>
              <a:t> </a:t>
            </a:r>
            <a:r>
              <a:rPr lang="vi-VN" sz="2100" b="0" i="1" dirty="0">
                <a:solidFill>
                  <a:srgbClr val="000000"/>
                </a:solidFill>
                <a:effectLst/>
                <a:latin typeface="CMMI12"/>
              </a:rPr>
              <a:t>R</a:t>
            </a:r>
            <a:r>
              <a:rPr lang="vi-VN" sz="2100" dirty="0"/>
              <a:t> </a:t>
            </a:r>
            <a:r>
              <a:rPr lang="vi-VN" sz="2100" dirty="0" err="1"/>
              <a:t>là</a:t>
            </a:r>
            <a:r>
              <a:rPr lang="vi-VN" sz="2100" dirty="0"/>
              <a:t> </a:t>
            </a:r>
            <a:r>
              <a:rPr lang="vi-VN" sz="2100" dirty="0" err="1"/>
              <a:t>tập</a:t>
            </a:r>
            <a:r>
              <a:rPr lang="vi-VN" sz="2100" dirty="0"/>
              <a:t> </a:t>
            </a:r>
            <a:r>
              <a:rPr lang="vi-VN" sz="2100" dirty="0" err="1"/>
              <a:t>của</a:t>
            </a:r>
            <a:r>
              <a:rPr lang="vi-VN" sz="2100" dirty="0"/>
              <a:t> </a:t>
            </a:r>
            <a:r>
              <a:rPr lang="vi-VN" sz="2100" dirty="0" err="1"/>
              <a:t>tất</a:t>
            </a:r>
            <a:r>
              <a:rPr lang="vi-VN" sz="2100" dirty="0"/>
              <a:t> </a:t>
            </a:r>
            <a:r>
              <a:rPr lang="vi-VN" sz="2100" dirty="0" err="1"/>
              <a:t>cả</a:t>
            </a:r>
            <a:r>
              <a:rPr lang="vi-VN" sz="2100" dirty="0"/>
              <a:t> </a:t>
            </a:r>
            <a:r>
              <a:rPr lang="vi-VN" sz="2100" dirty="0" err="1"/>
              <a:t>các</a:t>
            </a:r>
            <a:r>
              <a:rPr lang="vi-VN" sz="2100" dirty="0"/>
              <a:t> </a:t>
            </a:r>
            <a:r>
              <a:rPr lang="vi-VN" sz="2100" dirty="0" err="1"/>
              <a:t>điểm</a:t>
            </a:r>
            <a:r>
              <a:rPr lang="vi-VN" sz="2100" dirty="0"/>
              <a:t> trong </a:t>
            </a:r>
            <a:r>
              <a:rPr lang="vi-VN" sz="2100" dirty="0" err="1"/>
              <a:t>hệ</a:t>
            </a:r>
            <a:r>
              <a:rPr lang="vi-VN" sz="2100" dirty="0"/>
              <a:t> </a:t>
            </a:r>
            <a:r>
              <a:rPr lang="vi-VN" sz="2100" dirty="0" err="1"/>
              <a:t>thống</a:t>
            </a:r>
            <a:endParaRPr lang="vi-VN" sz="2100" dirty="0"/>
          </a:p>
          <a:p>
            <a:pPr marL="457200" indent="-457200">
              <a:buFont typeface="+mj-lt"/>
              <a:buAutoNum type="arabicPeriod"/>
            </a:pPr>
            <a:r>
              <a:rPr lang="vi-VN" dirty="0" err="1"/>
              <a:t>Biến</a:t>
            </a:r>
            <a:r>
              <a:rPr lang="vi-VN" dirty="0"/>
              <a:t> liên </a:t>
            </a:r>
            <a:r>
              <a:rPr lang="vi-VN" dirty="0" err="1"/>
              <a:t>tục</a:t>
            </a:r>
            <a:endParaRPr lang="vi-VN" dirty="0"/>
          </a:p>
          <a:p>
            <a:pPr lvl="1"/>
            <a:r>
              <a:rPr lang="vi-VN" sz="2100" b="0" i="1" dirty="0" err="1">
                <a:solidFill>
                  <a:srgbClr val="000000"/>
                </a:solidFill>
                <a:effectLst/>
                <a:latin typeface="CMMI12"/>
              </a:rPr>
              <a:t>x</a:t>
            </a:r>
            <a:r>
              <a:rPr lang="vi-VN" sz="2100" i="1" baseline="-25000" dirty="0" err="1">
                <a:solidFill>
                  <a:srgbClr val="000000"/>
                </a:solidFill>
                <a:latin typeface="CMMI8"/>
              </a:rPr>
              <a:t>ij</a:t>
            </a:r>
            <a:r>
              <a:rPr lang="vi-VN" sz="2100" i="1" baseline="-25000" dirty="0">
                <a:solidFill>
                  <a:srgbClr val="000000"/>
                </a:solidFill>
                <a:latin typeface="CMMI8"/>
              </a:rPr>
              <a:t> </a:t>
            </a:r>
            <a:r>
              <a:rPr lang="vi-VN" sz="2100" dirty="0">
                <a:solidFill>
                  <a:srgbClr val="000000"/>
                </a:solidFill>
              </a:rPr>
              <a:t>: </a:t>
            </a:r>
            <a:r>
              <a:rPr lang="vi-VN" sz="2100" dirty="0" err="1">
                <a:solidFill>
                  <a:srgbClr val="000000"/>
                </a:solidFill>
              </a:rPr>
              <a:t>số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lần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drone</a:t>
            </a:r>
            <a:r>
              <a:rPr lang="vi-VN" sz="2100" dirty="0">
                <a:solidFill>
                  <a:srgbClr val="000000"/>
                </a:solidFill>
              </a:rPr>
              <a:t> đi </a:t>
            </a:r>
            <a:r>
              <a:rPr lang="vi-VN" sz="2100" dirty="0" err="1">
                <a:solidFill>
                  <a:srgbClr val="000000"/>
                </a:solidFill>
              </a:rPr>
              <a:t>từ</a:t>
            </a:r>
            <a:r>
              <a:rPr lang="vi-VN" sz="2100" dirty="0">
                <a:solidFill>
                  <a:srgbClr val="000000"/>
                </a:solidFill>
              </a:rPr>
              <a:t> i </a:t>
            </a:r>
            <a:r>
              <a:rPr lang="vi-VN" sz="2100" dirty="0" err="1">
                <a:solidFill>
                  <a:srgbClr val="000000"/>
                </a:solidFill>
              </a:rPr>
              <a:t>dến</a:t>
            </a:r>
            <a:r>
              <a:rPr lang="vi-VN" sz="2100" dirty="0">
                <a:solidFill>
                  <a:srgbClr val="000000"/>
                </a:solidFill>
              </a:rPr>
              <a:t> j</a:t>
            </a:r>
          </a:p>
          <a:p>
            <a:pPr lvl="1"/>
            <a:r>
              <a:rPr lang="vi-VN" sz="2100" b="0" i="1" dirty="0" err="1">
                <a:solidFill>
                  <a:srgbClr val="000000"/>
                </a:solidFill>
                <a:effectLst/>
                <a:latin typeface="CMMI12"/>
              </a:rPr>
              <a:t>e</a:t>
            </a:r>
            <a:r>
              <a:rPr lang="vi-VN" sz="2100" i="1" baseline="-25000" dirty="0" err="1">
                <a:solidFill>
                  <a:srgbClr val="000000"/>
                </a:solidFill>
                <a:latin typeface="CMMI8"/>
              </a:rPr>
              <a:t>ij</a:t>
            </a:r>
            <a:r>
              <a:rPr lang="vi-VN" sz="2100" i="1" baseline="-25000" dirty="0">
                <a:solidFill>
                  <a:srgbClr val="000000"/>
                </a:solidFill>
                <a:latin typeface="CMMI8"/>
              </a:rPr>
              <a:t> </a:t>
            </a:r>
            <a:r>
              <a:rPr lang="vi-VN" sz="2100" dirty="0">
                <a:solidFill>
                  <a:srgbClr val="000000"/>
                </a:solidFill>
              </a:rPr>
              <a:t>: năng </a:t>
            </a:r>
            <a:r>
              <a:rPr lang="vi-VN" sz="2100" dirty="0" err="1">
                <a:solidFill>
                  <a:srgbClr val="000000"/>
                </a:solidFill>
              </a:rPr>
              <a:t>lượng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còn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lại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của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drone</a:t>
            </a:r>
            <a:r>
              <a:rPr lang="vi-VN" sz="2100" dirty="0">
                <a:solidFill>
                  <a:srgbClr val="000000"/>
                </a:solidFill>
              </a:rPr>
              <a:t> khi </a:t>
            </a:r>
            <a:r>
              <a:rPr lang="vi-VN" sz="2100" dirty="0" err="1">
                <a:solidFill>
                  <a:srgbClr val="000000"/>
                </a:solidFill>
              </a:rPr>
              <a:t>rời</a:t>
            </a:r>
            <a:r>
              <a:rPr lang="vi-VN" sz="2100" dirty="0">
                <a:solidFill>
                  <a:srgbClr val="000000"/>
                </a:solidFill>
              </a:rPr>
              <a:t> i </a:t>
            </a:r>
            <a:r>
              <a:rPr lang="vi-VN" sz="2100" dirty="0" err="1">
                <a:solidFill>
                  <a:srgbClr val="000000"/>
                </a:solidFill>
              </a:rPr>
              <a:t>tới</a:t>
            </a:r>
            <a:r>
              <a:rPr lang="vi-VN" sz="2100" dirty="0">
                <a:solidFill>
                  <a:srgbClr val="000000"/>
                </a:solidFill>
              </a:rPr>
              <a:t> j</a:t>
            </a:r>
          </a:p>
          <a:p>
            <a:pPr lvl="1"/>
            <a:r>
              <a:rPr lang="vi-VN" sz="2100" b="0" i="1" dirty="0" err="1">
                <a:solidFill>
                  <a:srgbClr val="000000"/>
                </a:solidFill>
                <a:effectLst/>
                <a:latin typeface="CMMI12"/>
              </a:rPr>
              <a:t>w</a:t>
            </a:r>
            <a:r>
              <a:rPr lang="vi-VN" sz="2100" i="1" baseline="-25000" dirty="0" err="1">
                <a:solidFill>
                  <a:srgbClr val="000000"/>
                </a:solidFill>
                <a:latin typeface="CMMI8"/>
              </a:rPr>
              <a:t>ij</a:t>
            </a:r>
            <a:r>
              <a:rPr lang="vi-VN" sz="2100" b="0" i="1" dirty="0">
                <a:solidFill>
                  <a:srgbClr val="000000"/>
                </a:solidFill>
                <a:effectLst/>
                <a:latin typeface="CMMI8"/>
              </a:rPr>
              <a:t> </a:t>
            </a:r>
            <a:r>
              <a:rPr lang="vi-VN" sz="2100" dirty="0">
                <a:solidFill>
                  <a:srgbClr val="000000"/>
                </a:solidFill>
              </a:rPr>
              <a:t>: </a:t>
            </a:r>
            <a:r>
              <a:rPr lang="vi-VN" sz="2100" dirty="0" err="1">
                <a:solidFill>
                  <a:srgbClr val="000000"/>
                </a:solidFill>
              </a:rPr>
              <a:t>số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gói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hàng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còn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lại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của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drone</a:t>
            </a:r>
            <a:r>
              <a:rPr lang="vi-VN" sz="2100" dirty="0">
                <a:solidFill>
                  <a:srgbClr val="000000"/>
                </a:solidFill>
              </a:rPr>
              <a:t> khi </a:t>
            </a:r>
            <a:r>
              <a:rPr lang="vi-VN" sz="2100" dirty="0" err="1">
                <a:solidFill>
                  <a:srgbClr val="000000"/>
                </a:solidFill>
              </a:rPr>
              <a:t>rời</a:t>
            </a:r>
            <a:r>
              <a:rPr lang="vi-VN" sz="2100" dirty="0">
                <a:solidFill>
                  <a:srgbClr val="000000"/>
                </a:solidFill>
              </a:rPr>
              <a:t> i </a:t>
            </a:r>
            <a:r>
              <a:rPr lang="vi-VN" sz="2100" dirty="0" err="1">
                <a:solidFill>
                  <a:srgbClr val="000000"/>
                </a:solidFill>
              </a:rPr>
              <a:t>tới</a:t>
            </a:r>
            <a:r>
              <a:rPr lang="vi-VN" sz="2100" dirty="0">
                <a:solidFill>
                  <a:srgbClr val="000000"/>
                </a:solidFill>
              </a:rPr>
              <a:t> j</a:t>
            </a:r>
            <a:endParaRPr lang="vi-VN" sz="2100" dirty="0"/>
          </a:p>
          <a:p>
            <a:pPr marL="457200" indent="-457200">
              <a:buFont typeface="+mj-lt"/>
              <a:buAutoNum type="arabicPeriod" startAt="3"/>
            </a:pPr>
            <a:r>
              <a:rPr lang="vi-VN" dirty="0" err="1"/>
              <a:t>Hằng</a:t>
            </a:r>
            <a:r>
              <a:rPr lang="vi-VN" dirty="0"/>
              <a:t> </a:t>
            </a:r>
            <a:r>
              <a:rPr lang="vi-VN" dirty="0" err="1"/>
              <a:t>số</a:t>
            </a:r>
            <a:endParaRPr lang="vi-VN" dirty="0">
              <a:solidFill>
                <a:srgbClr val="000000"/>
              </a:solidFill>
            </a:endParaRPr>
          </a:p>
          <a:p>
            <a:pPr lvl="1"/>
            <a:r>
              <a:rPr lang="vi-VN" sz="2100" b="0" i="1" dirty="0">
                <a:solidFill>
                  <a:srgbClr val="000000"/>
                </a:solidFill>
                <a:effectLst/>
                <a:latin typeface="CMMI12"/>
              </a:rPr>
              <a:t>M</a:t>
            </a:r>
            <a:r>
              <a:rPr lang="vi-VN" sz="2100" dirty="0"/>
              <a:t> : </a:t>
            </a:r>
            <a:r>
              <a:rPr lang="vi-VN" sz="2100" dirty="0" err="1"/>
              <a:t>số</a:t>
            </a:r>
            <a:r>
              <a:rPr lang="vi-VN" sz="2100" dirty="0"/>
              <a:t> </a:t>
            </a:r>
            <a:r>
              <a:rPr lang="vi-VN" sz="2100" dirty="0" err="1"/>
              <a:t>gói</a:t>
            </a:r>
            <a:r>
              <a:rPr lang="vi-VN" sz="2100" dirty="0"/>
              <a:t> </a:t>
            </a:r>
            <a:r>
              <a:rPr lang="vi-VN" sz="2100" dirty="0" err="1"/>
              <a:t>hàng</a:t>
            </a:r>
            <a:r>
              <a:rPr lang="vi-VN" sz="2100" dirty="0"/>
              <a:t> </a:t>
            </a:r>
            <a:r>
              <a:rPr lang="vi-VN" sz="2100" dirty="0" err="1"/>
              <a:t>tối</a:t>
            </a:r>
            <a:r>
              <a:rPr lang="vi-VN" sz="2100" dirty="0"/>
              <a:t> đa </a:t>
            </a:r>
            <a:r>
              <a:rPr lang="vi-VN" sz="2100" dirty="0" err="1"/>
              <a:t>drone</a:t>
            </a:r>
            <a:r>
              <a:rPr lang="vi-VN" sz="2100" dirty="0"/>
              <a:t> </a:t>
            </a:r>
            <a:r>
              <a:rPr lang="vi-VN" sz="2100" dirty="0" err="1"/>
              <a:t>có</a:t>
            </a:r>
            <a:r>
              <a:rPr lang="vi-VN" sz="2100" dirty="0"/>
              <a:t> </a:t>
            </a:r>
            <a:r>
              <a:rPr lang="vi-VN" sz="2100" dirty="0" err="1"/>
              <a:t>thể</a:t>
            </a:r>
            <a:r>
              <a:rPr lang="vi-VN" sz="2100" dirty="0"/>
              <a:t> mang</a:t>
            </a:r>
          </a:p>
          <a:p>
            <a:pPr lvl="1"/>
            <a:r>
              <a:rPr lang="vi-VN" sz="2100" b="0" i="1" dirty="0">
                <a:solidFill>
                  <a:srgbClr val="000000"/>
                </a:solidFill>
                <a:effectLst/>
                <a:latin typeface="CMMI12"/>
              </a:rPr>
              <a:t>E</a:t>
            </a:r>
            <a:r>
              <a:rPr lang="vi-VN" sz="2100" dirty="0"/>
              <a:t> : </a:t>
            </a:r>
            <a:r>
              <a:rPr lang="vi-VN" sz="2100" dirty="0" err="1"/>
              <a:t>mức</a:t>
            </a:r>
            <a:r>
              <a:rPr lang="vi-VN" sz="2100" dirty="0"/>
              <a:t> năng </a:t>
            </a:r>
            <a:r>
              <a:rPr lang="vi-VN" sz="2100" dirty="0" err="1"/>
              <a:t>lượng</a:t>
            </a:r>
            <a:r>
              <a:rPr lang="vi-VN" sz="2100" dirty="0"/>
              <a:t> </a:t>
            </a:r>
            <a:r>
              <a:rPr lang="vi-VN" sz="2100" dirty="0" err="1"/>
              <a:t>tối</a:t>
            </a:r>
            <a:r>
              <a:rPr lang="vi-VN" sz="2100" dirty="0"/>
              <a:t> da khi </a:t>
            </a:r>
            <a:r>
              <a:rPr lang="vi-VN" sz="2100" dirty="0" err="1"/>
              <a:t>drone</a:t>
            </a:r>
            <a:r>
              <a:rPr lang="vi-VN" sz="2100" dirty="0"/>
              <a:t> </a:t>
            </a:r>
            <a:r>
              <a:rPr lang="vi-VN" sz="2100" dirty="0" err="1"/>
              <a:t>được</a:t>
            </a:r>
            <a:r>
              <a:rPr lang="vi-VN" sz="2100" dirty="0"/>
              <a:t> </a:t>
            </a:r>
            <a:r>
              <a:rPr lang="vi-VN" sz="2100" dirty="0" err="1"/>
              <a:t>sạc</a:t>
            </a:r>
            <a:r>
              <a:rPr lang="vi-VN" sz="2100" dirty="0"/>
              <a:t> </a:t>
            </a:r>
            <a:r>
              <a:rPr lang="vi-VN" sz="2100" dirty="0" err="1"/>
              <a:t>đầy</a:t>
            </a:r>
            <a:endParaRPr lang="vi-VN" sz="2100" dirty="0"/>
          </a:p>
          <a:p>
            <a:pPr lvl="1"/>
            <a:r>
              <a:rPr lang="el-GR" sz="2100" b="0" i="1" dirty="0">
                <a:solidFill>
                  <a:srgbClr val="000000"/>
                </a:solidFill>
                <a:effectLst/>
                <a:latin typeface="CMMI12"/>
              </a:rPr>
              <a:t>δ</a:t>
            </a:r>
            <a:r>
              <a:rPr lang="vi-VN" sz="2100" b="0" i="1" baseline="-25000" dirty="0" err="1">
                <a:solidFill>
                  <a:srgbClr val="000000"/>
                </a:solidFill>
                <a:effectLst/>
                <a:latin typeface="CMMI12"/>
              </a:rPr>
              <a:t>ij</a:t>
            </a:r>
            <a:r>
              <a:rPr lang="vi-VN" sz="2100" dirty="0"/>
              <a:t> : </a:t>
            </a:r>
            <a:r>
              <a:rPr lang="vi-VN" sz="2100" dirty="0" err="1"/>
              <a:t>khoảng</a:t>
            </a:r>
            <a:r>
              <a:rPr lang="vi-VN" sz="2100" dirty="0"/>
              <a:t> </a:t>
            </a:r>
            <a:r>
              <a:rPr lang="vi-VN" sz="2100" dirty="0" err="1"/>
              <a:t>cách</a:t>
            </a:r>
            <a:r>
              <a:rPr lang="vi-VN" sz="2100" dirty="0"/>
              <a:t> </a:t>
            </a:r>
            <a:r>
              <a:rPr lang="vi-VN" sz="2100" dirty="0" err="1"/>
              <a:t>từ</a:t>
            </a:r>
            <a:r>
              <a:rPr lang="vi-VN" sz="2100" dirty="0"/>
              <a:t> i </a:t>
            </a:r>
            <a:r>
              <a:rPr lang="vi-VN" sz="2100" dirty="0" err="1"/>
              <a:t>tới</a:t>
            </a:r>
            <a:r>
              <a:rPr lang="vi-VN" sz="2100" dirty="0"/>
              <a:t> j</a:t>
            </a:r>
          </a:p>
          <a:p>
            <a:pPr lvl="1"/>
            <a:r>
              <a:rPr lang="vi-VN" sz="2100" b="0" i="1" dirty="0">
                <a:solidFill>
                  <a:srgbClr val="000000"/>
                </a:solidFill>
                <a:effectLst/>
                <a:latin typeface="CMMI12"/>
              </a:rPr>
              <a:t>d</a:t>
            </a:r>
            <a:r>
              <a:rPr lang="vi-VN" sz="2100" i="1" baseline="-25000" dirty="0">
                <a:solidFill>
                  <a:srgbClr val="000000"/>
                </a:solidFill>
                <a:latin typeface="CMMI8"/>
              </a:rPr>
              <a:t>i</a:t>
            </a:r>
            <a:r>
              <a:rPr lang="vi-VN" sz="2100" dirty="0"/>
              <a:t> : </a:t>
            </a:r>
            <a:r>
              <a:rPr lang="vi-VN" sz="2100" dirty="0" err="1"/>
              <a:t>số</a:t>
            </a:r>
            <a:r>
              <a:rPr lang="vi-VN" sz="2100" dirty="0"/>
              <a:t> </a:t>
            </a:r>
            <a:r>
              <a:rPr lang="vi-VN" sz="2100" dirty="0" err="1"/>
              <a:t>gói</a:t>
            </a:r>
            <a:r>
              <a:rPr lang="vi-VN" sz="2100" dirty="0"/>
              <a:t> </a:t>
            </a:r>
            <a:r>
              <a:rPr lang="vi-VN" sz="2100" dirty="0" err="1"/>
              <a:t>hàng</a:t>
            </a:r>
            <a:r>
              <a:rPr lang="vi-VN" sz="2100" dirty="0"/>
              <a:t> </a:t>
            </a:r>
            <a:r>
              <a:rPr lang="vi-VN" sz="2100" dirty="0" err="1"/>
              <a:t>cần</a:t>
            </a:r>
            <a:r>
              <a:rPr lang="vi-VN" sz="2100" dirty="0"/>
              <a:t> giao </a:t>
            </a:r>
            <a:r>
              <a:rPr lang="vi-VN" sz="2100" dirty="0" err="1"/>
              <a:t>tại</a:t>
            </a:r>
            <a:r>
              <a:rPr lang="vi-VN" sz="2100" dirty="0"/>
              <a:t> i</a:t>
            </a:r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vi-VN" dirty="0"/>
            </a:br>
            <a:r>
              <a:rPr lang="vi-VN" dirty="0"/>
              <a:t> </a:t>
            </a:r>
            <a:br>
              <a:rPr lang="vi-VN" dirty="0"/>
            </a:br>
            <a:br>
              <a:rPr lang="vi-VN" dirty="0"/>
            </a:br>
            <a:br>
              <a:rPr lang="vi-VN" dirty="0"/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8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Model</a:t>
            </a:r>
            <a:r>
              <a:rPr lang="vi-VN" dirty="0"/>
              <a:t> </a:t>
            </a:r>
            <a:r>
              <a:rPr lang="vi-VN" dirty="0" err="1"/>
              <a:t>formulation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75" y="1346200"/>
            <a:ext cx="8483613" cy="54555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dirty="0"/>
              <a:t>Năng </a:t>
            </a:r>
            <a:r>
              <a:rPr lang="vi-VN" dirty="0" err="1"/>
              <a:t>lượng</a:t>
            </a:r>
            <a:r>
              <a:rPr lang="vi-VN" dirty="0"/>
              <a:t> tiêu hao khi </a:t>
            </a:r>
            <a:r>
              <a:rPr lang="vi-VN" dirty="0" err="1"/>
              <a:t>drone</a:t>
            </a:r>
            <a:r>
              <a:rPr lang="vi-VN" dirty="0"/>
              <a:t> di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i </a:t>
            </a:r>
            <a:r>
              <a:rPr lang="vi-VN" dirty="0" err="1"/>
              <a:t>tới</a:t>
            </a:r>
            <a:r>
              <a:rPr lang="vi-VN" dirty="0"/>
              <a:t> j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b="0" i="1" dirty="0">
                <a:solidFill>
                  <a:srgbClr val="000000"/>
                </a:solidFill>
                <a:effectLst/>
                <a:latin typeface="CMMI12"/>
              </a:rPr>
              <a:t>w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 err="1"/>
              <a:t>Với</a:t>
            </a:r>
            <a:r>
              <a:rPr lang="vi-VN" dirty="0"/>
              <a:t>:</a:t>
            </a:r>
          </a:p>
          <a:p>
            <a:r>
              <a:rPr lang="el-GR" b="0" i="1" dirty="0">
                <a:solidFill>
                  <a:srgbClr val="000000"/>
                </a:solidFill>
                <a:effectLst/>
                <a:latin typeface="CMMI12"/>
              </a:rPr>
              <a:t>γ</a:t>
            </a:r>
            <a:r>
              <a:rPr lang="vi-VN" baseline="-25000" dirty="0">
                <a:solidFill>
                  <a:srgbClr val="000000"/>
                </a:solidFill>
                <a:latin typeface="CMR8"/>
              </a:rPr>
              <a:t>0</a:t>
            </a:r>
            <a:r>
              <a:rPr lang="el-GR" dirty="0"/>
              <a:t> </a:t>
            </a:r>
            <a:r>
              <a:rPr lang="vi-VN" dirty="0"/>
              <a:t>: năng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cất</a:t>
            </a:r>
            <a:r>
              <a:rPr lang="vi-VN" dirty="0"/>
              <a:t> </a:t>
            </a:r>
            <a:r>
              <a:rPr lang="vi-VN" dirty="0" err="1"/>
              <a:t>cánh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hạ</a:t>
            </a:r>
            <a:r>
              <a:rPr lang="vi-VN" dirty="0"/>
              <a:t> canh cho 1 </a:t>
            </a:r>
            <a:r>
              <a:rPr lang="vi-VN" dirty="0" err="1"/>
              <a:t>drone</a:t>
            </a:r>
            <a:r>
              <a:rPr lang="vi-VN" dirty="0"/>
              <a:t> </a:t>
            </a:r>
            <a:r>
              <a:rPr lang="vi-VN" dirty="0" err="1"/>
              <a:t>rỗng</a:t>
            </a:r>
            <a:endParaRPr lang="vi-VN" dirty="0"/>
          </a:p>
          <a:p>
            <a:r>
              <a:rPr lang="el-GR" b="0" i="1" dirty="0">
                <a:solidFill>
                  <a:srgbClr val="000000"/>
                </a:solidFill>
                <a:effectLst/>
                <a:latin typeface="CMMI12"/>
              </a:rPr>
              <a:t>γ</a:t>
            </a:r>
            <a:r>
              <a:rPr lang="el-GR" dirty="0"/>
              <a:t> </a:t>
            </a:r>
            <a:r>
              <a:rPr lang="vi-VN" dirty="0"/>
              <a:t>: năng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bổ</a:t>
            </a:r>
            <a:r>
              <a:rPr lang="vi-VN" dirty="0"/>
              <a:t> sung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trên </a:t>
            </a:r>
            <a:r>
              <a:rPr lang="vi-VN" dirty="0" err="1"/>
              <a:t>drone</a:t>
            </a:r>
            <a:endParaRPr lang="vi-VN" dirty="0"/>
          </a:p>
          <a:p>
            <a:r>
              <a:rPr lang="el-GR" b="0" i="1" dirty="0">
                <a:solidFill>
                  <a:srgbClr val="000000"/>
                </a:solidFill>
                <a:effectLst/>
                <a:latin typeface="CMMI12"/>
              </a:rPr>
              <a:t>ρ</a:t>
            </a:r>
            <a:r>
              <a:rPr lang="vi-VN" baseline="-25000" dirty="0">
                <a:solidFill>
                  <a:srgbClr val="000000"/>
                </a:solidFill>
                <a:latin typeface="CMR8"/>
              </a:rPr>
              <a:t>0</a:t>
            </a:r>
            <a:r>
              <a:rPr lang="el-GR" dirty="0"/>
              <a:t> </a:t>
            </a:r>
            <a:r>
              <a:rPr lang="vi-VN" dirty="0"/>
              <a:t>: năng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bay 1 đơn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khoảng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drone</a:t>
            </a:r>
            <a:r>
              <a:rPr lang="vi-VN" dirty="0"/>
              <a:t> </a:t>
            </a:r>
            <a:r>
              <a:rPr lang="vi-VN" dirty="0" err="1"/>
              <a:t>rỗng</a:t>
            </a:r>
            <a:endParaRPr lang="vi-VN" dirty="0"/>
          </a:p>
          <a:p>
            <a:r>
              <a:rPr lang="el-GR" b="0" i="1" dirty="0">
                <a:solidFill>
                  <a:srgbClr val="000000"/>
                </a:solidFill>
                <a:effectLst/>
                <a:latin typeface="CMMI12"/>
              </a:rPr>
              <a:t>ρ</a:t>
            </a:r>
            <a:r>
              <a:rPr lang="el-GR" dirty="0"/>
              <a:t> </a:t>
            </a:r>
            <a:r>
              <a:rPr lang="vi-VN" dirty="0"/>
              <a:t>: năng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bổ</a:t>
            </a:r>
            <a:r>
              <a:rPr lang="vi-VN" dirty="0"/>
              <a:t> sung </a:t>
            </a:r>
            <a:r>
              <a:rPr lang="vi-VN" dirty="0" err="1"/>
              <a:t>để</a:t>
            </a:r>
            <a:r>
              <a:rPr lang="vi-VN" dirty="0"/>
              <a:t> bay 1 đơn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khoảng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trên </a:t>
            </a:r>
            <a:r>
              <a:rPr lang="vi-VN" dirty="0" err="1"/>
              <a:t>drone</a:t>
            </a:r>
            <a:endParaRPr lang="vi-VN" dirty="0"/>
          </a:p>
          <a:p>
            <a:r>
              <a:rPr lang="el-GR" b="0" i="1" dirty="0">
                <a:solidFill>
                  <a:srgbClr val="000000"/>
                </a:solidFill>
                <a:effectLst/>
                <a:latin typeface="CMMI12"/>
              </a:rPr>
              <a:t>δ</a:t>
            </a:r>
            <a:r>
              <a:rPr lang="vi-VN" b="0" i="1" baseline="-25000" dirty="0" err="1">
                <a:solidFill>
                  <a:srgbClr val="000000"/>
                </a:solidFill>
                <a:effectLst/>
                <a:latin typeface="CMMI12"/>
              </a:rPr>
              <a:t>ij</a:t>
            </a:r>
            <a:r>
              <a:rPr lang="vi-VN" dirty="0"/>
              <a:t> : </a:t>
            </a:r>
            <a:r>
              <a:rPr lang="vi-VN" dirty="0" err="1"/>
              <a:t>khoảng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i </a:t>
            </a:r>
            <a:r>
              <a:rPr lang="vi-VN" dirty="0" err="1"/>
              <a:t>tới</a:t>
            </a:r>
            <a:r>
              <a:rPr lang="vi-VN" dirty="0"/>
              <a:t> j</a:t>
            </a:r>
          </a:p>
          <a:p>
            <a:pPr marL="0" indent="0">
              <a:buNone/>
            </a:pPr>
            <a:br>
              <a:rPr lang="el-GR" dirty="0"/>
            </a:br>
            <a:br>
              <a:rPr lang="el-GR" dirty="0"/>
            </a:br>
            <a:br>
              <a:rPr lang="el-GR" dirty="0"/>
            </a:br>
            <a:br>
              <a:rPr lang="el-GR" dirty="0"/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316E4-8D91-4EC5-A8AE-DA165119D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67" y="2127476"/>
            <a:ext cx="5238466" cy="5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8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</a:t>
            </a:r>
          </a:p>
          <a:p>
            <a:endParaRPr lang="vi-VN" dirty="0"/>
          </a:p>
          <a:p>
            <a:endParaRPr lang="vi-VN" dirty="0"/>
          </a:p>
          <a:p>
            <a:r>
              <a:rPr lang="el-GR" b="0" i="1" dirty="0">
                <a:solidFill>
                  <a:srgbClr val="000000"/>
                </a:solidFill>
                <a:effectLst/>
                <a:latin typeface="CMMI12"/>
              </a:rPr>
              <a:t>α</a:t>
            </a:r>
            <a:r>
              <a:rPr lang="vi-VN" i="1" baseline="-25000" dirty="0" err="1">
                <a:solidFill>
                  <a:srgbClr val="000000"/>
                </a:solidFill>
                <a:latin typeface="CMMI8"/>
              </a:rPr>
              <a:t>i</a:t>
            </a:r>
            <a:r>
              <a:rPr lang="vi-VN" b="0" i="1" baseline="-25000" dirty="0" err="1">
                <a:solidFill>
                  <a:srgbClr val="000000"/>
                </a:solidFill>
                <a:effectLst/>
                <a:latin typeface="CMMI8"/>
              </a:rPr>
              <a:t>j</a:t>
            </a:r>
            <a:r>
              <a:rPr lang="vi-VN" dirty="0"/>
              <a:t> :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tương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gian, </a:t>
            </a:r>
            <a:r>
              <a:rPr lang="vi-VN" dirty="0" err="1"/>
              <a:t>quãng</a:t>
            </a:r>
            <a:r>
              <a:rPr lang="vi-VN" dirty="0"/>
              <a:t> </a:t>
            </a:r>
            <a:r>
              <a:rPr lang="vi-VN" dirty="0" err="1"/>
              <a:t>dường</a:t>
            </a:r>
            <a:r>
              <a:rPr lang="vi-VN" dirty="0"/>
              <a:t>, năng </a:t>
            </a:r>
            <a:r>
              <a:rPr lang="vi-VN" dirty="0" err="1"/>
              <a:t>lượng</a:t>
            </a:r>
            <a:r>
              <a:rPr lang="vi-VN" dirty="0"/>
              <a:t> khi </a:t>
            </a:r>
            <a:r>
              <a:rPr lang="vi-VN" dirty="0" err="1"/>
              <a:t>drone</a:t>
            </a:r>
            <a:r>
              <a:rPr lang="vi-VN" dirty="0"/>
              <a:t> đi </a:t>
            </a:r>
            <a:r>
              <a:rPr lang="vi-VN" dirty="0" err="1"/>
              <a:t>từ</a:t>
            </a:r>
            <a:r>
              <a:rPr lang="vi-VN" dirty="0"/>
              <a:t> i </a:t>
            </a:r>
            <a:r>
              <a:rPr lang="vi-VN" dirty="0" err="1"/>
              <a:t>đến</a:t>
            </a:r>
            <a:r>
              <a:rPr lang="vi-VN" dirty="0"/>
              <a:t> j</a:t>
            </a:r>
          </a:p>
          <a:p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tối</a:t>
            </a:r>
            <a:r>
              <a:rPr lang="vi-VN" dirty="0"/>
              <a:t> ưu quang </a:t>
            </a:r>
            <a:r>
              <a:rPr lang="vi-VN" dirty="0" err="1"/>
              <a:t>đường</a:t>
            </a:r>
            <a:r>
              <a:rPr lang="vi-VN" dirty="0"/>
              <a:t> di </a:t>
            </a:r>
            <a:r>
              <a:rPr lang="vi-VN" dirty="0" err="1"/>
              <a:t>chuyển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A2603-4098-4680-BB63-BC225D4B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94" y="1733264"/>
            <a:ext cx="2042755" cy="738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02ECAA-AFEF-42C0-82B2-097D45F6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794" y="3543935"/>
            <a:ext cx="1418053" cy="53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1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3054</TotalTime>
  <Words>1729</Words>
  <Application>Microsoft Office PowerPoint</Application>
  <PresentationFormat>On-screen Show (4:3)</PresentationFormat>
  <Paragraphs>442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CMMI12</vt:lpstr>
      <vt:lpstr>CMMI8</vt:lpstr>
      <vt:lpstr>CMR12</vt:lpstr>
      <vt:lpstr>CMR8</vt:lpstr>
      <vt:lpstr>CMSY10</vt:lpstr>
      <vt:lpstr>Times New Roman</vt:lpstr>
      <vt:lpstr>Office Theme</vt:lpstr>
      <vt:lpstr>A drone fleet model for last-mile distribution in disaster relief operations</vt:lpstr>
      <vt:lpstr>PowerPoint Presentation</vt:lpstr>
      <vt:lpstr>Tài liệu tham khảo</vt:lpstr>
      <vt:lpstr>Giới thiệu</vt:lpstr>
      <vt:lpstr>Mô hình bài toán</vt:lpstr>
      <vt:lpstr>Mô hình bài toán</vt:lpstr>
      <vt:lpstr>Mô hình bài toán</vt:lpstr>
      <vt:lpstr>Model formulation</vt:lpstr>
      <vt:lpstr>Mô hình bài toán</vt:lpstr>
      <vt:lpstr>Mô hình bài toán</vt:lpstr>
      <vt:lpstr>Mô hình bài toán</vt:lpstr>
      <vt:lpstr>Mô hình bài toán</vt:lpstr>
      <vt:lpstr>Thuật toán đề xuất</vt:lpstr>
      <vt:lpstr>Thuật toán đề xuất</vt:lpstr>
      <vt:lpstr>Thuật toán đề xuất</vt:lpstr>
      <vt:lpstr>Thuật toán đề xuất</vt:lpstr>
      <vt:lpstr>Thuật toán đề xuất</vt:lpstr>
      <vt:lpstr>Thuật toán đề xuất</vt:lpstr>
      <vt:lpstr>Thuật toán đề xuất</vt:lpstr>
      <vt:lpstr>Thuật toán đề xuất</vt:lpstr>
      <vt:lpstr>Kết quả thực nghiệm</vt:lpstr>
      <vt:lpstr>Kết quả thực nghiệm</vt:lpstr>
      <vt:lpstr>Kết quả thực nghiệm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thanh tran</cp:lastModifiedBy>
  <cp:revision>147</cp:revision>
  <dcterms:created xsi:type="dcterms:W3CDTF">2016-07-25T07:53:11Z</dcterms:created>
  <dcterms:modified xsi:type="dcterms:W3CDTF">2021-06-23T00:57:08Z</dcterms:modified>
</cp:coreProperties>
</file>