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7"/>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25c50ae2d9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25c50ae2d9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225c50ae2d9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4bb1da8d45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4bb1da8d45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rang bìa">
  <p:cSld name="Trang bìa">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314446" y="1711310"/>
            <a:ext cx="9563102" cy="94456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000"/>
              <a:buFont typeface="Times New Roman"/>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2649308" y="3345742"/>
            <a:ext cx="6893379" cy="447618"/>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544286" y="635634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Arial"/>
                <a:ea typeface="Arial"/>
                <a:cs typeface="Arial"/>
                <a:sym typeface="Arial"/>
              </a:defRPr>
            </a:lvl1pPr>
            <a:lvl2pPr marL="0" lvl="1" indent="0" algn="r">
              <a:spcBef>
                <a:spcPts val="0"/>
              </a:spcBef>
              <a:buNone/>
              <a:defRPr sz="1200" b="0" i="0" u="none" strike="noStrike" cap="none">
                <a:solidFill>
                  <a:schemeClr val="dk1"/>
                </a:solidFill>
                <a:latin typeface="Arial"/>
                <a:ea typeface="Arial"/>
                <a:cs typeface="Arial"/>
                <a:sym typeface="Arial"/>
              </a:defRPr>
            </a:lvl2pPr>
            <a:lvl3pPr marL="0" lvl="2" indent="0" algn="r">
              <a:spcBef>
                <a:spcPts val="0"/>
              </a:spcBef>
              <a:buNone/>
              <a:defRPr sz="1200" b="0" i="0" u="none" strike="noStrike" cap="none">
                <a:solidFill>
                  <a:schemeClr val="dk1"/>
                </a:solidFill>
                <a:latin typeface="Arial"/>
                <a:ea typeface="Arial"/>
                <a:cs typeface="Arial"/>
                <a:sym typeface="Arial"/>
              </a:defRPr>
            </a:lvl3pPr>
            <a:lvl4pPr marL="0" lvl="3" indent="0" algn="r">
              <a:spcBef>
                <a:spcPts val="0"/>
              </a:spcBef>
              <a:buNone/>
              <a:defRPr sz="1200" b="0" i="0" u="none" strike="noStrike" cap="none">
                <a:solidFill>
                  <a:schemeClr val="dk1"/>
                </a:solidFill>
                <a:latin typeface="Arial"/>
                <a:ea typeface="Arial"/>
                <a:cs typeface="Arial"/>
                <a:sym typeface="Arial"/>
              </a:defRPr>
            </a:lvl4pPr>
            <a:lvl5pPr marL="0" lvl="4" indent="0" algn="r">
              <a:spcBef>
                <a:spcPts val="0"/>
              </a:spcBef>
              <a:buNone/>
              <a:defRPr sz="1200" b="0" i="0" u="none" strike="noStrike" cap="none">
                <a:solidFill>
                  <a:schemeClr val="dk1"/>
                </a:solidFill>
                <a:latin typeface="Arial"/>
                <a:ea typeface="Arial"/>
                <a:cs typeface="Arial"/>
                <a:sym typeface="Arial"/>
              </a:defRPr>
            </a:lvl5pPr>
            <a:lvl6pPr marL="0" lvl="5" indent="0" algn="r">
              <a:spcBef>
                <a:spcPts val="0"/>
              </a:spcBef>
              <a:buNone/>
              <a:defRPr sz="1200" b="0" i="0" u="none" strike="noStrike" cap="none">
                <a:solidFill>
                  <a:schemeClr val="dk1"/>
                </a:solidFill>
                <a:latin typeface="Arial"/>
                <a:ea typeface="Arial"/>
                <a:cs typeface="Arial"/>
                <a:sym typeface="Arial"/>
              </a:defRPr>
            </a:lvl6pPr>
            <a:lvl7pPr marL="0" lvl="6" indent="0" algn="r">
              <a:spcBef>
                <a:spcPts val="0"/>
              </a:spcBef>
              <a:buNone/>
              <a:defRPr sz="1200" b="0" i="0" u="none" strike="noStrike" cap="none">
                <a:solidFill>
                  <a:schemeClr val="dk1"/>
                </a:solidFill>
                <a:latin typeface="Arial"/>
                <a:ea typeface="Arial"/>
                <a:cs typeface="Arial"/>
                <a:sym typeface="Arial"/>
              </a:defRPr>
            </a:lvl7pPr>
            <a:lvl8pPr marL="0" lvl="7" indent="0" algn="r">
              <a:spcBef>
                <a:spcPts val="0"/>
              </a:spcBef>
              <a:buNone/>
              <a:defRPr sz="1200" b="0" i="0" u="none" strike="noStrike" cap="none">
                <a:solidFill>
                  <a:schemeClr val="dk1"/>
                </a:solidFill>
                <a:latin typeface="Arial"/>
                <a:ea typeface="Arial"/>
                <a:cs typeface="Arial"/>
                <a:sym typeface="Arial"/>
              </a:defRPr>
            </a:lvl8pPr>
            <a:lvl9pPr marL="0" lvl="8" indent="0" algn="r">
              <a:spcBef>
                <a:spcPts val="0"/>
              </a:spcBef>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p2"/>
          <p:cNvPicPr preferRelativeResize="0"/>
          <p:nvPr/>
        </p:nvPicPr>
        <p:blipFill rotWithShape="1">
          <a:blip r:embed="rId2">
            <a:alphaModFix/>
          </a:blip>
          <a:srcRect b="22105"/>
          <a:stretch/>
        </p:blipFill>
        <p:spPr>
          <a:xfrm>
            <a:off x="544286" y="126062"/>
            <a:ext cx="946231" cy="944561"/>
          </a:xfrm>
          <a:prstGeom prst="rect">
            <a:avLst/>
          </a:prstGeom>
          <a:noFill/>
          <a:ln>
            <a:noFill/>
          </a:ln>
        </p:spPr>
      </p:pic>
      <p:pic>
        <p:nvPicPr>
          <p:cNvPr id="21" name="Google Shape;21;p2"/>
          <p:cNvPicPr preferRelativeResize="0"/>
          <p:nvPr/>
        </p:nvPicPr>
        <p:blipFill rotWithShape="1">
          <a:blip r:embed="rId3">
            <a:alphaModFix/>
          </a:blip>
          <a:srcRect/>
          <a:stretch/>
        </p:blipFill>
        <p:spPr>
          <a:xfrm>
            <a:off x="10573108" y="76880"/>
            <a:ext cx="1074606" cy="887528"/>
          </a:xfrm>
          <a:prstGeom prst="rect">
            <a:avLst/>
          </a:prstGeom>
          <a:noFill/>
          <a:ln>
            <a:noFill/>
          </a:ln>
        </p:spPr>
      </p:pic>
      <p:sp>
        <p:nvSpPr>
          <p:cNvPr id="22" name="Google Shape;22;p2"/>
          <p:cNvSpPr txBox="1"/>
          <p:nvPr/>
        </p:nvSpPr>
        <p:spPr>
          <a:xfrm>
            <a:off x="1824831" y="136526"/>
            <a:ext cx="8139264"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BỘ GIÁO DỤC &amp; ĐÀO TẠO</a:t>
            </a:r>
            <a:endParaRPr/>
          </a:p>
          <a:p>
            <a:pPr marL="0" marR="0" lvl="0" indent="0" algn="ctr" rtl="0">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TRƯỜNG ĐẠI HỌC SƯ PHẠM KỸ THUẬT TP. HỒ CHÍ MINH</a:t>
            </a:r>
            <a:endParaRPr/>
          </a:p>
          <a:p>
            <a:pPr marL="0" marR="0" lvl="0" indent="0" algn="ctr" rtl="0">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KHOA ĐIỆN – ĐIỆN TỬ</a:t>
            </a:r>
            <a:endParaRP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a:t>
            </a:r>
            <a:endParaRPr sz="1800" b="0"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p:txBody>
      </p:sp>
      <p:sp>
        <p:nvSpPr>
          <p:cNvPr id="23" name="Google Shape;23;p2"/>
          <p:cNvSpPr txBox="1">
            <a:spLocks noGrp="1"/>
          </p:cNvSpPr>
          <p:nvPr>
            <p:ph type="body" idx="2"/>
          </p:nvPr>
        </p:nvSpPr>
        <p:spPr>
          <a:xfrm>
            <a:off x="2917485" y="4390831"/>
            <a:ext cx="635703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
          <p:cNvSpPr txBox="1">
            <a:spLocks noGrp="1"/>
          </p:cNvSpPr>
          <p:nvPr>
            <p:ph type="body" idx="3"/>
          </p:nvPr>
        </p:nvSpPr>
        <p:spPr>
          <a:xfrm>
            <a:off x="2917485" y="4964127"/>
            <a:ext cx="635703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
          <p:cNvSpPr txBox="1">
            <a:spLocks noGrp="1"/>
          </p:cNvSpPr>
          <p:nvPr>
            <p:ph type="body" idx="4"/>
          </p:nvPr>
        </p:nvSpPr>
        <p:spPr>
          <a:xfrm>
            <a:off x="2715948" y="5656609"/>
            <a:ext cx="635703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rang nội dung">
  <p:cSld name="Trang nội dung">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358537" y="176042"/>
            <a:ext cx="9157063" cy="746235"/>
          </a:xfrm>
          <a:prstGeom prst="rect">
            <a:avLst/>
          </a:prstGeom>
          <a:solidFill>
            <a:srgbClr val="EFF5FB"/>
          </a:solidFill>
          <a:ln w="9525" cap="flat" cmpd="sng">
            <a:solidFill>
              <a:srgbClr val="0070C0"/>
            </a:solidFill>
            <a:prstDash val="dash"/>
            <a:round/>
            <a:headEnd type="none" w="sm" len="sm"/>
            <a:tailEnd type="none" w="sm" len="sm"/>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imes New Roman"/>
              <a:buNone/>
              <a:defRPr sz="3600">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838200" y="1379765"/>
            <a:ext cx="10515600" cy="4797198"/>
          </a:xfrm>
          <a:prstGeom prst="rect">
            <a:avLst/>
          </a:prstGeom>
          <a:noFill/>
          <a:ln w="9525" cap="flat" cmpd="sng">
            <a:solidFill>
              <a:srgbClr val="8DA9DB"/>
            </a:solidFill>
            <a:prstDash val="lgDash"/>
            <a:round/>
            <a:headEnd type="none" w="sm" len="sm"/>
            <a:tailEnd type="none" w="sm" len="sm"/>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Font typeface="Calibri"/>
              <a:buAutoNum type="romanUcPeriod"/>
              <a:defRPr>
                <a:latin typeface="Times New Roman"/>
                <a:ea typeface="Times New Roman"/>
                <a:cs typeface="Times New Roman"/>
                <a:sym typeface="Times New Roman"/>
              </a:defRPr>
            </a:lvl1pPr>
            <a:lvl2pPr marL="914400" lvl="1" indent="-228600" algn="l">
              <a:lnSpc>
                <a:spcPct val="90000"/>
              </a:lnSpc>
              <a:spcBef>
                <a:spcPts val="500"/>
              </a:spcBef>
              <a:spcAft>
                <a:spcPts val="0"/>
              </a:spcAft>
              <a:buClr>
                <a:schemeClr val="dk1"/>
              </a:buClr>
              <a:buSzPts val="2400"/>
              <a:buFont typeface="Calibri"/>
              <a:buNone/>
              <a:defRPr>
                <a:latin typeface="Times New Roman"/>
                <a:ea typeface="Times New Roman"/>
                <a:cs typeface="Times New Roman"/>
                <a:sym typeface="Times New Roman"/>
              </a:defRPr>
            </a:lvl2pPr>
            <a:lvl3pPr marL="1371600" lvl="2" indent="-228600" algn="l">
              <a:lnSpc>
                <a:spcPct val="90000"/>
              </a:lnSpc>
              <a:spcBef>
                <a:spcPts val="500"/>
              </a:spcBef>
              <a:spcAft>
                <a:spcPts val="0"/>
              </a:spcAft>
              <a:buClr>
                <a:schemeClr val="dk1"/>
              </a:buClr>
              <a:buSzPts val="2000"/>
              <a:buFont typeface="Calibri"/>
              <a:buNone/>
              <a:defRPr>
                <a:latin typeface="Times New Roman"/>
                <a:ea typeface="Times New Roman"/>
                <a:cs typeface="Times New Roman"/>
                <a:sym typeface="Times New Roman"/>
              </a:defRPr>
            </a:lvl3pPr>
            <a:lvl4pPr marL="1828800" lvl="3" indent="-228600" algn="l">
              <a:lnSpc>
                <a:spcPct val="90000"/>
              </a:lnSpc>
              <a:spcBef>
                <a:spcPts val="500"/>
              </a:spcBef>
              <a:spcAft>
                <a:spcPts val="0"/>
              </a:spcAft>
              <a:buClr>
                <a:schemeClr val="dk1"/>
              </a:buClr>
              <a:buSzPts val="1800"/>
              <a:buFont typeface="Calibri"/>
              <a:buNone/>
              <a:defRPr>
                <a:latin typeface="Times New Roman"/>
                <a:ea typeface="Times New Roman"/>
                <a:cs typeface="Times New Roman"/>
                <a:sym typeface="Times New Roman"/>
              </a:defRPr>
            </a:lvl4pPr>
            <a:lvl5pPr marL="2286000" lvl="4" indent="-228600" algn="l">
              <a:lnSpc>
                <a:spcPct val="90000"/>
              </a:lnSpc>
              <a:spcBef>
                <a:spcPts val="500"/>
              </a:spcBef>
              <a:spcAft>
                <a:spcPts val="0"/>
              </a:spcAft>
              <a:buClr>
                <a:schemeClr val="dk1"/>
              </a:buClr>
              <a:buSzPts val="1800"/>
              <a:buFont typeface="Calibri"/>
              <a:buNone/>
              <a:defRPr>
                <a:latin typeface="Times New Roman"/>
                <a:ea typeface="Times New Roman"/>
                <a:cs typeface="Times New Roman"/>
                <a:sym typeface="Times New Roma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9" name="Google Shape;29;p3"/>
          <p:cNvPicPr preferRelativeResize="0"/>
          <p:nvPr/>
        </p:nvPicPr>
        <p:blipFill rotWithShape="1">
          <a:blip r:embed="rId2">
            <a:alphaModFix/>
          </a:blip>
          <a:srcRect b="22105"/>
          <a:stretch/>
        </p:blipFill>
        <p:spPr>
          <a:xfrm>
            <a:off x="249707" y="107307"/>
            <a:ext cx="946231" cy="944561"/>
          </a:xfrm>
          <a:prstGeom prst="rect">
            <a:avLst/>
          </a:prstGeom>
          <a:noFill/>
          <a:ln>
            <a:noFill/>
          </a:ln>
        </p:spPr>
      </p:pic>
      <p:pic>
        <p:nvPicPr>
          <p:cNvPr id="30" name="Google Shape;30;p3"/>
          <p:cNvPicPr preferRelativeResize="0"/>
          <p:nvPr/>
        </p:nvPicPr>
        <p:blipFill rotWithShape="1">
          <a:blip r:embed="rId3">
            <a:alphaModFix/>
          </a:blip>
          <a:srcRect/>
          <a:stretch/>
        </p:blipFill>
        <p:spPr>
          <a:xfrm>
            <a:off x="10821156" y="107307"/>
            <a:ext cx="1065287" cy="883704"/>
          </a:xfrm>
          <a:prstGeom prst="rect">
            <a:avLst/>
          </a:prstGeom>
          <a:noFill/>
          <a:ln>
            <a:noFill/>
          </a:ln>
        </p:spPr>
      </p:pic>
      <p:sp>
        <p:nvSpPr>
          <p:cNvPr id="31" name="Google Shape;31;p3"/>
          <p:cNvSpPr txBox="1">
            <a:spLocks noGrp="1"/>
          </p:cNvSpPr>
          <p:nvPr>
            <p:ph type="dt" idx="10"/>
          </p:nvPr>
        </p:nvSpPr>
        <p:spPr>
          <a:xfrm>
            <a:off x="544286" y="635634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Arial"/>
                <a:ea typeface="Arial"/>
                <a:cs typeface="Arial"/>
                <a:sym typeface="Arial"/>
              </a:defRPr>
            </a:lvl1pPr>
            <a:lvl2pPr marL="0" lvl="1" indent="0" algn="r">
              <a:spcBef>
                <a:spcPts val="0"/>
              </a:spcBef>
              <a:buNone/>
              <a:defRPr sz="1200" b="0" i="0" u="none" strike="noStrike" cap="none">
                <a:solidFill>
                  <a:schemeClr val="dk1"/>
                </a:solidFill>
                <a:latin typeface="Arial"/>
                <a:ea typeface="Arial"/>
                <a:cs typeface="Arial"/>
                <a:sym typeface="Arial"/>
              </a:defRPr>
            </a:lvl2pPr>
            <a:lvl3pPr marL="0" lvl="2" indent="0" algn="r">
              <a:spcBef>
                <a:spcPts val="0"/>
              </a:spcBef>
              <a:buNone/>
              <a:defRPr sz="1200" b="0" i="0" u="none" strike="noStrike" cap="none">
                <a:solidFill>
                  <a:schemeClr val="dk1"/>
                </a:solidFill>
                <a:latin typeface="Arial"/>
                <a:ea typeface="Arial"/>
                <a:cs typeface="Arial"/>
                <a:sym typeface="Arial"/>
              </a:defRPr>
            </a:lvl3pPr>
            <a:lvl4pPr marL="0" lvl="3" indent="0" algn="r">
              <a:spcBef>
                <a:spcPts val="0"/>
              </a:spcBef>
              <a:buNone/>
              <a:defRPr sz="1200" b="0" i="0" u="none" strike="noStrike" cap="none">
                <a:solidFill>
                  <a:schemeClr val="dk1"/>
                </a:solidFill>
                <a:latin typeface="Arial"/>
                <a:ea typeface="Arial"/>
                <a:cs typeface="Arial"/>
                <a:sym typeface="Arial"/>
              </a:defRPr>
            </a:lvl4pPr>
            <a:lvl5pPr marL="0" lvl="4" indent="0" algn="r">
              <a:spcBef>
                <a:spcPts val="0"/>
              </a:spcBef>
              <a:buNone/>
              <a:defRPr sz="1200" b="0" i="0" u="none" strike="noStrike" cap="none">
                <a:solidFill>
                  <a:schemeClr val="dk1"/>
                </a:solidFill>
                <a:latin typeface="Arial"/>
                <a:ea typeface="Arial"/>
                <a:cs typeface="Arial"/>
                <a:sym typeface="Arial"/>
              </a:defRPr>
            </a:lvl5pPr>
            <a:lvl6pPr marL="0" lvl="5" indent="0" algn="r">
              <a:spcBef>
                <a:spcPts val="0"/>
              </a:spcBef>
              <a:buNone/>
              <a:defRPr sz="1200" b="0" i="0" u="none" strike="noStrike" cap="none">
                <a:solidFill>
                  <a:schemeClr val="dk1"/>
                </a:solidFill>
                <a:latin typeface="Arial"/>
                <a:ea typeface="Arial"/>
                <a:cs typeface="Arial"/>
                <a:sym typeface="Arial"/>
              </a:defRPr>
            </a:lvl6pPr>
            <a:lvl7pPr marL="0" lvl="6" indent="0" algn="r">
              <a:spcBef>
                <a:spcPts val="0"/>
              </a:spcBef>
              <a:buNone/>
              <a:defRPr sz="1200" b="0" i="0" u="none" strike="noStrike" cap="none">
                <a:solidFill>
                  <a:schemeClr val="dk1"/>
                </a:solidFill>
                <a:latin typeface="Arial"/>
                <a:ea typeface="Arial"/>
                <a:cs typeface="Arial"/>
                <a:sym typeface="Arial"/>
              </a:defRPr>
            </a:lvl7pPr>
            <a:lvl8pPr marL="0" lvl="7" indent="0" algn="r">
              <a:spcBef>
                <a:spcPts val="0"/>
              </a:spcBef>
              <a:buNone/>
              <a:defRPr sz="1200" b="0" i="0" u="none" strike="noStrike" cap="none">
                <a:solidFill>
                  <a:schemeClr val="dk1"/>
                </a:solidFill>
                <a:latin typeface="Arial"/>
                <a:ea typeface="Arial"/>
                <a:cs typeface="Arial"/>
                <a:sym typeface="Arial"/>
              </a:defRPr>
            </a:lvl8pPr>
            <a:lvl9pPr marL="0" lvl="8" indent="0" algn="r">
              <a:spcBef>
                <a:spcPts val="0"/>
              </a:spcBef>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rang trình bày - 2 cột">
  <p:cSld name="Trang trình bày - 2 cột">
    <p:spTree>
      <p:nvGrpSpPr>
        <p:cNvPr id="1" name="Shape 33"/>
        <p:cNvGrpSpPr/>
        <p:nvPr/>
      </p:nvGrpSpPr>
      <p:grpSpPr>
        <a:xfrm>
          <a:off x="0" y="0"/>
          <a:ext cx="0" cy="0"/>
          <a:chOff x="0" y="0"/>
          <a:chExt cx="0" cy="0"/>
        </a:xfrm>
      </p:grpSpPr>
      <p:sp>
        <p:nvSpPr>
          <p:cNvPr id="34" name="Google Shape;34;p4"/>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5" name="Google Shape;35;p4"/>
          <p:cNvPicPr preferRelativeResize="0"/>
          <p:nvPr/>
        </p:nvPicPr>
        <p:blipFill rotWithShape="1">
          <a:blip r:embed="rId2">
            <a:alphaModFix/>
          </a:blip>
          <a:srcRect b="22105"/>
          <a:stretch/>
        </p:blipFill>
        <p:spPr>
          <a:xfrm>
            <a:off x="78921" y="76880"/>
            <a:ext cx="946231" cy="944561"/>
          </a:xfrm>
          <a:prstGeom prst="rect">
            <a:avLst/>
          </a:prstGeom>
          <a:noFill/>
          <a:ln>
            <a:noFill/>
          </a:ln>
        </p:spPr>
      </p:pic>
      <p:sp>
        <p:nvSpPr>
          <p:cNvPr id="36" name="Google Shape;36;p4"/>
          <p:cNvSpPr/>
          <p:nvPr/>
        </p:nvSpPr>
        <p:spPr>
          <a:xfrm>
            <a:off x="555171" y="1173005"/>
            <a:ext cx="5440137" cy="4966538"/>
          </a:xfrm>
          <a:prstGeom prst="rect">
            <a:avLst/>
          </a:prstGeom>
          <a:noFill/>
          <a:ln w="9525" cap="flat" cmpd="sng">
            <a:solidFill>
              <a:srgbClr val="8DA9DB"/>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4"/>
          <p:cNvSpPr txBox="1">
            <a:spLocks noGrp="1"/>
          </p:cNvSpPr>
          <p:nvPr>
            <p:ph type="body" idx="1"/>
          </p:nvPr>
        </p:nvSpPr>
        <p:spPr>
          <a:xfrm>
            <a:off x="1435027" y="201414"/>
            <a:ext cx="9323615" cy="695492"/>
          </a:xfrm>
          <a:prstGeom prst="rect">
            <a:avLst/>
          </a:prstGeom>
          <a:solidFill>
            <a:srgbClr val="E7F0F9"/>
          </a:solidFill>
          <a:ln w="9525" cap="flat" cmpd="sng">
            <a:solidFill>
              <a:srgbClr val="0070C0"/>
            </a:solidFill>
            <a:prstDash val="dash"/>
            <a:round/>
            <a:headEnd type="none" w="sm" len="sm"/>
            <a:tailEnd type="none" w="sm" len="sm"/>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3600"/>
              <a:buFont typeface="Calibri"/>
              <a:buNone/>
              <a:defRPr sz="3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8" name="Google Shape;38;p4"/>
          <p:cNvPicPr preferRelativeResize="0"/>
          <p:nvPr/>
        </p:nvPicPr>
        <p:blipFill rotWithShape="1">
          <a:blip r:embed="rId3">
            <a:alphaModFix/>
          </a:blip>
          <a:srcRect/>
          <a:stretch/>
        </p:blipFill>
        <p:spPr>
          <a:xfrm>
            <a:off x="11047792" y="140155"/>
            <a:ext cx="1065287" cy="883704"/>
          </a:xfrm>
          <a:prstGeom prst="rect">
            <a:avLst/>
          </a:prstGeom>
          <a:noFill/>
          <a:ln>
            <a:noFill/>
          </a:ln>
        </p:spPr>
      </p:pic>
      <p:sp>
        <p:nvSpPr>
          <p:cNvPr id="39" name="Google Shape;39;p4"/>
          <p:cNvSpPr/>
          <p:nvPr/>
        </p:nvSpPr>
        <p:spPr>
          <a:xfrm>
            <a:off x="6196693" y="1173005"/>
            <a:ext cx="5451021" cy="4966538"/>
          </a:xfrm>
          <a:prstGeom prst="rect">
            <a:avLst/>
          </a:prstGeom>
          <a:noFill/>
          <a:ln w="9525" cap="flat" cmpd="sng">
            <a:solidFill>
              <a:srgbClr val="8DA9DB"/>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ang trình bày">
  <p:cSld name="Trang trình bày">
    <p:spTree>
      <p:nvGrpSpPr>
        <p:cNvPr id="1" name="Shape 40"/>
        <p:cNvGrpSpPr/>
        <p:nvPr/>
      </p:nvGrpSpPr>
      <p:grpSpPr>
        <a:xfrm>
          <a:off x="0" y="0"/>
          <a:ext cx="0" cy="0"/>
          <a:chOff x="0" y="0"/>
          <a:chExt cx="0" cy="0"/>
        </a:xfrm>
      </p:grpSpPr>
      <p:sp>
        <p:nvSpPr>
          <p:cNvPr id="41" name="Google Shape;41;p5"/>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Calibri"/>
                <a:ea typeface="Calibri"/>
                <a:cs typeface="Calibri"/>
                <a:sym typeface="Calibri"/>
              </a:defRPr>
            </a:lvl1pPr>
            <a:lvl2pPr marL="0" lvl="1" indent="0" algn="r">
              <a:spcBef>
                <a:spcPts val="0"/>
              </a:spcBef>
              <a:buNone/>
              <a:defRPr sz="1200">
                <a:solidFill>
                  <a:schemeClr val="dk1"/>
                </a:solidFill>
                <a:latin typeface="Calibri"/>
                <a:ea typeface="Calibri"/>
                <a:cs typeface="Calibri"/>
                <a:sym typeface="Calibri"/>
              </a:defRPr>
            </a:lvl2pPr>
            <a:lvl3pPr marL="0" lvl="2" indent="0" algn="r">
              <a:spcBef>
                <a:spcPts val="0"/>
              </a:spcBef>
              <a:buNone/>
              <a:defRPr sz="1200">
                <a:solidFill>
                  <a:schemeClr val="dk1"/>
                </a:solidFill>
                <a:latin typeface="Calibri"/>
                <a:ea typeface="Calibri"/>
                <a:cs typeface="Calibri"/>
                <a:sym typeface="Calibri"/>
              </a:defRPr>
            </a:lvl3pPr>
            <a:lvl4pPr marL="0" lvl="3" indent="0" algn="r">
              <a:spcBef>
                <a:spcPts val="0"/>
              </a:spcBef>
              <a:buNone/>
              <a:defRPr sz="1200">
                <a:solidFill>
                  <a:schemeClr val="dk1"/>
                </a:solidFill>
                <a:latin typeface="Calibri"/>
                <a:ea typeface="Calibri"/>
                <a:cs typeface="Calibri"/>
                <a:sym typeface="Calibri"/>
              </a:defRPr>
            </a:lvl4pPr>
            <a:lvl5pPr marL="0" lvl="4" indent="0" algn="r">
              <a:spcBef>
                <a:spcPts val="0"/>
              </a:spcBef>
              <a:buNone/>
              <a:defRPr sz="1200">
                <a:solidFill>
                  <a:schemeClr val="dk1"/>
                </a:solidFill>
                <a:latin typeface="Calibri"/>
                <a:ea typeface="Calibri"/>
                <a:cs typeface="Calibri"/>
                <a:sym typeface="Calibri"/>
              </a:defRPr>
            </a:lvl5pPr>
            <a:lvl6pPr marL="0" lvl="5" indent="0" algn="r">
              <a:spcBef>
                <a:spcPts val="0"/>
              </a:spcBef>
              <a:buNone/>
              <a:defRPr sz="1200">
                <a:solidFill>
                  <a:schemeClr val="dk1"/>
                </a:solidFill>
                <a:latin typeface="Calibri"/>
                <a:ea typeface="Calibri"/>
                <a:cs typeface="Calibri"/>
                <a:sym typeface="Calibri"/>
              </a:defRPr>
            </a:lvl6pPr>
            <a:lvl7pPr marL="0" lvl="6" indent="0" algn="r">
              <a:spcBef>
                <a:spcPts val="0"/>
              </a:spcBef>
              <a:buNone/>
              <a:defRPr sz="1200">
                <a:solidFill>
                  <a:schemeClr val="dk1"/>
                </a:solidFill>
                <a:latin typeface="Calibri"/>
                <a:ea typeface="Calibri"/>
                <a:cs typeface="Calibri"/>
                <a:sym typeface="Calibri"/>
              </a:defRPr>
            </a:lvl7pPr>
            <a:lvl8pPr marL="0" lvl="7" indent="0" algn="r">
              <a:spcBef>
                <a:spcPts val="0"/>
              </a:spcBef>
              <a:buNone/>
              <a:defRPr sz="1200">
                <a:solidFill>
                  <a:schemeClr val="dk1"/>
                </a:solidFill>
                <a:latin typeface="Calibri"/>
                <a:ea typeface="Calibri"/>
                <a:cs typeface="Calibri"/>
                <a:sym typeface="Calibri"/>
              </a:defRPr>
            </a:lvl8pPr>
            <a:lvl9pPr marL="0" lvl="8" indent="0" algn="r">
              <a:spcBef>
                <a:spcPts val="0"/>
              </a:spcBef>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2" name="Google Shape;42;p5"/>
          <p:cNvPicPr preferRelativeResize="0"/>
          <p:nvPr/>
        </p:nvPicPr>
        <p:blipFill rotWithShape="1">
          <a:blip r:embed="rId2">
            <a:alphaModFix/>
          </a:blip>
          <a:srcRect b="22105"/>
          <a:stretch/>
        </p:blipFill>
        <p:spPr>
          <a:xfrm>
            <a:off x="199646" y="35417"/>
            <a:ext cx="946231" cy="944561"/>
          </a:xfrm>
          <a:prstGeom prst="rect">
            <a:avLst/>
          </a:prstGeom>
          <a:noFill/>
          <a:ln>
            <a:noFill/>
          </a:ln>
        </p:spPr>
      </p:pic>
      <p:sp>
        <p:nvSpPr>
          <p:cNvPr id="43" name="Google Shape;43;p5"/>
          <p:cNvSpPr/>
          <p:nvPr/>
        </p:nvSpPr>
        <p:spPr>
          <a:xfrm>
            <a:off x="555171" y="1021442"/>
            <a:ext cx="11092543" cy="5328860"/>
          </a:xfrm>
          <a:prstGeom prst="rect">
            <a:avLst/>
          </a:prstGeom>
          <a:noFill/>
          <a:ln w="9525" cap="flat" cmpd="sng">
            <a:solidFill>
              <a:srgbClr val="8DA9DB"/>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Google Shape;44;p5"/>
          <p:cNvSpPr txBox="1">
            <a:spLocks noGrp="1"/>
          </p:cNvSpPr>
          <p:nvPr>
            <p:ph type="body" idx="1"/>
          </p:nvPr>
        </p:nvSpPr>
        <p:spPr>
          <a:xfrm>
            <a:off x="1435027" y="201414"/>
            <a:ext cx="9323615" cy="695492"/>
          </a:xfrm>
          <a:prstGeom prst="rect">
            <a:avLst/>
          </a:prstGeom>
          <a:solidFill>
            <a:srgbClr val="E7F0F9"/>
          </a:solidFill>
          <a:ln w="9525" cap="flat" cmpd="sng">
            <a:solidFill>
              <a:srgbClr val="0070C0"/>
            </a:solidFill>
            <a:prstDash val="dash"/>
            <a:round/>
            <a:headEnd type="none" w="sm" len="sm"/>
            <a:tailEnd type="none" w="sm" len="sm"/>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3600"/>
              <a:buFont typeface="Calibri"/>
              <a:buNone/>
              <a:defRPr sz="3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5" name="Google Shape;45;p5"/>
          <p:cNvPicPr preferRelativeResize="0"/>
          <p:nvPr/>
        </p:nvPicPr>
        <p:blipFill rotWithShape="1">
          <a:blip r:embed="rId3">
            <a:alphaModFix/>
          </a:blip>
          <a:srcRect/>
          <a:stretch/>
        </p:blipFill>
        <p:spPr>
          <a:xfrm>
            <a:off x="11047792" y="32127"/>
            <a:ext cx="1065287" cy="88370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rang trình bày - Trắng">
  <p:cSld name="Trang trình bày - Trắng">
    <p:spTree>
      <p:nvGrpSpPr>
        <p:cNvPr id="1" name="Shape 46"/>
        <p:cNvGrpSpPr/>
        <p:nvPr/>
      </p:nvGrpSpPr>
      <p:grpSpPr>
        <a:xfrm>
          <a:off x="0" y="0"/>
          <a:ext cx="0" cy="0"/>
          <a:chOff x="0" y="0"/>
          <a:chExt cx="0" cy="0"/>
        </a:xfrm>
      </p:grpSpPr>
      <p:sp>
        <p:nvSpPr>
          <p:cNvPr id="47" name="Google Shape;47;p6"/>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Calibri"/>
                <a:ea typeface="Calibri"/>
                <a:cs typeface="Calibri"/>
                <a:sym typeface="Calibri"/>
              </a:defRPr>
            </a:lvl1pPr>
            <a:lvl2pPr marL="0" lvl="1" indent="0" algn="r">
              <a:spcBef>
                <a:spcPts val="0"/>
              </a:spcBef>
              <a:buNone/>
              <a:defRPr sz="1200">
                <a:solidFill>
                  <a:schemeClr val="dk1"/>
                </a:solidFill>
                <a:latin typeface="Calibri"/>
                <a:ea typeface="Calibri"/>
                <a:cs typeface="Calibri"/>
                <a:sym typeface="Calibri"/>
              </a:defRPr>
            </a:lvl2pPr>
            <a:lvl3pPr marL="0" lvl="2" indent="0" algn="r">
              <a:spcBef>
                <a:spcPts val="0"/>
              </a:spcBef>
              <a:buNone/>
              <a:defRPr sz="1200">
                <a:solidFill>
                  <a:schemeClr val="dk1"/>
                </a:solidFill>
                <a:latin typeface="Calibri"/>
                <a:ea typeface="Calibri"/>
                <a:cs typeface="Calibri"/>
                <a:sym typeface="Calibri"/>
              </a:defRPr>
            </a:lvl3pPr>
            <a:lvl4pPr marL="0" lvl="3" indent="0" algn="r">
              <a:spcBef>
                <a:spcPts val="0"/>
              </a:spcBef>
              <a:buNone/>
              <a:defRPr sz="1200">
                <a:solidFill>
                  <a:schemeClr val="dk1"/>
                </a:solidFill>
                <a:latin typeface="Calibri"/>
                <a:ea typeface="Calibri"/>
                <a:cs typeface="Calibri"/>
                <a:sym typeface="Calibri"/>
              </a:defRPr>
            </a:lvl4pPr>
            <a:lvl5pPr marL="0" lvl="4" indent="0" algn="r">
              <a:spcBef>
                <a:spcPts val="0"/>
              </a:spcBef>
              <a:buNone/>
              <a:defRPr sz="1200">
                <a:solidFill>
                  <a:schemeClr val="dk1"/>
                </a:solidFill>
                <a:latin typeface="Calibri"/>
                <a:ea typeface="Calibri"/>
                <a:cs typeface="Calibri"/>
                <a:sym typeface="Calibri"/>
              </a:defRPr>
            </a:lvl5pPr>
            <a:lvl6pPr marL="0" lvl="5" indent="0" algn="r">
              <a:spcBef>
                <a:spcPts val="0"/>
              </a:spcBef>
              <a:buNone/>
              <a:defRPr sz="1200">
                <a:solidFill>
                  <a:schemeClr val="dk1"/>
                </a:solidFill>
                <a:latin typeface="Calibri"/>
                <a:ea typeface="Calibri"/>
                <a:cs typeface="Calibri"/>
                <a:sym typeface="Calibri"/>
              </a:defRPr>
            </a:lvl6pPr>
            <a:lvl7pPr marL="0" lvl="6" indent="0" algn="r">
              <a:spcBef>
                <a:spcPts val="0"/>
              </a:spcBef>
              <a:buNone/>
              <a:defRPr sz="1200">
                <a:solidFill>
                  <a:schemeClr val="dk1"/>
                </a:solidFill>
                <a:latin typeface="Calibri"/>
                <a:ea typeface="Calibri"/>
                <a:cs typeface="Calibri"/>
                <a:sym typeface="Calibri"/>
              </a:defRPr>
            </a:lvl7pPr>
            <a:lvl8pPr marL="0" lvl="7" indent="0" algn="r">
              <a:spcBef>
                <a:spcPts val="0"/>
              </a:spcBef>
              <a:buNone/>
              <a:defRPr sz="1200">
                <a:solidFill>
                  <a:schemeClr val="dk1"/>
                </a:solidFill>
                <a:latin typeface="Calibri"/>
                <a:ea typeface="Calibri"/>
                <a:cs typeface="Calibri"/>
                <a:sym typeface="Calibri"/>
              </a:defRPr>
            </a:lvl8pPr>
            <a:lvl9pPr marL="0" lvl="8" indent="0" algn="r">
              <a:spcBef>
                <a:spcPts val="0"/>
              </a:spcBef>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8" name="Google Shape;48;p6"/>
          <p:cNvPicPr preferRelativeResize="0"/>
          <p:nvPr/>
        </p:nvPicPr>
        <p:blipFill rotWithShape="1">
          <a:blip r:embed="rId2">
            <a:alphaModFix/>
          </a:blip>
          <a:srcRect b="22105"/>
          <a:stretch/>
        </p:blipFill>
        <p:spPr>
          <a:xfrm>
            <a:off x="78921" y="76880"/>
            <a:ext cx="946231" cy="944561"/>
          </a:xfrm>
          <a:prstGeom prst="rect">
            <a:avLst/>
          </a:prstGeom>
          <a:noFill/>
          <a:ln>
            <a:noFill/>
          </a:ln>
        </p:spPr>
      </p:pic>
      <p:sp>
        <p:nvSpPr>
          <p:cNvPr id="49" name="Google Shape;49;p6"/>
          <p:cNvSpPr txBox="1">
            <a:spLocks noGrp="1"/>
          </p:cNvSpPr>
          <p:nvPr>
            <p:ph type="body" idx="1"/>
          </p:nvPr>
        </p:nvSpPr>
        <p:spPr>
          <a:xfrm>
            <a:off x="1435027" y="201414"/>
            <a:ext cx="9323615" cy="695492"/>
          </a:xfrm>
          <a:prstGeom prst="rect">
            <a:avLst/>
          </a:prstGeom>
          <a:solidFill>
            <a:srgbClr val="E7F0F9"/>
          </a:solidFill>
          <a:ln w="9525" cap="flat" cmpd="sng">
            <a:solidFill>
              <a:srgbClr val="0070C0"/>
            </a:solidFill>
            <a:prstDash val="dash"/>
            <a:round/>
            <a:headEnd type="none" w="sm" len="sm"/>
            <a:tailEnd type="none" w="sm" len="sm"/>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3600"/>
              <a:buFont typeface="Calibri"/>
              <a:buNone/>
              <a:defRPr sz="3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0" name="Google Shape;50;p6"/>
          <p:cNvPicPr preferRelativeResize="0"/>
          <p:nvPr/>
        </p:nvPicPr>
        <p:blipFill rotWithShape="1">
          <a:blip r:embed="rId3">
            <a:alphaModFix/>
          </a:blip>
          <a:srcRect/>
          <a:stretch/>
        </p:blipFill>
        <p:spPr>
          <a:xfrm>
            <a:off x="11047792" y="140155"/>
            <a:ext cx="1065287" cy="88370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rang kết thúc" type="blank">
  <p:cSld name="BLANK">
    <p:spTree>
      <p:nvGrpSpPr>
        <p:cNvPr id="1" name="Shape 5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8.emf"/></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8"/>
          <p:cNvSpPr txBox="1">
            <a:spLocks noGrp="1"/>
          </p:cNvSpPr>
          <p:nvPr>
            <p:ph type="ctrTitle"/>
          </p:nvPr>
        </p:nvSpPr>
        <p:spPr>
          <a:xfrm>
            <a:off x="1123949" y="1938774"/>
            <a:ext cx="9563102" cy="9445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0000"/>
              </a:buClr>
              <a:buSzPts val="3200"/>
              <a:buFont typeface="Arial"/>
              <a:buNone/>
            </a:pPr>
            <a:r>
              <a:rPr lang="en-US" sz="3200" b="1">
                <a:solidFill>
                  <a:srgbClr val="FF0000"/>
                </a:solidFill>
                <a:latin typeface="Arial"/>
                <a:ea typeface="Arial"/>
                <a:cs typeface="Arial"/>
                <a:sym typeface="Arial"/>
              </a:rPr>
              <a:t>BÁO CÁO CUỐI KỲ</a:t>
            </a:r>
            <a:br>
              <a:rPr lang="en-US" sz="3200" b="1">
                <a:solidFill>
                  <a:srgbClr val="FF0000"/>
                </a:solidFill>
                <a:latin typeface="Arial"/>
                <a:ea typeface="Arial"/>
                <a:cs typeface="Arial"/>
                <a:sym typeface="Arial"/>
              </a:rPr>
            </a:br>
            <a:r>
              <a:rPr lang="en-US" sz="3200" b="1">
                <a:solidFill>
                  <a:srgbClr val="FF0000"/>
                </a:solidFill>
                <a:latin typeface="Arial"/>
                <a:ea typeface="Arial"/>
                <a:cs typeface="Arial"/>
                <a:sym typeface="Arial"/>
              </a:rPr>
              <a:t>ĐIỀU KHIỂN THÔNG MINH</a:t>
            </a:r>
            <a:endParaRPr/>
          </a:p>
        </p:txBody>
      </p:sp>
      <p:sp>
        <p:nvSpPr>
          <p:cNvPr id="57" name="Google Shape;57;p8"/>
          <p:cNvSpPr txBox="1">
            <a:spLocks noGrp="1"/>
          </p:cNvSpPr>
          <p:nvPr>
            <p:ph type="subTitle" idx="1"/>
          </p:nvPr>
        </p:nvSpPr>
        <p:spPr>
          <a:xfrm>
            <a:off x="1538678" y="3242128"/>
            <a:ext cx="9148373" cy="123600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b="1" i="1" u="sng" dirty="0" err="1">
                <a:latin typeface="Arial"/>
                <a:ea typeface="Arial"/>
                <a:cs typeface="Arial"/>
                <a:sym typeface="Arial"/>
              </a:rPr>
              <a:t>Đề</a:t>
            </a:r>
            <a:r>
              <a:rPr lang="en-US" b="1" i="1" u="sng" dirty="0">
                <a:latin typeface="Arial"/>
                <a:ea typeface="Arial"/>
                <a:cs typeface="Arial"/>
                <a:sym typeface="Arial"/>
              </a:rPr>
              <a:t> </a:t>
            </a:r>
            <a:r>
              <a:rPr lang="en-US" b="1" i="1" u="sng" dirty="0" err="1">
                <a:latin typeface="Arial"/>
                <a:ea typeface="Arial"/>
                <a:cs typeface="Arial"/>
                <a:sym typeface="Arial"/>
              </a:rPr>
              <a:t>tài</a:t>
            </a:r>
            <a:r>
              <a:rPr lang="en-US" b="1" dirty="0">
                <a:latin typeface="Arial"/>
                <a:ea typeface="Arial"/>
                <a:cs typeface="Arial"/>
                <a:sym typeface="Arial"/>
              </a:rPr>
              <a:t>: </a:t>
            </a:r>
            <a:r>
              <a:rPr lang="en-US" sz="3600" b="1" dirty="0">
                <a:latin typeface="Arial"/>
                <a:ea typeface="Arial"/>
                <a:cs typeface="Arial"/>
                <a:sym typeface="Arial"/>
              </a:rPr>
              <a:t>THIẾT KẾ BỘ ĐIỀU KHIỂN </a:t>
            </a:r>
            <a:endParaRPr dirty="0"/>
          </a:p>
          <a:p>
            <a:pPr marL="0" lvl="0" indent="0" algn="ctr" rtl="0">
              <a:lnSpc>
                <a:spcPct val="90000"/>
              </a:lnSpc>
              <a:spcBef>
                <a:spcPts val="1000"/>
              </a:spcBef>
              <a:spcAft>
                <a:spcPts val="0"/>
              </a:spcAft>
              <a:buClr>
                <a:schemeClr val="dk1"/>
              </a:buClr>
              <a:buSzPts val="3600"/>
              <a:buNone/>
            </a:pPr>
            <a:r>
              <a:rPr lang="en-US" sz="3600" b="1" dirty="0">
                <a:latin typeface="Arial"/>
                <a:ea typeface="Arial"/>
                <a:cs typeface="Arial"/>
                <a:sym typeface="Arial"/>
              </a:rPr>
              <a:t>     </a:t>
            </a:r>
            <a:r>
              <a:rPr lang="en-US" sz="3600" b="1" dirty="0" smtClean="0">
                <a:latin typeface="Arial"/>
                <a:ea typeface="Arial"/>
                <a:cs typeface="Arial"/>
                <a:sym typeface="Arial"/>
              </a:rPr>
              <a:t>THÔNG MINH </a:t>
            </a:r>
            <a:r>
              <a:rPr lang="en-US" sz="3600" b="1" dirty="0">
                <a:latin typeface="Arial"/>
                <a:ea typeface="Arial"/>
                <a:cs typeface="Arial"/>
                <a:sym typeface="Arial"/>
              </a:rPr>
              <a:t>CHO HỆ PENDUBOT</a:t>
            </a:r>
            <a:endParaRPr sz="3600" b="1" dirty="0">
              <a:latin typeface="Arial"/>
              <a:ea typeface="Arial"/>
              <a:cs typeface="Arial"/>
              <a:sym typeface="Arial"/>
            </a:endParaRPr>
          </a:p>
        </p:txBody>
      </p:sp>
      <p:sp>
        <p:nvSpPr>
          <p:cNvPr id="58" name="Google Shape;58;p8"/>
          <p:cNvSpPr txBox="1">
            <a:spLocks noGrp="1"/>
          </p:cNvSpPr>
          <p:nvPr>
            <p:ph type="dt" idx="10"/>
          </p:nvPr>
        </p:nvSpPr>
        <p:spPr>
          <a:xfrm>
            <a:off x="544286" y="635634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5/29/2023</a:t>
            </a:r>
            <a:endParaRPr/>
          </a:p>
        </p:txBody>
      </p:sp>
      <p:sp>
        <p:nvSpPr>
          <p:cNvPr id="59" name="Google Shape;59;p8"/>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60" name="Google Shape;60;p8"/>
          <p:cNvSpPr txBox="1">
            <a:spLocks noGrp="1"/>
          </p:cNvSpPr>
          <p:nvPr>
            <p:ph type="body" idx="2"/>
          </p:nvPr>
        </p:nvSpPr>
        <p:spPr>
          <a:xfrm>
            <a:off x="2934349" y="4749940"/>
            <a:ext cx="6357030" cy="3651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800"/>
              <a:buNone/>
            </a:pPr>
            <a:r>
              <a:rPr lang="en-US" sz="1800" b="1" dirty="0">
                <a:latin typeface="Arial"/>
                <a:ea typeface="Arial"/>
                <a:cs typeface="Arial"/>
                <a:sym typeface="Arial"/>
              </a:rPr>
              <a:t>  GVHD:  TS. </a:t>
            </a:r>
            <a:r>
              <a:rPr lang="en-US" sz="1800" b="1" dirty="0" err="1">
                <a:latin typeface="Arial"/>
                <a:ea typeface="Arial"/>
                <a:cs typeface="Arial"/>
                <a:sym typeface="Arial"/>
              </a:rPr>
              <a:t>Trần</a:t>
            </a:r>
            <a:r>
              <a:rPr lang="en-US" sz="1800" b="1" dirty="0">
                <a:latin typeface="Arial"/>
                <a:ea typeface="Arial"/>
                <a:cs typeface="Arial"/>
                <a:sym typeface="Arial"/>
              </a:rPr>
              <a:t> </a:t>
            </a:r>
            <a:r>
              <a:rPr lang="en-US" sz="1800" b="1" dirty="0" err="1">
                <a:latin typeface="Arial"/>
                <a:ea typeface="Arial"/>
                <a:cs typeface="Arial"/>
                <a:sym typeface="Arial"/>
              </a:rPr>
              <a:t>Đức</a:t>
            </a:r>
            <a:r>
              <a:rPr lang="en-US" sz="1800" b="1" dirty="0">
                <a:latin typeface="Arial"/>
                <a:ea typeface="Arial"/>
                <a:cs typeface="Arial"/>
                <a:sym typeface="Arial"/>
              </a:rPr>
              <a:t> </a:t>
            </a:r>
            <a:r>
              <a:rPr lang="en-US" sz="1800" b="1" dirty="0" err="1">
                <a:latin typeface="Arial"/>
                <a:ea typeface="Arial"/>
                <a:cs typeface="Arial"/>
                <a:sym typeface="Arial"/>
              </a:rPr>
              <a:t>Thiện</a:t>
            </a:r>
            <a:endParaRPr dirty="0">
              <a:latin typeface="Arial"/>
              <a:ea typeface="Arial"/>
              <a:cs typeface="Arial"/>
              <a:sym typeface="Arial"/>
            </a:endParaRPr>
          </a:p>
        </p:txBody>
      </p:sp>
      <p:sp>
        <p:nvSpPr>
          <p:cNvPr id="61" name="Google Shape;61;p8"/>
          <p:cNvSpPr txBox="1">
            <a:spLocks noGrp="1"/>
          </p:cNvSpPr>
          <p:nvPr>
            <p:ph type="body" idx="3"/>
          </p:nvPr>
        </p:nvSpPr>
        <p:spPr>
          <a:xfrm>
            <a:off x="2169885" y="5191598"/>
            <a:ext cx="7654897" cy="365125"/>
          </a:xfrm>
          <a:prstGeom prst="rect">
            <a:avLst/>
          </a:prstGeom>
          <a:noFill/>
          <a:ln>
            <a:noFill/>
          </a:ln>
        </p:spPr>
        <p:txBody>
          <a:bodyPr spcFirstLastPara="1" wrap="square" lIns="91425" tIns="45700" rIns="91425" bIns="45700" anchor="ctr" anchorCtr="0">
            <a:noAutofit/>
          </a:bodyPr>
          <a:lstStyle/>
          <a:p>
            <a:pPr marL="2603500" lvl="0" indent="-174625" algn="l" rtl="0">
              <a:lnSpc>
                <a:spcPct val="150000"/>
              </a:lnSpc>
              <a:spcBef>
                <a:spcPts val="0"/>
              </a:spcBef>
              <a:spcAft>
                <a:spcPts val="0"/>
              </a:spcAft>
              <a:buClr>
                <a:schemeClr val="dk1"/>
              </a:buClr>
              <a:buSzPts val="1800"/>
              <a:buNone/>
            </a:pPr>
            <a:r>
              <a:rPr lang="en-US" sz="1800" b="1" dirty="0">
                <a:latin typeface="Arial"/>
                <a:ea typeface="Arial"/>
                <a:cs typeface="Arial"/>
                <a:sym typeface="Arial"/>
              </a:rPr>
              <a:t>SVTH :  </a:t>
            </a:r>
            <a:r>
              <a:rPr lang="en-US" sz="1800" b="1" dirty="0" err="1">
                <a:latin typeface="Arial"/>
                <a:ea typeface="Arial"/>
                <a:cs typeface="Arial"/>
                <a:sym typeface="Arial"/>
              </a:rPr>
              <a:t>Trần</a:t>
            </a:r>
            <a:r>
              <a:rPr lang="en-US" sz="1800" b="1" dirty="0">
                <a:latin typeface="Arial"/>
                <a:ea typeface="Arial"/>
                <a:cs typeface="Arial"/>
                <a:sym typeface="Arial"/>
              </a:rPr>
              <a:t> </a:t>
            </a:r>
            <a:r>
              <a:rPr lang="en-US" sz="1800" b="1" dirty="0" err="1">
                <a:latin typeface="Arial"/>
                <a:ea typeface="Arial"/>
                <a:cs typeface="Arial"/>
                <a:sym typeface="Arial"/>
              </a:rPr>
              <a:t>Văn</a:t>
            </a:r>
            <a:r>
              <a:rPr lang="en-US" sz="1800" b="1" dirty="0">
                <a:latin typeface="Arial"/>
                <a:ea typeface="Arial"/>
                <a:cs typeface="Arial"/>
                <a:sym typeface="Arial"/>
              </a:rPr>
              <a:t> </a:t>
            </a:r>
            <a:r>
              <a:rPr lang="en-US" sz="1800" b="1" dirty="0" err="1">
                <a:latin typeface="Arial"/>
                <a:ea typeface="Arial"/>
                <a:cs typeface="Arial"/>
                <a:sym typeface="Arial"/>
              </a:rPr>
              <a:t>Thể</a:t>
            </a:r>
            <a:r>
              <a:rPr lang="en-US" sz="1800" b="1" dirty="0">
                <a:latin typeface="Arial"/>
                <a:ea typeface="Arial"/>
                <a:cs typeface="Arial"/>
                <a:sym typeface="Arial"/>
              </a:rPr>
              <a:t>		20151567</a:t>
            </a:r>
            <a:endParaRPr sz="1800" dirty="0">
              <a:latin typeface="Arial"/>
              <a:ea typeface="Arial"/>
              <a:cs typeface="Arial"/>
              <a:sym typeface="Arial"/>
            </a:endParaRPr>
          </a:p>
        </p:txBody>
      </p:sp>
      <p:sp>
        <p:nvSpPr>
          <p:cNvPr id="62" name="Google Shape;62;p8"/>
          <p:cNvSpPr txBox="1"/>
          <p:nvPr/>
        </p:nvSpPr>
        <p:spPr>
          <a:xfrm>
            <a:off x="2169884" y="5563546"/>
            <a:ext cx="7654897" cy="365125"/>
          </a:xfrm>
          <a:prstGeom prst="rect">
            <a:avLst/>
          </a:prstGeom>
          <a:noFill/>
          <a:ln>
            <a:noFill/>
          </a:ln>
        </p:spPr>
        <p:txBody>
          <a:bodyPr spcFirstLastPara="1" wrap="square" lIns="91425" tIns="45700" rIns="91425" bIns="45700" anchor="ctr" anchorCtr="0">
            <a:noAutofit/>
          </a:bodyPr>
          <a:lstStyle/>
          <a:p>
            <a:pPr marL="2340610" marR="0" lvl="0" indent="90169" algn="l" rtl="0">
              <a:lnSpc>
                <a:spcPct val="15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              </a:t>
            </a:r>
            <a:r>
              <a:rPr lang="en-US" sz="1800" b="1" dirty="0" err="1">
                <a:solidFill>
                  <a:schemeClr val="dk1"/>
                </a:solidFill>
              </a:rPr>
              <a:t>Đoàn</a:t>
            </a:r>
            <a:r>
              <a:rPr lang="en-US" sz="1800" b="1" dirty="0">
                <a:solidFill>
                  <a:schemeClr val="dk1"/>
                </a:solidFill>
              </a:rPr>
              <a:t> </a:t>
            </a:r>
            <a:r>
              <a:rPr lang="en-US" sz="1800" b="1" dirty="0" err="1">
                <a:solidFill>
                  <a:schemeClr val="dk1"/>
                </a:solidFill>
              </a:rPr>
              <a:t>Quốc</a:t>
            </a:r>
            <a:r>
              <a:rPr lang="en-US" sz="1800" b="1" dirty="0">
                <a:solidFill>
                  <a:schemeClr val="dk1"/>
                </a:solidFill>
              </a:rPr>
              <a:t> </a:t>
            </a:r>
            <a:r>
              <a:rPr lang="en-US" sz="1800" b="1" dirty="0" err="1">
                <a:solidFill>
                  <a:schemeClr val="dk1"/>
                </a:solidFill>
              </a:rPr>
              <a:t>Việt</a:t>
            </a:r>
            <a:r>
              <a:rPr lang="en-US" sz="1800" b="1" i="0" u="none" strike="noStrike" cap="none" dirty="0">
                <a:solidFill>
                  <a:schemeClr val="dk1"/>
                </a:solidFill>
                <a:latin typeface="Arial"/>
                <a:ea typeface="Arial"/>
                <a:cs typeface="Arial"/>
                <a:sym typeface="Arial"/>
              </a:rPr>
              <a:t> 		</a:t>
            </a:r>
            <a:r>
              <a:rPr lang="en-US" sz="1800" b="1" dirty="0">
                <a:solidFill>
                  <a:schemeClr val="dk1"/>
                </a:solidFill>
              </a:rPr>
              <a:t>20</a:t>
            </a:r>
            <a:r>
              <a:rPr lang="en-US" sz="1800" b="1" i="0" u="none" strike="noStrike" cap="none" dirty="0">
                <a:solidFill>
                  <a:schemeClr val="dk1"/>
                </a:solidFill>
                <a:latin typeface="Arial"/>
                <a:ea typeface="Arial"/>
                <a:cs typeface="Arial"/>
                <a:sym typeface="Arial"/>
              </a:rPr>
              <a:t>151123</a:t>
            </a:r>
            <a:endParaRPr sz="1800" b="0" i="0" u="none" strike="noStrike" cap="none" dirty="0">
              <a:solidFill>
                <a:schemeClr val="dk1"/>
              </a:solidFill>
              <a:latin typeface="Arial"/>
              <a:ea typeface="Arial"/>
              <a:cs typeface="Arial"/>
              <a:sym typeface="Arial"/>
            </a:endParaRPr>
          </a:p>
        </p:txBody>
      </p:sp>
      <p:sp>
        <p:nvSpPr>
          <p:cNvPr id="63" name="Google Shape;63;p8"/>
          <p:cNvSpPr txBox="1"/>
          <p:nvPr/>
        </p:nvSpPr>
        <p:spPr>
          <a:xfrm>
            <a:off x="2169883" y="5928671"/>
            <a:ext cx="7654897" cy="365125"/>
          </a:xfrm>
          <a:prstGeom prst="rect">
            <a:avLst/>
          </a:prstGeom>
          <a:noFill/>
          <a:ln>
            <a:noFill/>
          </a:ln>
        </p:spPr>
        <p:txBody>
          <a:bodyPr spcFirstLastPara="1" wrap="square" lIns="91425" tIns="45700" rIns="91425" bIns="45700" anchor="ctr" anchorCtr="0">
            <a:noAutofit/>
          </a:bodyPr>
          <a:lstStyle/>
          <a:p>
            <a:pPr marL="2339975" marR="0" lvl="0" indent="82550" algn="l" rtl="0">
              <a:lnSpc>
                <a:spcPct val="150000"/>
              </a:lnSpc>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              </a:t>
            </a:r>
            <a:r>
              <a:rPr lang="en-US" sz="1800" b="1" dirty="0" err="1">
                <a:solidFill>
                  <a:schemeClr val="dk1"/>
                </a:solidFill>
              </a:rPr>
              <a:t>Nguyễn</a:t>
            </a:r>
            <a:r>
              <a:rPr lang="en-US" sz="1800" b="1" dirty="0">
                <a:solidFill>
                  <a:schemeClr val="dk1"/>
                </a:solidFill>
              </a:rPr>
              <a:t> Phan </a:t>
            </a:r>
            <a:r>
              <a:rPr lang="en-US" sz="1800" b="1" dirty="0" err="1">
                <a:solidFill>
                  <a:schemeClr val="dk1"/>
                </a:solidFill>
              </a:rPr>
              <a:t>Quang</a:t>
            </a:r>
            <a:r>
              <a:rPr lang="en-US" sz="1800" b="1" dirty="0">
                <a:solidFill>
                  <a:schemeClr val="dk1"/>
                </a:solidFill>
              </a:rPr>
              <a:t> </a:t>
            </a:r>
            <a:r>
              <a:rPr lang="en-US" sz="1800" b="1" dirty="0" err="1">
                <a:solidFill>
                  <a:schemeClr val="dk1"/>
                </a:solidFill>
              </a:rPr>
              <a:t>Phúc</a:t>
            </a:r>
            <a:r>
              <a:rPr lang="en-US" sz="1800" b="1" i="0" u="none" strike="noStrike" cap="none" dirty="0">
                <a:solidFill>
                  <a:schemeClr val="dk1"/>
                </a:solidFill>
                <a:latin typeface="Arial"/>
                <a:ea typeface="Arial"/>
                <a:cs typeface="Arial"/>
                <a:sym typeface="Arial"/>
              </a:rPr>
              <a:t>   </a:t>
            </a:r>
            <a:r>
              <a:rPr lang="en-US" sz="1800" b="1" dirty="0">
                <a:solidFill>
                  <a:schemeClr val="dk1"/>
                </a:solidFill>
              </a:rPr>
              <a:t>20151151</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1428749" y="225693"/>
            <a:ext cx="9099551" cy="773756"/>
          </a:xfrm>
          <a:prstGeom prst="rect">
            <a:avLst/>
          </a:prstGeom>
          <a:solidFill>
            <a:srgbClr val="EFF5FB"/>
          </a:solidFill>
          <a:ln w="9525" cap="flat" cmpd="sng">
            <a:solidFill>
              <a:srgbClr val="0070C0"/>
            </a:solidFill>
            <a:prstDash val="dash"/>
            <a:round/>
            <a:headEnd type="none" w="sm" len="sm"/>
            <a:tailEnd type="none" w="sm" len="sm"/>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a:buNone/>
            </a:pPr>
            <a:r>
              <a:rPr lang="en-US">
                <a:latin typeface="Arial"/>
                <a:ea typeface="Arial"/>
                <a:cs typeface="Arial"/>
                <a:sym typeface="Arial"/>
              </a:rPr>
              <a:t>Các loại mạng thần kinh nhân tạo</a:t>
            </a:r>
            <a:endParaRPr/>
          </a:p>
        </p:txBody>
      </p:sp>
      <p:sp>
        <p:nvSpPr>
          <p:cNvPr id="197" name="Google Shape;197;p22"/>
          <p:cNvSpPr txBox="1">
            <a:spLocks noGrp="1"/>
          </p:cNvSpPr>
          <p:nvPr>
            <p:ph type="body" idx="1"/>
          </p:nvPr>
        </p:nvSpPr>
        <p:spPr>
          <a:xfrm>
            <a:off x="544286" y="1350737"/>
            <a:ext cx="11103428" cy="4797198"/>
          </a:xfrm>
          <a:prstGeom prst="rect">
            <a:avLst/>
          </a:prstGeom>
          <a:noFill/>
          <a:ln w="9525" cap="flat" cmpd="sng">
            <a:solidFill>
              <a:srgbClr val="8DA9DB"/>
            </a:solidFill>
            <a:prstDash val="lgDash"/>
            <a:round/>
            <a:headEnd type="none" w="sm" len="sm"/>
            <a:tailEnd type="none" w="sm" len="sm"/>
          </a:ln>
        </p:spPr>
        <p:txBody>
          <a:bodyPr spcFirstLastPara="1" wrap="square" lIns="91425" tIns="45700" rIns="91425" bIns="45700" anchor="t" anchorCtr="0">
            <a:normAutofit/>
          </a:bodyPr>
          <a:lstStyle/>
          <a:p>
            <a:pPr marL="355600" lvl="0" indent="-355600" algn="just" rtl="0">
              <a:lnSpc>
                <a:spcPct val="150000"/>
              </a:lnSpc>
              <a:spcBef>
                <a:spcPts val="0"/>
              </a:spcBef>
              <a:spcAft>
                <a:spcPts val="0"/>
              </a:spcAft>
              <a:buClr>
                <a:schemeClr val="dk1"/>
              </a:buClr>
              <a:buSzPts val="2200"/>
              <a:buFont typeface="Arial"/>
              <a:buChar char="•"/>
            </a:pPr>
            <a:r>
              <a:rPr lang="en-US" sz="2200" dirty="0" err="1">
                <a:latin typeface="Arial"/>
                <a:ea typeface="Arial"/>
                <a:cs typeface="Arial"/>
                <a:sym typeface="Arial"/>
              </a:rPr>
              <a:t>Mạng</a:t>
            </a:r>
            <a:r>
              <a:rPr lang="en-US" sz="2200" dirty="0">
                <a:latin typeface="Arial"/>
                <a:ea typeface="Arial"/>
                <a:cs typeface="Arial"/>
                <a:sym typeface="Arial"/>
              </a:rPr>
              <a:t> </a:t>
            </a:r>
            <a:r>
              <a:rPr lang="en-US" sz="2200" dirty="0" err="1">
                <a:latin typeface="Arial"/>
                <a:ea typeface="Arial"/>
                <a:cs typeface="Arial"/>
                <a:sym typeface="Arial"/>
              </a:rPr>
              <a:t>truyền</a:t>
            </a:r>
            <a:r>
              <a:rPr lang="en-US" sz="2200" dirty="0">
                <a:latin typeface="Arial"/>
                <a:ea typeface="Arial"/>
                <a:cs typeface="Arial"/>
                <a:sym typeface="Arial"/>
              </a:rPr>
              <a:t> </a:t>
            </a:r>
            <a:r>
              <a:rPr lang="en-US" sz="2200" dirty="0" err="1">
                <a:latin typeface="Arial"/>
                <a:ea typeface="Arial"/>
                <a:cs typeface="Arial"/>
                <a:sym typeface="Arial"/>
              </a:rPr>
              <a:t>thẳng</a:t>
            </a:r>
            <a:r>
              <a:rPr lang="en-US" sz="2200" dirty="0">
                <a:latin typeface="Arial"/>
                <a:ea typeface="Arial"/>
                <a:cs typeface="Arial"/>
                <a:sym typeface="Arial"/>
              </a:rPr>
              <a:t> </a:t>
            </a:r>
            <a:r>
              <a:rPr lang="en-US" sz="2200" dirty="0" err="1">
                <a:latin typeface="Arial"/>
                <a:ea typeface="Arial"/>
                <a:cs typeface="Arial"/>
                <a:sym typeface="Arial"/>
              </a:rPr>
              <a:t>một</a:t>
            </a:r>
            <a:r>
              <a:rPr lang="en-US" sz="2200" dirty="0">
                <a:latin typeface="Arial"/>
                <a:ea typeface="Arial"/>
                <a:cs typeface="Arial"/>
                <a:sym typeface="Arial"/>
              </a:rPr>
              <a:t> </a:t>
            </a:r>
            <a:r>
              <a:rPr lang="en-US" sz="2200" dirty="0" err="1">
                <a:latin typeface="Arial"/>
                <a:ea typeface="Arial"/>
                <a:cs typeface="Arial"/>
                <a:sym typeface="Arial"/>
              </a:rPr>
              <a:t>lớp</a:t>
            </a:r>
            <a:r>
              <a:rPr lang="en-US" sz="2200" dirty="0">
                <a:latin typeface="Arial"/>
                <a:ea typeface="Arial"/>
                <a:cs typeface="Arial"/>
                <a:sym typeface="Arial"/>
              </a:rPr>
              <a:t>.</a:t>
            </a:r>
            <a:endParaRPr dirty="0"/>
          </a:p>
          <a:p>
            <a:pPr marL="355600" lvl="0" indent="-355600" algn="just" rtl="0">
              <a:lnSpc>
                <a:spcPct val="150000"/>
              </a:lnSpc>
              <a:spcBef>
                <a:spcPts val="1000"/>
              </a:spcBef>
              <a:spcAft>
                <a:spcPts val="0"/>
              </a:spcAft>
              <a:buClr>
                <a:schemeClr val="dk1"/>
              </a:buClr>
              <a:buSzPts val="2200"/>
              <a:buFont typeface="Arial"/>
              <a:buChar char="•"/>
            </a:pPr>
            <a:r>
              <a:rPr lang="en-US" sz="2200" dirty="0" err="1">
                <a:latin typeface="Arial"/>
                <a:ea typeface="Arial"/>
                <a:cs typeface="Arial"/>
                <a:sym typeface="Arial"/>
              </a:rPr>
              <a:t>Mạng</a:t>
            </a:r>
            <a:r>
              <a:rPr lang="en-US" sz="2200" dirty="0">
                <a:latin typeface="Arial"/>
                <a:ea typeface="Arial"/>
                <a:cs typeface="Arial"/>
                <a:sym typeface="Arial"/>
              </a:rPr>
              <a:t> </a:t>
            </a:r>
            <a:r>
              <a:rPr lang="en-US" sz="2200" dirty="0" err="1">
                <a:latin typeface="Arial"/>
                <a:ea typeface="Arial"/>
                <a:cs typeface="Arial"/>
                <a:sym typeface="Arial"/>
              </a:rPr>
              <a:t>truyền</a:t>
            </a:r>
            <a:r>
              <a:rPr lang="en-US" sz="2200" dirty="0">
                <a:latin typeface="Arial"/>
                <a:ea typeface="Arial"/>
                <a:cs typeface="Arial"/>
                <a:sym typeface="Arial"/>
              </a:rPr>
              <a:t> </a:t>
            </a:r>
            <a:r>
              <a:rPr lang="en-US" sz="2200" dirty="0" err="1">
                <a:latin typeface="Arial"/>
                <a:ea typeface="Arial"/>
                <a:cs typeface="Arial"/>
                <a:sym typeface="Arial"/>
              </a:rPr>
              <a:t>thẳng</a:t>
            </a:r>
            <a:r>
              <a:rPr lang="en-US" sz="2200" dirty="0">
                <a:latin typeface="Arial"/>
                <a:ea typeface="Arial"/>
                <a:cs typeface="Arial"/>
                <a:sym typeface="Arial"/>
              </a:rPr>
              <a:t> </a:t>
            </a:r>
            <a:r>
              <a:rPr lang="en-US" sz="2200" dirty="0" err="1">
                <a:latin typeface="Arial"/>
                <a:ea typeface="Arial"/>
                <a:cs typeface="Arial"/>
                <a:sym typeface="Arial"/>
              </a:rPr>
              <a:t>nhiều</a:t>
            </a:r>
            <a:r>
              <a:rPr lang="en-US" sz="2200" dirty="0">
                <a:latin typeface="Arial"/>
                <a:ea typeface="Arial"/>
                <a:cs typeface="Arial"/>
                <a:sym typeface="Arial"/>
              </a:rPr>
              <a:t> </a:t>
            </a:r>
            <a:r>
              <a:rPr lang="en-US" sz="2200" dirty="0" err="1">
                <a:latin typeface="Arial"/>
                <a:ea typeface="Arial"/>
                <a:cs typeface="Arial"/>
                <a:sym typeface="Arial"/>
              </a:rPr>
              <a:t>lớp</a:t>
            </a:r>
            <a:endParaRPr dirty="0"/>
          </a:p>
          <a:p>
            <a:pPr marL="355600" lvl="0" indent="-355600" algn="just" rtl="0">
              <a:lnSpc>
                <a:spcPct val="150000"/>
              </a:lnSpc>
              <a:spcBef>
                <a:spcPts val="1000"/>
              </a:spcBef>
              <a:spcAft>
                <a:spcPts val="0"/>
              </a:spcAft>
              <a:buClr>
                <a:schemeClr val="dk1"/>
              </a:buClr>
              <a:buSzPts val="2200"/>
              <a:buFont typeface="Arial"/>
              <a:buChar char="•"/>
            </a:pPr>
            <a:r>
              <a:rPr lang="en-US" sz="2200" dirty="0" err="1">
                <a:latin typeface="Arial"/>
                <a:ea typeface="Arial"/>
                <a:cs typeface="Arial"/>
                <a:sym typeface="Arial"/>
              </a:rPr>
              <a:t>Mạng</a:t>
            </a:r>
            <a:r>
              <a:rPr lang="en-US" sz="2200" dirty="0">
                <a:latin typeface="Arial"/>
                <a:ea typeface="Arial"/>
                <a:cs typeface="Arial"/>
                <a:sym typeface="Arial"/>
              </a:rPr>
              <a:t> </a:t>
            </a:r>
            <a:r>
              <a:rPr lang="en-US" sz="2200" dirty="0" err="1">
                <a:latin typeface="Arial"/>
                <a:ea typeface="Arial"/>
                <a:cs typeface="Arial"/>
                <a:sym typeface="Arial"/>
              </a:rPr>
              <a:t>hồi</a:t>
            </a:r>
            <a:r>
              <a:rPr lang="en-US" sz="2200" dirty="0">
                <a:latin typeface="Arial"/>
                <a:ea typeface="Arial"/>
                <a:cs typeface="Arial"/>
                <a:sym typeface="Arial"/>
              </a:rPr>
              <a:t> </a:t>
            </a:r>
            <a:r>
              <a:rPr lang="en-US" sz="2200" dirty="0" err="1">
                <a:latin typeface="Arial"/>
                <a:ea typeface="Arial"/>
                <a:cs typeface="Arial"/>
                <a:sym typeface="Arial"/>
              </a:rPr>
              <a:t>quy</a:t>
            </a:r>
            <a:r>
              <a:rPr lang="en-US" sz="2200" dirty="0">
                <a:latin typeface="Arial"/>
                <a:ea typeface="Arial"/>
                <a:cs typeface="Arial"/>
                <a:sym typeface="Arial"/>
              </a:rPr>
              <a:t> </a:t>
            </a:r>
            <a:r>
              <a:rPr lang="en-US" sz="2200" dirty="0" err="1">
                <a:latin typeface="Arial"/>
                <a:ea typeface="Arial"/>
                <a:cs typeface="Arial"/>
                <a:sym typeface="Arial"/>
              </a:rPr>
              <a:t>một</a:t>
            </a:r>
            <a:r>
              <a:rPr lang="en-US" sz="2200" dirty="0">
                <a:latin typeface="Arial"/>
                <a:ea typeface="Arial"/>
                <a:cs typeface="Arial"/>
                <a:sym typeface="Arial"/>
              </a:rPr>
              <a:t> </a:t>
            </a:r>
            <a:r>
              <a:rPr lang="en-US" sz="2200" dirty="0" err="1">
                <a:latin typeface="Arial"/>
                <a:ea typeface="Arial"/>
                <a:cs typeface="Arial"/>
                <a:sym typeface="Arial"/>
              </a:rPr>
              <a:t>lớp</a:t>
            </a:r>
            <a:r>
              <a:rPr lang="en-US" sz="2200" dirty="0">
                <a:latin typeface="Arial"/>
                <a:ea typeface="Arial"/>
                <a:cs typeface="Arial"/>
                <a:sym typeface="Arial"/>
              </a:rPr>
              <a:t>.</a:t>
            </a:r>
            <a:endParaRPr dirty="0"/>
          </a:p>
          <a:p>
            <a:pPr marL="355600" lvl="0" indent="-355600" algn="just" rtl="0">
              <a:lnSpc>
                <a:spcPct val="150000"/>
              </a:lnSpc>
              <a:spcBef>
                <a:spcPts val="1000"/>
              </a:spcBef>
              <a:spcAft>
                <a:spcPts val="0"/>
              </a:spcAft>
              <a:buClr>
                <a:schemeClr val="dk1"/>
              </a:buClr>
              <a:buSzPts val="2200"/>
              <a:buFont typeface="Arial"/>
              <a:buChar char="•"/>
            </a:pPr>
            <a:r>
              <a:rPr lang="en-US" sz="2200" dirty="0" err="1">
                <a:latin typeface="Arial"/>
                <a:ea typeface="Arial"/>
                <a:cs typeface="Arial"/>
                <a:sym typeface="Arial"/>
              </a:rPr>
              <a:t>Mạng</a:t>
            </a:r>
            <a:r>
              <a:rPr lang="en-US" sz="2200" dirty="0">
                <a:latin typeface="Arial"/>
                <a:ea typeface="Arial"/>
                <a:cs typeface="Arial"/>
                <a:sym typeface="Arial"/>
              </a:rPr>
              <a:t> </a:t>
            </a:r>
            <a:r>
              <a:rPr lang="en-US" sz="2200" dirty="0" err="1">
                <a:latin typeface="Arial"/>
                <a:ea typeface="Arial"/>
                <a:cs typeface="Arial"/>
                <a:sym typeface="Arial"/>
              </a:rPr>
              <a:t>hồi</a:t>
            </a:r>
            <a:r>
              <a:rPr lang="en-US" sz="2200" dirty="0">
                <a:latin typeface="Arial"/>
                <a:ea typeface="Arial"/>
                <a:cs typeface="Arial"/>
                <a:sym typeface="Arial"/>
              </a:rPr>
              <a:t> </a:t>
            </a:r>
            <a:r>
              <a:rPr lang="en-US" sz="2200" dirty="0" err="1">
                <a:latin typeface="Arial"/>
                <a:ea typeface="Arial"/>
                <a:cs typeface="Arial"/>
                <a:sym typeface="Arial"/>
              </a:rPr>
              <a:t>quy</a:t>
            </a:r>
            <a:r>
              <a:rPr lang="en-US" sz="2200" dirty="0">
                <a:latin typeface="Arial"/>
                <a:ea typeface="Arial"/>
                <a:cs typeface="Arial"/>
                <a:sym typeface="Arial"/>
              </a:rPr>
              <a:t> </a:t>
            </a:r>
            <a:r>
              <a:rPr lang="en-US" sz="2200" dirty="0" err="1">
                <a:latin typeface="Arial"/>
                <a:ea typeface="Arial"/>
                <a:cs typeface="Arial"/>
                <a:sym typeface="Arial"/>
              </a:rPr>
              <a:t>nhiều</a:t>
            </a:r>
            <a:r>
              <a:rPr lang="en-US" sz="2200" dirty="0">
                <a:latin typeface="Arial"/>
                <a:ea typeface="Arial"/>
                <a:cs typeface="Arial"/>
                <a:sym typeface="Arial"/>
              </a:rPr>
              <a:t> </a:t>
            </a:r>
            <a:r>
              <a:rPr lang="en-US" sz="2200" dirty="0" err="1">
                <a:latin typeface="Arial"/>
                <a:ea typeface="Arial"/>
                <a:cs typeface="Arial"/>
                <a:sym typeface="Arial"/>
              </a:rPr>
              <a:t>lớp</a:t>
            </a:r>
            <a:endParaRPr dirty="0"/>
          </a:p>
          <a:p>
            <a:pPr marL="355600" lvl="0" indent="-215900" algn="just" rtl="0">
              <a:lnSpc>
                <a:spcPct val="90000"/>
              </a:lnSpc>
              <a:spcBef>
                <a:spcPts val="1000"/>
              </a:spcBef>
              <a:spcAft>
                <a:spcPts val="0"/>
              </a:spcAft>
              <a:buClr>
                <a:schemeClr val="dk1"/>
              </a:buClr>
              <a:buSzPts val="2200"/>
              <a:buFont typeface="Arial"/>
              <a:buNone/>
            </a:pPr>
            <a:endParaRPr sz="2200" dirty="0">
              <a:latin typeface="Arial"/>
              <a:ea typeface="Arial"/>
              <a:cs typeface="Arial"/>
              <a:sym typeface="Arial"/>
            </a:endParaRPr>
          </a:p>
          <a:p>
            <a:pPr marL="355600" lvl="0" indent="-215900" algn="just" rtl="0">
              <a:lnSpc>
                <a:spcPct val="90000"/>
              </a:lnSpc>
              <a:spcBef>
                <a:spcPts val="1000"/>
              </a:spcBef>
              <a:spcAft>
                <a:spcPts val="0"/>
              </a:spcAft>
              <a:buClr>
                <a:schemeClr val="dk1"/>
              </a:buClr>
              <a:buSzPts val="2200"/>
              <a:buFont typeface="Arial"/>
              <a:buNone/>
            </a:pPr>
            <a:endParaRPr sz="2200" u="none" strike="noStrike" dirty="0">
              <a:latin typeface="Arial"/>
              <a:ea typeface="Arial"/>
              <a:cs typeface="Arial"/>
              <a:sym typeface="Arial"/>
            </a:endParaRPr>
          </a:p>
          <a:p>
            <a:pPr marL="355600" lvl="0" indent="-215900" algn="just" rtl="0">
              <a:lnSpc>
                <a:spcPct val="90000"/>
              </a:lnSpc>
              <a:spcBef>
                <a:spcPts val="1000"/>
              </a:spcBef>
              <a:spcAft>
                <a:spcPts val="0"/>
              </a:spcAft>
              <a:buClr>
                <a:schemeClr val="dk1"/>
              </a:buClr>
              <a:buSzPts val="2200"/>
              <a:buFont typeface="Arial"/>
              <a:buNone/>
            </a:pPr>
            <a:endParaRPr sz="2200" dirty="0">
              <a:latin typeface="Arial"/>
              <a:ea typeface="Arial"/>
              <a:cs typeface="Arial"/>
              <a:sym typeface="Arial"/>
            </a:endParaRPr>
          </a:p>
          <a:p>
            <a:pPr marL="571500" lvl="0" indent="-431800" algn="l" rtl="0">
              <a:lnSpc>
                <a:spcPct val="90000"/>
              </a:lnSpc>
              <a:spcBef>
                <a:spcPts val="1000"/>
              </a:spcBef>
              <a:spcAft>
                <a:spcPts val="0"/>
              </a:spcAft>
              <a:buClr>
                <a:schemeClr val="dk1"/>
              </a:buClr>
              <a:buSzPts val="2200"/>
              <a:buFont typeface="Calibri"/>
              <a:buNone/>
            </a:pPr>
            <a:endParaRPr sz="2200" dirty="0">
              <a:latin typeface="Arial"/>
              <a:ea typeface="Arial"/>
              <a:cs typeface="Arial"/>
              <a:sym typeface="Arial"/>
            </a:endParaRPr>
          </a:p>
          <a:p>
            <a:pPr marL="571500" lvl="0" indent="-431800" algn="l" rtl="0">
              <a:lnSpc>
                <a:spcPct val="90000"/>
              </a:lnSpc>
              <a:spcBef>
                <a:spcPts val="1000"/>
              </a:spcBef>
              <a:spcAft>
                <a:spcPts val="0"/>
              </a:spcAft>
              <a:buClr>
                <a:schemeClr val="dk1"/>
              </a:buClr>
              <a:buSzPts val="2200"/>
              <a:buFont typeface="Calibri"/>
              <a:buNone/>
            </a:pPr>
            <a:endParaRPr sz="2200" dirty="0">
              <a:latin typeface="Arial"/>
              <a:ea typeface="Arial"/>
              <a:cs typeface="Arial"/>
              <a:sym typeface="Arial"/>
            </a:endParaRPr>
          </a:p>
          <a:p>
            <a:pPr marL="0" lvl="0" indent="0" algn="l" rtl="0">
              <a:lnSpc>
                <a:spcPct val="90000"/>
              </a:lnSpc>
              <a:spcBef>
                <a:spcPts val="1000"/>
              </a:spcBef>
              <a:spcAft>
                <a:spcPts val="0"/>
              </a:spcAft>
              <a:buClr>
                <a:schemeClr val="dk1"/>
              </a:buClr>
              <a:buSzPts val="2200"/>
              <a:buNone/>
            </a:pPr>
            <a:endParaRPr sz="2200" dirty="0">
              <a:latin typeface="Arial"/>
              <a:ea typeface="Arial"/>
              <a:cs typeface="Arial"/>
              <a:sym typeface="Arial"/>
            </a:endParaRPr>
          </a:p>
        </p:txBody>
      </p:sp>
      <p:sp>
        <p:nvSpPr>
          <p:cNvPr id="198" name="Google Shape;198;p22"/>
          <p:cNvSpPr txBox="1">
            <a:spLocks noGrp="1"/>
          </p:cNvSpPr>
          <p:nvPr>
            <p:ph type="dt" idx="10"/>
          </p:nvPr>
        </p:nvSpPr>
        <p:spPr>
          <a:xfrm>
            <a:off x="544286" y="635634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5/29/2023</a:t>
            </a:r>
            <a:endParaRPr>
              <a:latin typeface="Arial"/>
              <a:ea typeface="Arial"/>
              <a:cs typeface="Arial"/>
              <a:sym typeface="Arial"/>
            </a:endParaRPr>
          </a:p>
        </p:txBody>
      </p:sp>
      <p:sp>
        <p:nvSpPr>
          <p:cNvPr id="199" name="Google Shape;199;p22"/>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10</a:t>
            </a:fld>
            <a:endParaRPr>
              <a:latin typeface="Arial"/>
              <a:ea typeface="Arial"/>
              <a:cs typeface="Arial"/>
              <a:sym typeface="Arial"/>
            </a:endParaRPr>
          </a:p>
        </p:txBody>
      </p:sp>
      <p:pic>
        <p:nvPicPr>
          <p:cNvPr id="200" name="Google Shape;200;p22"/>
          <p:cNvPicPr preferRelativeResize="0"/>
          <p:nvPr/>
        </p:nvPicPr>
        <p:blipFill rotWithShape="1">
          <a:blip r:embed="rId3">
            <a:alphaModFix/>
          </a:blip>
          <a:srcRect/>
          <a:stretch/>
        </p:blipFill>
        <p:spPr>
          <a:xfrm>
            <a:off x="4660900" y="1367677"/>
            <a:ext cx="2757624" cy="2388292"/>
          </a:xfrm>
          <a:prstGeom prst="rect">
            <a:avLst/>
          </a:prstGeom>
          <a:noFill/>
          <a:ln>
            <a:noFill/>
          </a:ln>
        </p:spPr>
      </p:pic>
      <p:pic>
        <p:nvPicPr>
          <p:cNvPr id="201" name="Google Shape;201;p22"/>
          <p:cNvPicPr preferRelativeResize="0"/>
          <p:nvPr/>
        </p:nvPicPr>
        <p:blipFill rotWithShape="1">
          <a:blip r:embed="rId4">
            <a:alphaModFix/>
          </a:blip>
          <a:srcRect/>
          <a:stretch/>
        </p:blipFill>
        <p:spPr>
          <a:xfrm>
            <a:off x="7733119" y="1350737"/>
            <a:ext cx="3600000" cy="2281579"/>
          </a:xfrm>
          <a:prstGeom prst="rect">
            <a:avLst/>
          </a:prstGeom>
          <a:noFill/>
          <a:ln>
            <a:noFill/>
          </a:ln>
        </p:spPr>
      </p:pic>
      <p:pic>
        <p:nvPicPr>
          <p:cNvPr id="202" name="Google Shape;202;p22"/>
          <p:cNvPicPr preferRelativeResize="0"/>
          <p:nvPr/>
        </p:nvPicPr>
        <p:blipFill rotWithShape="1">
          <a:blip r:embed="rId5">
            <a:alphaModFix/>
          </a:blip>
          <a:srcRect/>
          <a:stretch/>
        </p:blipFill>
        <p:spPr>
          <a:xfrm>
            <a:off x="4660900" y="3772909"/>
            <a:ext cx="2757624" cy="2237740"/>
          </a:xfrm>
          <a:prstGeom prst="rect">
            <a:avLst/>
          </a:prstGeom>
          <a:noFill/>
          <a:ln>
            <a:noFill/>
          </a:ln>
        </p:spPr>
      </p:pic>
      <p:pic>
        <p:nvPicPr>
          <p:cNvPr id="203" name="Google Shape;203;p22"/>
          <p:cNvPicPr preferRelativeResize="0"/>
          <p:nvPr/>
        </p:nvPicPr>
        <p:blipFill rotWithShape="1">
          <a:blip r:embed="rId6">
            <a:alphaModFix/>
          </a:blip>
          <a:srcRect/>
          <a:stretch/>
        </p:blipFill>
        <p:spPr>
          <a:xfrm>
            <a:off x="7733119" y="3866356"/>
            <a:ext cx="3600000" cy="2281579"/>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11</a:t>
            </a:fld>
            <a:endParaRPr>
              <a:latin typeface="Arial"/>
              <a:ea typeface="Arial"/>
              <a:cs typeface="Arial"/>
              <a:sym typeface="Arial"/>
            </a:endParaRPr>
          </a:p>
        </p:txBody>
      </p:sp>
      <p:sp>
        <p:nvSpPr>
          <p:cNvPr id="209" name="Google Shape;209;p23"/>
          <p:cNvSpPr txBox="1">
            <a:spLocks noGrp="1"/>
          </p:cNvSpPr>
          <p:nvPr>
            <p:ph type="body" idx="1"/>
          </p:nvPr>
        </p:nvSpPr>
        <p:spPr>
          <a:xfrm>
            <a:off x="1435027" y="201414"/>
            <a:ext cx="9323615" cy="695492"/>
          </a:xfrm>
          <a:prstGeom prst="rect">
            <a:avLst/>
          </a:prstGeom>
          <a:solidFill>
            <a:srgbClr val="E7F0F9"/>
          </a:solidFill>
          <a:ln w="9525" cap="flat" cmpd="sng">
            <a:solidFill>
              <a:srgbClr val="0070C0"/>
            </a:solidFill>
            <a:prstDash val="dash"/>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a:latin typeface="Arial"/>
                <a:ea typeface="Arial"/>
                <a:cs typeface="Arial"/>
                <a:sym typeface="Arial"/>
              </a:rPr>
              <a:t>Các phương pháp học của mạng thần kinh</a:t>
            </a:r>
            <a:endParaRPr/>
          </a:p>
        </p:txBody>
      </p:sp>
      <p:sp>
        <p:nvSpPr>
          <p:cNvPr id="210" name="Google Shape;210;p23"/>
          <p:cNvSpPr txBox="1"/>
          <p:nvPr/>
        </p:nvSpPr>
        <p:spPr>
          <a:xfrm>
            <a:off x="544287" y="6402796"/>
            <a:ext cx="27432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5/29/2023</a:t>
            </a:r>
            <a:endParaRPr sz="1200" dirty="0">
              <a:solidFill>
                <a:schemeClr val="dk1"/>
              </a:solidFill>
              <a:latin typeface="Arial"/>
              <a:ea typeface="Arial"/>
              <a:cs typeface="Arial"/>
              <a:sym typeface="Arial"/>
            </a:endParaRPr>
          </a:p>
        </p:txBody>
      </p:sp>
      <p:sp>
        <p:nvSpPr>
          <p:cNvPr id="211" name="Google Shape;211;p23"/>
          <p:cNvSpPr/>
          <p:nvPr/>
        </p:nvSpPr>
        <p:spPr>
          <a:xfrm>
            <a:off x="22345809" y="0"/>
            <a:ext cx="9074951"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23"/>
          <p:cNvSpPr/>
          <p:nvPr/>
        </p:nvSpPr>
        <p:spPr>
          <a:xfrm>
            <a:off x="6233654" y="1239230"/>
            <a:ext cx="3862846" cy="4227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just" rtl="0">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Học không có giám sát.</a:t>
            </a:r>
            <a:endParaRPr/>
          </a:p>
        </p:txBody>
      </p:sp>
      <p:sp>
        <p:nvSpPr>
          <p:cNvPr id="213" name="Google Shape;213;p23"/>
          <p:cNvSpPr txBox="1"/>
          <p:nvPr/>
        </p:nvSpPr>
        <p:spPr>
          <a:xfrm>
            <a:off x="544287" y="1207466"/>
            <a:ext cx="5414061" cy="479719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200"/>
              <a:buFont typeface="Arial"/>
              <a:buNone/>
            </a:pPr>
            <a:r>
              <a:rPr lang="en-US" sz="2200" b="1">
                <a:solidFill>
                  <a:schemeClr val="dk1"/>
                </a:solidFill>
                <a:latin typeface="Arial"/>
                <a:ea typeface="Arial"/>
                <a:cs typeface="Arial"/>
                <a:sym typeface="Arial"/>
              </a:rPr>
              <a:t>Có 2 kiểu học</a:t>
            </a:r>
            <a:endParaRPr/>
          </a:p>
          <a:p>
            <a:pPr marL="355600" marR="0" lvl="0" indent="-355600" algn="just" rtl="0">
              <a:lnSpc>
                <a:spcPct val="90000"/>
              </a:lnSpc>
              <a:spcBef>
                <a:spcPts val="1000"/>
              </a:spcBef>
              <a:spcAft>
                <a:spcPts val="0"/>
              </a:spcAft>
              <a:buClr>
                <a:schemeClr val="dk1"/>
              </a:buClr>
              <a:buSzPts val="2200"/>
              <a:buFont typeface="Arial"/>
              <a:buChar char="•"/>
            </a:pPr>
            <a:r>
              <a:rPr lang="en-US" sz="2200">
                <a:solidFill>
                  <a:schemeClr val="dk1"/>
                </a:solidFill>
                <a:latin typeface="Arial"/>
                <a:ea typeface="Arial"/>
                <a:cs typeface="Arial"/>
                <a:sym typeface="Arial"/>
              </a:rPr>
              <a:t>Học thông số.</a:t>
            </a:r>
            <a:endParaRPr/>
          </a:p>
          <a:p>
            <a:pPr marL="355600" marR="0" lvl="0" indent="-355600" algn="just" rtl="0">
              <a:lnSpc>
                <a:spcPct val="90000"/>
              </a:lnSpc>
              <a:spcBef>
                <a:spcPts val="1000"/>
              </a:spcBef>
              <a:spcAft>
                <a:spcPts val="0"/>
              </a:spcAft>
              <a:buClr>
                <a:schemeClr val="dk1"/>
              </a:buClr>
              <a:buSzPts val="2200"/>
              <a:buFont typeface="Arial"/>
              <a:buChar char="•"/>
            </a:pPr>
            <a:r>
              <a:rPr lang="en-US" sz="2200">
                <a:solidFill>
                  <a:schemeClr val="dk1"/>
                </a:solidFill>
                <a:latin typeface="Arial"/>
                <a:ea typeface="Arial"/>
                <a:cs typeface="Arial"/>
                <a:sym typeface="Arial"/>
              </a:rPr>
              <a:t>Học cấu trúc.</a:t>
            </a:r>
            <a:endParaRPr/>
          </a:p>
          <a:p>
            <a:pPr marL="0" marR="0" lvl="0" indent="0" algn="just" rtl="0">
              <a:lnSpc>
                <a:spcPct val="90000"/>
              </a:lnSpc>
              <a:spcBef>
                <a:spcPts val="1000"/>
              </a:spcBef>
              <a:spcAft>
                <a:spcPts val="0"/>
              </a:spcAft>
              <a:buClr>
                <a:schemeClr val="dk1"/>
              </a:buClr>
              <a:buSzPts val="2200"/>
              <a:buFont typeface="Arial"/>
              <a:buNone/>
            </a:pPr>
            <a:r>
              <a:rPr lang="en-US" sz="2200" b="1">
                <a:solidFill>
                  <a:schemeClr val="dk1"/>
                </a:solidFill>
                <a:latin typeface="Arial"/>
                <a:ea typeface="Arial"/>
                <a:cs typeface="Arial"/>
                <a:sym typeface="Arial"/>
              </a:rPr>
              <a:t>Các phương pháp học thông số</a:t>
            </a:r>
            <a:endParaRPr/>
          </a:p>
          <a:p>
            <a:pPr marL="342900" marR="0" lvl="0" indent="-342900" algn="just" rtl="0">
              <a:lnSpc>
                <a:spcPct val="90000"/>
              </a:lnSpc>
              <a:spcBef>
                <a:spcPts val="1000"/>
              </a:spcBef>
              <a:spcAft>
                <a:spcPts val="0"/>
              </a:spcAft>
              <a:buClr>
                <a:schemeClr val="dk1"/>
              </a:buClr>
              <a:buSzPts val="2200"/>
              <a:buFont typeface="Arial"/>
              <a:buChar char="•"/>
            </a:pPr>
            <a:r>
              <a:rPr lang="en-US" sz="2200">
                <a:solidFill>
                  <a:schemeClr val="dk1"/>
                </a:solidFill>
                <a:latin typeface="Arial"/>
                <a:ea typeface="Arial"/>
                <a:cs typeface="Arial"/>
                <a:sym typeface="Arial"/>
              </a:rPr>
              <a:t>Học có giám sát.</a:t>
            </a:r>
            <a:endParaRPr/>
          </a:p>
          <a:p>
            <a:pPr marL="0" marR="0" lvl="0" indent="0" algn="just" rtl="0">
              <a:lnSpc>
                <a:spcPct val="90000"/>
              </a:lnSpc>
              <a:spcBef>
                <a:spcPts val="100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355600" marR="0" lvl="0" indent="-228600" algn="just" rtl="0">
              <a:lnSpc>
                <a:spcPct val="90000"/>
              </a:lnSpc>
              <a:spcBef>
                <a:spcPts val="100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228600" marR="0" lvl="0" indent="-101600" algn="l" rtl="0">
              <a:lnSpc>
                <a:spcPct val="90000"/>
              </a:lnSpc>
              <a:spcBef>
                <a:spcPts val="100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228600" marR="0" lvl="0" indent="-101600" algn="l" rtl="0">
              <a:lnSpc>
                <a:spcPct val="90000"/>
              </a:lnSpc>
              <a:spcBef>
                <a:spcPts val="100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Arial"/>
              <a:ea typeface="Arial"/>
              <a:cs typeface="Arial"/>
              <a:sym typeface="Arial"/>
            </a:endParaRPr>
          </a:p>
        </p:txBody>
      </p:sp>
      <p:pic>
        <p:nvPicPr>
          <p:cNvPr id="214" name="Google Shape;214;p23"/>
          <p:cNvPicPr preferRelativeResize="0"/>
          <p:nvPr/>
        </p:nvPicPr>
        <p:blipFill rotWithShape="1">
          <a:blip r:embed="rId3">
            <a:alphaModFix/>
          </a:blip>
          <a:srcRect/>
          <a:stretch/>
        </p:blipFill>
        <p:spPr>
          <a:xfrm>
            <a:off x="634999" y="3429000"/>
            <a:ext cx="5323351" cy="2700125"/>
          </a:xfrm>
          <a:prstGeom prst="rect">
            <a:avLst/>
          </a:prstGeom>
          <a:noFill/>
          <a:ln>
            <a:noFill/>
          </a:ln>
        </p:spPr>
      </p:pic>
      <p:pic>
        <p:nvPicPr>
          <p:cNvPr id="215" name="Google Shape;215;p23"/>
          <p:cNvPicPr preferRelativeResize="0"/>
          <p:nvPr/>
        </p:nvPicPr>
        <p:blipFill rotWithShape="1">
          <a:blip r:embed="rId4">
            <a:alphaModFix/>
          </a:blip>
          <a:srcRect/>
          <a:stretch/>
        </p:blipFill>
        <p:spPr>
          <a:xfrm>
            <a:off x="6233650" y="1681400"/>
            <a:ext cx="5347725" cy="1747600"/>
          </a:xfrm>
          <a:prstGeom prst="rect">
            <a:avLst/>
          </a:prstGeom>
          <a:noFill/>
          <a:ln>
            <a:noFill/>
          </a:ln>
        </p:spPr>
      </p:pic>
      <p:sp>
        <p:nvSpPr>
          <p:cNvPr id="216" name="Google Shape;216;p23"/>
          <p:cNvSpPr/>
          <p:nvPr/>
        </p:nvSpPr>
        <p:spPr>
          <a:xfrm>
            <a:off x="6233654" y="3481248"/>
            <a:ext cx="3862846" cy="4227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just" rtl="0">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Học củng cố.</a:t>
            </a:r>
            <a:endParaRPr/>
          </a:p>
        </p:txBody>
      </p:sp>
      <p:pic>
        <p:nvPicPr>
          <p:cNvPr id="217" name="Google Shape;217;p23"/>
          <p:cNvPicPr preferRelativeResize="0"/>
          <p:nvPr/>
        </p:nvPicPr>
        <p:blipFill rotWithShape="1">
          <a:blip r:embed="rId5">
            <a:alphaModFix/>
          </a:blip>
          <a:srcRect/>
          <a:stretch/>
        </p:blipFill>
        <p:spPr>
          <a:xfrm>
            <a:off x="6233650" y="3958475"/>
            <a:ext cx="5347725" cy="217065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4"/>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12</a:t>
            </a:fld>
            <a:endParaRPr>
              <a:latin typeface="Arial"/>
              <a:ea typeface="Arial"/>
              <a:cs typeface="Arial"/>
              <a:sym typeface="Arial"/>
            </a:endParaRPr>
          </a:p>
        </p:txBody>
      </p:sp>
      <p:sp>
        <p:nvSpPr>
          <p:cNvPr id="223" name="Google Shape;223;p24"/>
          <p:cNvSpPr txBox="1">
            <a:spLocks noGrp="1"/>
          </p:cNvSpPr>
          <p:nvPr>
            <p:ph type="body" idx="1"/>
          </p:nvPr>
        </p:nvSpPr>
        <p:spPr>
          <a:xfrm>
            <a:off x="1434192" y="90079"/>
            <a:ext cx="9323615" cy="964021"/>
          </a:xfrm>
          <a:prstGeom prst="rect">
            <a:avLst/>
          </a:prstGeom>
          <a:solidFill>
            <a:srgbClr val="E7F0F9"/>
          </a:solidFill>
          <a:ln w="9525" cap="flat" cmpd="sng">
            <a:solidFill>
              <a:srgbClr val="0070C0"/>
            </a:solidFill>
            <a:prstDash val="dash"/>
            <a:round/>
            <a:headEnd type="none" w="sm" len="sm"/>
            <a:tailEnd type="none" w="sm" len="sm"/>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alibri"/>
              <a:buNone/>
            </a:pPr>
            <a:r>
              <a:rPr lang="en-US" dirty="0" err="1">
                <a:latin typeface="Arial"/>
                <a:ea typeface="Arial"/>
                <a:cs typeface="Arial"/>
                <a:sym typeface="Arial"/>
              </a:rPr>
              <a:t>Chương</a:t>
            </a:r>
            <a:r>
              <a:rPr lang="en-US" dirty="0">
                <a:latin typeface="Arial"/>
                <a:ea typeface="Arial"/>
                <a:cs typeface="Arial"/>
                <a:sym typeface="Arial"/>
              </a:rPr>
              <a:t> 2: </a:t>
            </a:r>
            <a:r>
              <a:rPr lang="en-US" dirty="0" err="1">
                <a:latin typeface="Arial"/>
                <a:ea typeface="Arial"/>
                <a:cs typeface="Arial"/>
                <a:sym typeface="Arial"/>
              </a:rPr>
              <a:t>Thiết</a:t>
            </a:r>
            <a:r>
              <a:rPr lang="en-US" dirty="0">
                <a:latin typeface="Arial"/>
                <a:ea typeface="Arial"/>
                <a:cs typeface="Arial"/>
                <a:sym typeface="Arial"/>
              </a:rPr>
              <a:t> </a:t>
            </a:r>
            <a:r>
              <a:rPr lang="en-US" dirty="0" err="1">
                <a:latin typeface="Arial"/>
                <a:ea typeface="Arial"/>
                <a:cs typeface="Arial"/>
                <a:sym typeface="Arial"/>
              </a:rPr>
              <a:t>kế</a:t>
            </a:r>
            <a:r>
              <a:rPr lang="en-US" dirty="0">
                <a:latin typeface="Arial"/>
                <a:ea typeface="Arial"/>
                <a:cs typeface="Arial"/>
                <a:sym typeface="Arial"/>
              </a:rPr>
              <a:t> </a:t>
            </a:r>
            <a:r>
              <a:rPr lang="en-US" dirty="0" err="1">
                <a:latin typeface="Arial"/>
                <a:ea typeface="Arial"/>
                <a:cs typeface="Arial"/>
                <a:sym typeface="Arial"/>
              </a:rPr>
              <a:t>và</a:t>
            </a:r>
            <a:r>
              <a:rPr lang="en-US" dirty="0">
                <a:latin typeface="Arial"/>
                <a:ea typeface="Arial"/>
                <a:cs typeface="Arial"/>
                <a:sym typeface="Arial"/>
              </a:rPr>
              <a:t> </a:t>
            </a:r>
            <a:r>
              <a:rPr lang="en-US" dirty="0" err="1">
                <a:latin typeface="Arial"/>
                <a:ea typeface="Arial"/>
                <a:cs typeface="Arial"/>
                <a:sym typeface="Arial"/>
              </a:rPr>
              <a:t>mô</a:t>
            </a:r>
            <a:r>
              <a:rPr lang="en-US" dirty="0">
                <a:latin typeface="Arial"/>
                <a:ea typeface="Arial"/>
                <a:cs typeface="Arial"/>
                <a:sym typeface="Arial"/>
              </a:rPr>
              <a:t> </a:t>
            </a:r>
            <a:r>
              <a:rPr lang="en-US" dirty="0" err="1">
                <a:latin typeface="Arial"/>
                <a:ea typeface="Arial"/>
                <a:cs typeface="Arial"/>
                <a:sym typeface="Arial"/>
              </a:rPr>
              <a:t>phỏng</a:t>
            </a:r>
            <a:r>
              <a:rPr lang="en-US" dirty="0">
                <a:latin typeface="Arial"/>
                <a:ea typeface="Arial"/>
                <a:cs typeface="Arial"/>
                <a:sym typeface="Arial"/>
              </a:rPr>
              <a:t> </a:t>
            </a:r>
            <a:r>
              <a:rPr lang="en-US" dirty="0" err="1">
                <a:latin typeface="Arial"/>
                <a:ea typeface="Arial"/>
                <a:cs typeface="Arial"/>
                <a:sym typeface="Arial"/>
              </a:rPr>
              <a:t>bộ</a:t>
            </a:r>
            <a:r>
              <a:rPr lang="en-US" dirty="0">
                <a:latin typeface="Arial"/>
                <a:ea typeface="Arial"/>
                <a:cs typeface="Arial"/>
                <a:sym typeface="Arial"/>
              </a:rPr>
              <a:t> </a:t>
            </a:r>
            <a:r>
              <a:rPr lang="en-US" dirty="0" err="1">
                <a:latin typeface="Arial"/>
                <a:ea typeface="Arial"/>
                <a:cs typeface="Arial"/>
                <a:sym typeface="Arial"/>
              </a:rPr>
              <a:t>điều</a:t>
            </a:r>
            <a:r>
              <a:rPr lang="en-US" dirty="0">
                <a:latin typeface="Arial"/>
                <a:ea typeface="Arial"/>
                <a:cs typeface="Arial"/>
                <a:sym typeface="Arial"/>
              </a:rPr>
              <a:t> </a:t>
            </a:r>
            <a:r>
              <a:rPr lang="en-US" dirty="0" err="1">
                <a:latin typeface="Arial"/>
                <a:ea typeface="Arial"/>
                <a:cs typeface="Arial"/>
                <a:sym typeface="Arial"/>
              </a:rPr>
              <a:t>khiển</a:t>
            </a:r>
            <a:r>
              <a:rPr lang="en-US" dirty="0">
                <a:latin typeface="Arial"/>
                <a:ea typeface="Arial"/>
                <a:cs typeface="Arial"/>
                <a:sym typeface="Arial"/>
              </a:rPr>
              <a:t> PD-</a:t>
            </a:r>
            <a:r>
              <a:rPr lang="en-US" dirty="0" err="1">
                <a:latin typeface="Arial"/>
                <a:ea typeface="Arial"/>
                <a:cs typeface="Arial"/>
                <a:sym typeface="Arial"/>
              </a:rPr>
              <a:t>mờ</a:t>
            </a:r>
            <a:endParaRPr dirty="0"/>
          </a:p>
        </p:txBody>
      </p:sp>
      <p:sp>
        <p:nvSpPr>
          <p:cNvPr id="224" name="Google Shape;224;p24"/>
          <p:cNvSpPr txBox="1"/>
          <p:nvPr/>
        </p:nvSpPr>
        <p:spPr>
          <a:xfrm>
            <a:off x="544287" y="6402796"/>
            <a:ext cx="27432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5/29/2023</a:t>
            </a:r>
            <a:endParaRPr sz="1200">
              <a:solidFill>
                <a:schemeClr val="dk1"/>
              </a:solidFill>
              <a:latin typeface="Arial"/>
              <a:ea typeface="Arial"/>
              <a:cs typeface="Arial"/>
              <a:sym typeface="Arial"/>
            </a:endParaRPr>
          </a:p>
        </p:txBody>
      </p:sp>
      <p:sp>
        <p:nvSpPr>
          <p:cNvPr id="225" name="Google Shape;225;p24"/>
          <p:cNvSpPr/>
          <p:nvPr/>
        </p:nvSpPr>
        <p:spPr>
          <a:xfrm>
            <a:off x="22345809" y="0"/>
            <a:ext cx="9074951"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24"/>
          <p:cNvSpPr txBox="1"/>
          <p:nvPr/>
        </p:nvSpPr>
        <p:spPr>
          <a:xfrm>
            <a:off x="544287" y="1207466"/>
            <a:ext cx="5414061" cy="479719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200"/>
              <a:buFont typeface="Arial"/>
              <a:buNone/>
            </a:pPr>
            <a:r>
              <a:rPr lang="en-US" sz="2200" b="1" dirty="0">
                <a:solidFill>
                  <a:schemeClr val="dk1"/>
                </a:solidFill>
                <a:latin typeface="Arial"/>
                <a:ea typeface="Arial"/>
                <a:cs typeface="Arial"/>
                <a:sym typeface="Arial"/>
              </a:rPr>
              <a:t>1. </a:t>
            </a:r>
            <a:r>
              <a:rPr lang="en-US" sz="2200" b="1" dirty="0" err="1">
                <a:solidFill>
                  <a:schemeClr val="dk1"/>
                </a:solidFill>
                <a:latin typeface="Arial"/>
                <a:ea typeface="Arial"/>
                <a:cs typeface="Arial"/>
                <a:sym typeface="Arial"/>
              </a:rPr>
              <a:t>Chọn</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biến</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vào</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ra</a:t>
            </a:r>
            <a:endParaRPr sz="2200" b="1" dirty="0">
              <a:solidFill>
                <a:schemeClr val="dk1"/>
              </a:solidFill>
              <a:latin typeface="Arial"/>
              <a:ea typeface="Arial"/>
              <a:cs typeface="Arial"/>
              <a:sym typeface="Arial"/>
            </a:endParaRPr>
          </a:p>
          <a:p>
            <a:pPr marL="342900" marR="0" lvl="0" indent="-342900" algn="just" rtl="0">
              <a:lnSpc>
                <a:spcPct val="90000"/>
              </a:lnSpc>
              <a:spcBef>
                <a:spcPts val="1000"/>
              </a:spcBef>
              <a:spcAft>
                <a:spcPts val="0"/>
              </a:spcAft>
              <a:buClr>
                <a:schemeClr val="dk1"/>
              </a:buClr>
              <a:buSzPts val="2000"/>
              <a:buFont typeface="Arial"/>
              <a:buChar char="•"/>
            </a:pPr>
            <a:r>
              <a:rPr lang="en-US" sz="2000" dirty="0">
                <a:solidFill>
                  <a:schemeClr val="dk1"/>
                </a:solidFill>
              </a:rPr>
              <a:t>Ta </a:t>
            </a:r>
            <a:r>
              <a:rPr lang="en-US" sz="2000" dirty="0" err="1">
                <a:solidFill>
                  <a:schemeClr val="dk1"/>
                </a:solidFill>
              </a:rPr>
              <a:t>chọn</a:t>
            </a:r>
            <a:r>
              <a:rPr lang="en-US" sz="2000" dirty="0">
                <a:solidFill>
                  <a:schemeClr val="dk1"/>
                </a:solidFill>
              </a:rPr>
              <a:t> </a:t>
            </a:r>
            <a:r>
              <a:rPr lang="en-US" sz="2000" dirty="0" err="1">
                <a:solidFill>
                  <a:schemeClr val="dk1"/>
                </a:solidFill>
              </a:rPr>
              <a:t>bốn</a:t>
            </a:r>
            <a:r>
              <a:rPr lang="en-US" sz="2000" dirty="0">
                <a:solidFill>
                  <a:schemeClr val="dk1"/>
                </a:solidFill>
              </a:rPr>
              <a:t> </a:t>
            </a:r>
            <a:r>
              <a:rPr lang="en-US" sz="2000" dirty="0" err="1">
                <a:solidFill>
                  <a:schemeClr val="dk1"/>
                </a:solidFill>
              </a:rPr>
              <a:t>biến</a:t>
            </a:r>
            <a:r>
              <a:rPr lang="en-US" sz="2000" dirty="0">
                <a:solidFill>
                  <a:schemeClr val="dk1"/>
                </a:solidFill>
              </a:rPr>
              <a:t> </a:t>
            </a:r>
            <a:r>
              <a:rPr lang="en-US" sz="2000" dirty="0" err="1">
                <a:solidFill>
                  <a:schemeClr val="dk1"/>
                </a:solidFill>
              </a:rPr>
              <a:t>vào</a:t>
            </a:r>
            <a:r>
              <a:rPr lang="en-US" sz="2000" dirty="0">
                <a:solidFill>
                  <a:schemeClr val="dk1"/>
                </a:solidFill>
              </a:rPr>
              <a:t> </a:t>
            </a:r>
            <a:r>
              <a:rPr lang="en-US" sz="2000" dirty="0" err="1">
                <a:solidFill>
                  <a:schemeClr val="dk1"/>
                </a:solidFill>
              </a:rPr>
              <a:t>là</a:t>
            </a:r>
            <a:r>
              <a:rPr lang="en-US" sz="2000" dirty="0">
                <a:solidFill>
                  <a:schemeClr val="dk1"/>
                </a:solidFill>
              </a:rPr>
              <a:t> </a:t>
            </a:r>
            <a:endParaRPr sz="2000" dirty="0">
              <a:solidFill>
                <a:schemeClr val="dk1"/>
              </a:solidFill>
            </a:endParaRPr>
          </a:p>
          <a:p>
            <a:pPr marL="342900" marR="0" lvl="0" indent="-342900" algn="just" rtl="0">
              <a:lnSpc>
                <a:spcPct val="90000"/>
              </a:lnSpc>
              <a:spcBef>
                <a:spcPts val="1000"/>
              </a:spcBef>
              <a:spcAft>
                <a:spcPts val="0"/>
              </a:spcAft>
              <a:buClr>
                <a:schemeClr val="dk1"/>
              </a:buClr>
              <a:buSzPts val="2000"/>
              <a:buFont typeface="Arial"/>
              <a:buChar char="•"/>
            </a:pPr>
            <a:r>
              <a:rPr lang="en-US" sz="2000" dirty="0">
                <a:solidFill>
                  <a:schemeClr val="dk1"/>
                </a:solidFill>
              </a:rPr>
              <a:t> </a:t>
            </a:r>
            <a:r>
              <a:rPr lang="en-US" sz="2000" dirty="0" err="1">
                <a:solidFill>
                  <a:schemeClr val="dk1"/>
                </a:solidFill>
              </a:rPr>
              <a:t>Trong</a:t>
            </a:r>
            <a:r>
              <a:rPr lang="en-US" sz="2000" dirty="0">
                <a:solidFill>
                  <a:schemeClr val="dk1"/>
                </a:solidFill>
              </a:rPr>
              <a:t> </a:t>
            </a:r>
            <a:r>
              <a:rPr lang="en-US" sz="2000" dirty="0" err="1">
                <a:solidFill>
                  <a:schemeClr val="dk1"/>
                </a:solidFill>
              </a:rPr>
              <a:t>đó</a:t>
            </a:r>
            <a:r>
              <a:rPr lang="en-US" sz="2000" dirty="0">
                <a:solidFill>
                  <a:schemeClr val="dk1"/>
                </a:solidFill>
              </a:rPr>
              <a:t> e1 = set-point (q(1)-q1(t)</a:t>
            </a:r>
            <a:endParaRPr dirty="0"/>
          </a:p>
          <a:p>
            <a:pPr marL="457200" lvl="0" indent="-355600" algn="just" rtl="0">
              <a:lnSpc>
                <a:spcPct val="90000"/>
              </a:lnSpc>
              <a:spcBef>
                <a:spcPts val="1000"/>
              </a:spcBef>
              <a:spcAft>
                <a:spcPts val="0"/>
              </a:spcAft>
              <a:buClr>
                <a:schemeClr val="dk1"/>
              </a:buClr>
              <a:buSzPts val="2000"/>
              <a:buChar char="•"/>
            </a:pPr>
            <a:r>
              <a:rPr lang="en-US" sz="2000" dirty="0">
                <a:solidFill>
                  <a:schemeClr val="dk1"/>
                </a:solidFill>
              </a:rPr>
              <a:t>e2=set-point(q(2)-q2(t))</a:t>
            </a:r>
            <a:endParaRPr sz="2000" dirty="0">
              <a:solidFill>
                <a:schemeClr val="dk1"/>
              </a:solidFill>
            </a:endParaRPr>
          </a:p>
          <a:p>
            <a:pPr marL="342900" marR="0" lvl="0" indent="-342900" algn="just" rtl="0">
              <a:lnSpc>
                <a:spcPct val="90000"/>
              </a:lnSpc>
              <a:spcBef>
                <a:spcPts val="1000"/>
              </a:spcBef>
              <a:spcAft>
                <a:spcPts val="0"/>
              </a:spcAft>
              <a:buClr>
                <a:schemeClr val="dk1"/>
              </a:buClr>
              <a:buSzPts val="2000"/>
              <a:buFont typeface="Arial"/>
              <a:buChar char="•"/>
            </a:pPr>
            <a:r>
              <a:rPr lang="en-US" sz="2000" dirty="0" err="1">
                <a:solidFill>
                  <a:schemeClr val="dk1"/>
                </a:solidFill>
              </a:rPr>
              <a:t>Biến</a:t>
            </a:r>
            <a:r>
              <a:rPr lang="en-US" sz="2000" dirty="0">
                <a:solidFill>
                  <a:schemeClr val="dk1"/>
                </a:solidFill>
              </a:rPr>
              <a:t> </a:t>
            </a:r>
            <a:r>
              <a:rPr lang="en-US" sz="2000" dirty="0" err="1">
                <a:solidFill>
                  <a:schemeClr val="dk1"/>
                </a:solidFill>
              </a:rPr>
              <a:t>ra</a:t>
            </a:r>
            <a:r>
              <a:rPr lang="en-US" sz="2000" dirty="0">
                <a:solidFill>
                  <a:schemeClr val="dk1"/>
                </a:solidFill>
              </a:rPr>
              <a:t>  </a:t>
            </a:r>
            <a:r>
              <a:rPr lang="en-US" sz="2000" dirty="0" err="1">
                <a:solidFill>
                  <a:schemeClr val="dk1"/>
                </a:solidFill>
              </a:rPr>
              <a:t>là</a:t>
            </a:r>
            <a:r>
              <a:rPr lang="en-US" sz="2000" dirty="0">
                <a:solidFill>
                  <a:schemeClr val="dk1"/>
                </a:solidFill>
              </a:rPr>
              <a:t> </a:t>
            </a:r>
            <a:r>
              <a:rPr lang="en-US" sz="2000" dirty="0" err="1">
                <a:solidFill>
                  <a:schemeClr val="dk1"/>
                </a:solidFill>
              </a:rPr>
              <a:t>điện</a:t>
            </a:r>
            <a:r>
              <a:rPr lang="en-US" sz="2000" dirty="0">
                <a:solidFill>
                  <a:schemeClr val="dk1"/>
                </a:solidFill>
              </a:rPr>
              <a:t> </a:t>
            </a:r>
            <a:r>
              <a:rPr lang="en-US" sz="2000" dirty="0" err="1">
                <a:solidFill>
                  <a:schemeClr val="dk1"/>
                </a:solidFill>
              </a:rPr>
              <a:t>áp</a:t>
            </a:r>
            <a:r>
              <a:rPr lang="en-US" sz="2000" dirty="0">
                <a:solidFill>
                  <a:schemeClr val="dk1"/>
                </a:solidFill>
              </a:rPr>
              <a:t> </a:t>
            </a:r>
            <a:r>
              <a:rPr lang="en-US" sz="2000" dirty="0" err="1">
                <a:solidFill>
                  <a:schemeClr val="dk1"/>
                </a:solidFill>
              </a:rPr>
              <a:t>cấp</a:t>
            </a:r>
            <a:r>
              <a:rPr lang="en-US" sz="2000" dirty="0">
                <a:solidFill>
                  <a:schemeClr val="dk1"/>
                </a:solidFill>
              </a:rPr>
              <a:t> </a:t>
            </a:r>
            <a:r>
              <a:rPr lang="en-US" sz="2000" dirty="0" err="1">
                <a:solidFill>
                  <a:schemeClr val="dk1"/>
                </a:solidFill>
              </a:rPr>
              <a:t>cho</a:t>
            </a:r>
            <a:r>
              <a:rPr lang="en-US" sz="2000" dirty="0">
                <a:solidFill>
                  <a:schemeClr val="dk1"/>
                </a:solidFill>
              </a:rPr>
              <a:t> </a:t>
            </a:r>
            <a:r>
              <a:rPr lang="en-US" sz="2000" dirty="0" err="1">
                <a:solidFill>
                  <a:schemeClr val="dk1"/>
                </a:solidFill>
              </a:rPr>
              <a:t>động</a:t>
            </a:r>
            <a:r>
              <a:rPr lang="en-US" sz="2000" dirty="0">
                <a:solidFill>
                  <a:schemeClr val="dk1"/>
                </a:solidFill>
              </a:rPr>
              <a:t> </a:t>
            </a:r>
            <a:r>
              <a:rPr lang="en-US" sz="2000" dirty="0" err="1">
                <a:solidFill>
                  <a:schemeClr val="dk1"/>
                </a:solidFill>
              </a:rPr>
              <a:t>cơ</a:t>
            </a:r>
            <a:r>
              <a:rPr lang="en-US" sz="2000" dirty="0">
                <a:solidFill>
                  <a:schemeClr val="dk1"/>
                </a:solidFill>
              </a:rPr>
              <a:t> u</a:t>
            </a:r>
            <a:endParaRPr sz="2000" dirty="0">
              <a:solidFill>
                <a:schemeClr val="dk1"/>
              </a:solidFill>
            </a:endParaRPr>
          </a:p>
          <a:p>
            <a:pPr marL="342900" marR="0" lvl="0" indent="-342900" algn="just" rtl="0">
              <a:lnSpc>
                <a:spcPct val="90000"/>
              </a:lnSpc>
              <a:spcBef>
                <a:spcPts val="1000"/>
              </a:spcBef>
              <a:spcAft>
                <a:spcPts val="0"/>
              </a:spcAft>
              <a:buClr>
                <a:schemeClr val="dk1"/>
              </a:buClr>
              <a:buSzPts val="2000"/>
              <a:buChar char="•"/>
            </a:pPr>
            <a:r>
              <a:rPr lang="en-US" sz="2000" dirty="0">
                <a:solidFill>
                  <a:schemeClr val="dk1"/>
                </a:solidFill>
              </a:rPr>
              <a:t>         </a:t>
            </a:r>
            <a:r>
              <a:rPr lang="en-US" sz="2000" dirty="0" err="1">
                <a:solidFill>
                  <a:schemeClr val="dk1"/>
                </a:solidFill>
              </a:rPr>
              <a:t>đạo</a:t>
            </a:r>
            <a:r>
              <a:rPr lang="en-US" sz="2000" dirty="0">
                <a:solidFill>
                  <a:schemeClr val="dk1"/>
                </a:solidFill>
              </a:rPr>
              <a:t> </a:t>
            </a:r>
            <a:r>
              <a:rPr lang="en-US" sz="2000" dirty="0" err="1">
                <a:solidFill>
                  <a:schemeClr val="dk1"/>
                </a:solidFill>
              </a:rPr>
              <a:t>hàm</a:t>
            </a:r>
            <a:r>
              <a:rPr lang="en-US" sz="2000" dirty="0">
                <a:solidFill>
                  <a:schemeClr val="dk1"/>
                </a:solidFill>
              </a:rPr>
              <a:t> </a:t>
            </a:r>
            <a:r>
              <a:rPr lang="en-US" sz="2000" dirty="0" err="1">
                <a:solidFill>
                  <a:schemeClr val="dk1"/>
                </a:solidFill>
              </a:rPr>
              <a:t>sai</a:t>
            </a:r>
            <a:r>
              <a:rPr lang="en-US" sz="2000" dirty="0">
                <a:solidFill>
                  <a:schemeClr val="dk1"/>
                </a:solidFill>
              </a:rPr>
              <a:t> </a:t>
            </a:r>
            <a:r>
              <a:rPr lang="en-US" sz="2000" dirty="0" err="1">
                <a:solidFill>
                  <a:schemeClr val="dk1"/>
                </a:solidFill>
              </a:rPr>
              <a:t>số</a:t>
            </a:r>
            <a:r>
              <a:rPr lang="en-US" sz="2000" dirty="0">
                <a:solidFill>
                  <a:schemeClr val="dk1"/>
                </a:solidFill>
              </a:rPr>
              <a:t> </a:t>
            </a:r>
            <a:r>
              <a:rPr lang="en-US" sz="2000" dirty="0" err="1">
                <a:solidFill>
                  <a:schemeClr val="dk1"/>
                </a:solidFill>
              </a:rPr>
              <a:t>của</a:t>
            </a:r>
            <a:r>
              <a:rPr lang="en-US" sz="2000" dirty="0">
                <a:solidFill>
                  <a:schemeClr val="dk1"/>
                </a:solidFill>
              </a:rPr>
              <a:t> e1 </a:t>
            </a:r>
            <a:r>
              <a:rPr lang="en-US" sz="2000" dirty="0" err="1">
                <a:solidFill>
                  <a:schemeClr val="dk1"/>
                </a:solidFill>
              </a:rPr>
              <a:t>và</a:t>
            </a:r>
            <a:r>
              <a:rPr lang="en-US" sz="2000" dirty="0">
                <a:solidFill>
                  <a:schemeClr val="dk1"/>
                </a:solidFill>
              </a:rPr>
              <a:t> e2</a:t>
            </a:r>
            <a:endParaRPr dirty="0"/>
          </a:p>
          <a:p>
            <a:pPr marL="0" marR="0" lvl="0" indent="0" algn="just" rtl="0">
              <a:lnSpc>
                <a:spcPct val="90000"/>
              </a:lnSpc>
              <a:spcBef>
                <a:spcPts val="1000"/>
              </a:spcBef>
              <a:spcAft>
                <a:spcPts val="0"/>
              </a:spcAft>
              <a:buClr>
                <a:schemeClr val="dk1"/>
              </a:buClr>
              <a:buSzPts val="2200"/>
              <a:buFont typeface="Arial"/>
              <a:buNone/>
            </a:pPr>
            <a:r>
              <a:rPr lang="en-US" sz="2200" b="1" dirty="0">
                <a:solidFill>
                  <a:schemeClr val="dk1"/>
                </a:solidFill>
                <a:latin typeface="Arial"/>
                <a:ea typeface="Arial"/>
                <a:cs typeface="Arial"/>
                <a:sym typeface="Arial"/>
              </a:rPr>
              <a:t>2. </a:t>
            </a:r>
            <a:r>
              <a:rPr lang="en-US" sz="2200" b="1" dirty="0" err="1">
                <a:solidFill>
                  <a:schemeClr val="dk1"/>
                </a:solidFill>
                <a:latin typeface="Arial"/>
                <a:ea typeface="Arial"/>
                <a:cs typeface="Arial"/>
                <a:sym typeface="Arial"/>
              </a:rPr>
              <a:t>Chọn</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hệ</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số</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tiền</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xử</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lí</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và</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hậu</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xử</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lí</a:t>
            </a:r>
            <a:endParaRPr sz="2200" b="1" u="none" strike="noStrike" dirty="0">
              <a:solidFill>
                <a:schemeClr val="dk1"/>
              </a:solidFill>
              <a:latin typeface="Arial"/>
              <a:ea typeface="Arial"/>
              <a:cs typeface="Arial"/>
              <a:sym typeface="Arial"/>
            </a:endParaRPr>
          </a:p>
          <a:p>
            <a:pPr marL="355600" marR="0" lvl="0" indent="-355600" algn="just" rtl="0">
              <a:lnSpc>
                <a:spcPct val="90000"/>
              </a:lnSpc>
              <a:spcBef>
                <a:spcPts val="100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K1=</a:t>
            </a:r>
            <a:r>
              <a:rPr lang="en-US" sz="2000" dirty="0">
                <a:solidFill>
                  <a:schemeClr val="dk1"/>
                </a:solidFill>
              </a:rPr>
              <a:t>20 ; 		K6=0.125.</a:t>
            </a:r>
            <a:endParaRPr dirty="0"/>
          </a:p>
          <a:p>
            <a:pPr marL="355600" marR="0" lvl="0" indent="-355600" algn="just" rtl="0">
              <a:lnSpc>
                <a:spcPct val="90000"/>
              </a:lnSpc>
              <a:spcBef>
                <a:spcPts val="100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K2=</a:t>
            </a:r>
            <a:r>
              <a:rPr lang="en-US" sz="2000" dirty="0">
                <a:solidFill>
                  <a:schemeClr val="dk1"/>
                </a:solidFill>
              </a:rPr>
              <a:t>40;		K7=0.02.</a:t>
            </a:r>
            <a:endParaRPr dirty="0"/>
          </a:p>
          <a:p>
            <a:pPr marL="355600" marR="0" lvl="0" indent="-355600" algn="just" rtl="0">
              <a:lnSpc>
                <a:spcPct val="90000"/>
              </a:lnSpc>
              <a:spcBef>
                <a:spcPts val="100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K3=</a:t>
            </a:r>
            <a:r>
              <a:rPr lang="en-US" sz="2000" dirty="0">
                <a:solidFill>
                  <a:schemeClr val="dk1"/>
                </a:solidFill>
              </a:rPr>
              <a:t>0.1;		K8=0.5.</a:t>
            </a:r>
            <a:endParaRPr dirty="0"/>
          </a:p>
          <a:p>
            <a:pPr marL="355600" marR="0" lvl="0" indent="-355600" algn="just" rtl="0">
              <a:lnSpc>
                <a:spcPct val="90000"/>
              </a:lnSpc>
              <a:spcBef>
                <a:spcPts val="100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K4=</a:t>
            </a:r>
            <a:r>
              <a:rPr lang="en-US" sz="2000" dirty="0">
                <a:solidFill>
                  <a:schemeClr val="dk1"/>
                </a:solidFill>
              </a:rPr>
              <a:t>0.4</a:t>
            </a:r>
            <a:endParaRPr dirty="0"/>
          </a:p>
          <a:p>
            <a:pPr marL="355600" marR="0" lvl="0" indent="-355600" algn="just" rtl="0">
              <a:lnSpc>
                <a:spcPct val="90000"/>
              </a:lnSpc>
              <a:spcBef>
                <a:spcPts val="100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K5=</a:t>
            </a:r>
            <a:r>
              <a:rPr lang="en-US" sz="2000" dirty="0">
                <a:solidFill>
                  <a:schemeClr val="dk1"/>
                </a:solidFill>
              </a:rPr>
              <a:t>0.9</a:t>
            </a:r>
            <a:endParaRPr dirty="0"/>
          </a:p>
          <a:p>
            <a:pPr marL="228600" marR="0" lvl="0" indent="-101600" algn="l" rtl="0">
              <a:lnSpc>
                <a:spcPct val="90000"/>
              </a:lnSpc>
              <a:spcBef>
                <a:spcPts val="1000"/>
              </a:spcBef>
              <a:spcAft>
                <a:spcPts val="0"/>
              </a:spcAft>
              <a:buClr>
                <a:schemeClr val="dk1"/>
              </a:buClr>
              <a:buSzPts val="2000"/>
              <a:buFont typeface="Arial"/>
              <a:buNone/>
            </a:pPr>
            <a:endParaRPr sz="2000" dirty="0">
              <a:solidFill>
                <a:schemeClr val="dk1"/>
              </a:solidFill>
              <a:latin typeface="Arial"/>
              <a:ea typeface="Arial"/>
              <a:cs typeface="Arial"/>
              <a:sym typeface="Arial"/>
            </a:endParaRPr>
          </a:p>
          <a:p>
            <a:pPr marL="228600" marR="0" lvl="0" indent="-101600" algn="l" rtl="0">
              <a:lnSpc>
                <a:spcPct val="90000"/>
              </a:lnSpc>
              <a:spcBef>
                <a:spcPts val="1000"/>
              </a:spcBef>
              <a:spcAft>
                <a:spcPts val="0"/>
              </a:spcAft>
              <a:buClr>
                <a:schemeClr val="dk1"/>
              </a:buClr>
              <a:buSzPts val="2000"/>
              <a:buFont typeface="Arial"/>
              <a:buNone/>
            </a:pPr>
            <a:endParaRPr sz="2000" dirty="0">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Arial"/>
              <a:ea typeface="Arial"/>
              <a:cs typeface="Arial"/>
              <a:sym typeface="Arial"/>
            </a:endParaRPr>
          </a:p>
        </p:txBody>
      </p:sp>
      <p:sp>
        <p:nvSpPr>
          <p:cNvPr id="227" name="Google Shape;227;p24"/>
          <p:cNvSpPr txBox="1"/>
          <p:nvPr/>
        </p:nvSpPr>
        <p:spPr>
          <a:xfrm>
            <a:off x="6233654" y="1226214"/>
            <a:ext cx="5414061" cy="479719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200"/>
              <a:buFont typeface="Arial"/>
              <a:buNone/>
            </a:pPr>
            <a:r>
              <a:rPr lang="en-US" sz="2200" b="1">
                <a:solidFill>
                  <a:schemeClr val="dk1"/>
                </a:solidFill>
                <a:latin typeface="Arial"/>
                <a:ea typeface="Arial"/>
                <a:cs typeface="Arial"/>
                <a:sym typeface="Arial"/>
              </a:rPr>
              <a:t>3. Định nghĩa các tập mờ</a:t>
            </a:r>
            <a:endParaRPr sz="2200" b="1">
              <a:solidFill>
                <a:schemeClr val="dk1"/>
              </a:solidFill>
              <a:latin typeface="Arial"/>
              <a:ea typeface="Arial"/>
              <a:cs typeface="Arial"/>
              <a:sym typeface="Arial"/>
            </a:endParaRPr>
          </a:p>
          <a:p>
            <a:pPr marL="342900" marR="0" lvl="0" indent="-342900" algn="just" rtl="0">
              <a:lnSpc>
                <a:spcPct val="90000"/>
              </a:lnSpc>
              <a:spcBef>
                <a:spcPts val="1000"/>
              </a:spcBef>
              <a:spcAft>
                <a:spcPts val="0"/>
              </a:spcAft>
              <a:buClr>
                <a:schemeClr val="dk1"/>
              </a:buClr>
              <a:buSzPts val="2000"/>
              <a:buFont typeface="Arial"/>
              <a:buChar char="•"/>
            </a:pPr>
            <a:r>
              <a:rPr lang="en-US" sz="2000">
                <a:solidFill>
                  <a:schemeClr val="dk1"/>
                </a:solidFill>
                <a:latin typeface="Arial"/>
                <a:ea typeface="Arial"/>
                <a:cs typeface="Arial"/>
                <a:sym typeface="Arial"/>
              </a:rPr>
              <a:t>Chọn 3 tập mờ NE, ZE, PO cho biến vào</a:t>
            </a:r>
            <a:endParaRPr sz="2000">
              <a:solidFill>
                <a:schemeClr val="dk1"/>
              </a:solidFill>
              <a:latin typeface="Arial"/>
              <a:ea typeface="Arial"/>
              <a:cs typeface="Arial"/>
              <a:sym typeface="Arial"/>
            </a:endParaRPr>
          </a:p>
          <a:p>
            <a:pPr marL="342900" marR="0" lvl="0" indent="-342900" algn="just" rtl="0">
              <a:lnSpc>
                <a:spcPct val="90000"/>
              </a:lnSpc>
              <a:spcBef>
                <a:spcPts val="1000"/>
              </a:spcBef>
              <a:spcAft>
                <a:spcPts val="0"/>
              </a:spcAft>
              <a:buClr>
                <a:schemeClr val="dk1"/>
              </a:buClr>
              <a:buSzPts val="2000"/>
              <a:buFont typeface="Arial"/>
              <a:buChar char="•"/>
            </a:pPr>
            <a:r>
              <a:rPr lang="en-US" sz="2000" u="none" strike="noStrike">
                <a:solidFill>
                  <a:schemeClr val="dk1"/>
                </a:solidFill>
                <a:latin typeface="Arial"/>
                <a:ea typeface="Arial"/>
                <a:cs typeface="Arial"/>
                <a:sym typeface="Arial"/>
              </a:rPr>
              <a:t>Chọn </a:t>
            </a:r>
            <a:r>
              <a:rPr lang="en-US" sz="2000">
                <a:solidFill>
                  <a:schemeClr val="dk1"/>
                </a:solidFill>
              </a:rPr>
              <a:t>3</a:t>
            </a:r>
            <a:r>
              <a:rPr lang="en-US" sz="2000" u="none" strike="noStrike">
                <a:solidFill>
                  <a:schemeClr val="dk1"/>
                </a:solidFill>
                <a:latin typeface="Arial"/>
                <a:ea typeface="Arial"/>
                <a:cs typeface="Arial"/>
                <a:sym typeface="Arial"/>
              </a:rPr>
              <a:t> tập mờ </a:t>
            </a:r>
            <a:r>
              <a:rPr lang="en-US" sz="2000">
                <a:solidFill>
                  <a:schemeClr val="dk1"/>
                </a:solidFill>
              </a:rPr>
              <a:t> NE, ZE, PO</a:t>
            </a:r>
            <a:r>
              <a:rPr lang="en-US" sz="2000" u="none" strike="noStrike">
                <a:solidFill>
                  <a:schemeClr val="dk1"/>
                </a:solidFill>
                <a:latin typeface="Arial"/>
                <a:ea typeface="Arial"/>
                <a:cs typeface="Arial"/>
                <a:sym typeface="Arial"/>
              </a:rPr>
              <a:t> cho biến ra</a:t>
            </a:r>
            <a:endParaRPr sz="2000" u="none" strike="noStrike">
              <a:solidFill>
                <a:schemeClr val="dk1"/>
              </a:solidFill>
              <a:latin typeface="Arial"/>
              <a:ea typeface="Arial"/>
              <a:cs typeface="Arial"/>
              <a:sym typeface="Arial"/>
            </a:endParaRPr>
          </a:p>
          <a:p>
            <a:pPr marL="0" marR="0" lvl="0" indent="0" algn="just" rtl="0">
              <a:lnSpc>
                <a:spcPct val="90000"/>
              </a:lnSpc>
              <a:spcBef>
                <a:spcPts val="1000"/>
              </a:spcBef>
              <a:spcAft>
                <a:spcPts val="0"/>
              </a:spcAft>
              <a:buClr>
                <a:schemeClr val="dk1"/>
              </a:buClr>
              <a:buSzPts val="2200"/>
              <a:buFont typeface="Arial"/>
              <a:buNone/>
            </a:pPr>
            <a:r>
              <a:rPr lang="en-US" sz="2200" b="1">
                <a:solidFill>
                  <a:schemeClr val="dk1"/>
                </a:solidFill>
                <a:latin typeface="Arial"/>
                <a:ea typeface="Arial"/>
                <a:cs typeface="Arial"/>
                <a:sym typeface="Arial"/>
              </a:rPr>
              <a:t>4. Xây dựng hệ quy tắc mờ</a:t>
            </a:r>
            <a:endParaRPr sz="2200" b="1">
              <a:solidFill>
                <a:schemeClr val="dk1"/>
              </a:solidFill>
              <a:latin typeface="Arial"/>
              <a:ea typeface="Arial"/>
              <a:cs typeface="Arial"/>
              <a:sym typeface="Arial"/>
            </a:endParaRPr>
          </a:p>
          <a:p>
            <a:pPr marL="228600" marR="0" lvl="0" indent="-228600" algn="just" rtl="0">
              <a:lnSpc>
                <a:spcPct val="90000"/>
              </a:lnSpc>
              <a:spcBef>
                <a:spcPts val="1000"/>
              </a:spcBef>
              <a:spcAft>
                <a:spcPts val="0"/>
              </a:spcAft>
              <a:buClr>
                <a:schemeClr val="dk1"/>
              </a:buClr>
              <a:buSzPts val="2000"/>
              <a:buFont typeface="Arial"/>
              <a:buChar char="•"/>
            </a:pPr>
            <a:r>
              <a:rPr lang="en-US" sz="2000">
                <a:solidFill>
                  <a:schemeClr val="dk1"/>
                </a:solidFill>
                <a:latin typeface="Arial"/>
                <a:ea typeface="Arial"/>
                <a:cs typeface="Arial"/>
                <a:sym typeface="Arial"/>
              </a:rPr>
              <a:t>Tạo hệ quy tắc với </a:t>
            </a:r>
            <a:r>
              <a:rPr lang="en-US" sz="2000">
                <a:solidFill>
                  <a:schemeClr val="dk1"/>
                </a:solidFill>
              </a:rPr>
              <a:t>3</a:t>
            </a:r>
            <a:r>
              <a:rPr lang="en-US" sz="2000">
                <a:solidFill>
                  <a:schemeClr val="dk1"/>
                </a:solidFill>
                <a:latin typeface="Arial"/>
                <a:ea typeface="Arial"/>
                <a:cs typeface="Arial"/>
                <a:sym typeface="Arial"/>
              </a:rPr>
              <a:t> luật mờ </a:t>
            </a:r>
            <a:r>
              <a:rPr lang="en-US" sz="2000">
                <a:solidFill>
                  <a:schemeClr val="dk1"/>
                </a:solidFill>
              </a:rPr>
              <a:t>cho từng bộ Fuzzy</a:t>
            </a:r>
            <a:endParaRPr sz="2000">
              <a:solidFill>
                <a:schemeClr val="dk1"/>
              </a:solidFill>
              <a:latin typeface="Arial"/>
              <a:ea typeface="Arial"/>
              <a:cs typeface="Arial"/>
              <a:sym typeface="Arial"/>
            </a:endParaRPr>
          </a:p>
          <a:p>
            <a:pPr marL="0" marR="0" lvl="0" indent="0" algn="just" rtl="0">
              <a:lnSpc>
                <a:spcPct val="90000"/>
              </a:lnSpc>
              <a:spcBef>
                <a:spcPts val="1000"/>
              </a:spcBef>
              <a:spcAft>
                <a:spcPts val="0"/>
              </a:spcAft>
              <a:buClr>
                <a:schemeClr val="dk1"/>
              </a:buClr>
              <a:buSzPts val="2200"/>
              <a:buFont typeface="Arial"/>
              <a:buNone/>
            </a:pPr>
            <a:r>
              <a:rPr lang="en-US" sz="2200" b="1">
                <a:solidFill>
                  <a:schemeClr val="dk1"/>
                </a:solidFill>
                <a:latin typeface="Arial"/>
                <a:ea typeface="Arial"/>
                <a:cs typeface="Arial"/>
                <a:sym typeface="Arial"/>
              </a:rPr>
              <a:t>5. Chọn phương pháp suy diễn</a:t>
            </a:r>
            <a:endParaRPr sz="2200" b="1">
              <a:solidFill>
                <a:schemeClr val="dk1"/>
              </a:solidFill>
              <a:latin typeface="Arial"/>
              <a:ea typeface="Arial"/>
              <a:cs typeface="Arial"/>
              <a:sym typeface="Arial"/>
            </a:endParaRPr>
          </a:p>
          <a:p>
            <a:pPr marL="228600" marR="0" lvl="0" indent="-228600" algn="just" rtl="0">
              <a:lnSpc>
                <a:spcPct val="90000"/>
              </a:lnSpc>
              <a:spcBef>
                <a:spcPts val="1000"/>
              </a:spcBef>
              <a:spcAft>
                <a:spcPts val="0"/>
              </a:spcAft>
              <a:buClr>
                <a:schemeClr val="dk1"/>
              </a:buClr>
              <a:buSzPts val="2000"/>
              <a:buFont typeface="Arial"/>
              <a:buChar char="•"/>
            </a:pPr>
            <a:r>
              <a:rPr lang="en-US" sz="2000">
                <a:solidFill>
                  <a:schemeClr val="dk1"/>
                </a:solidFill>
                <a:latin typeface="Arial"/>
                <a:ea typeface="Arial"/>
                <a:cs typeface="Arial"/>
                <a:sym typeface="Arial"/>
              </a:rPr>
              <a:t>MAX-PROD</a:t>
            </a:r>
            <a:endParaRPr/>
          </a:p>
          <a:p>
            <a:pPr marL="0" marR="0" lvl="0" indent="0" algn="just" rtl="0">
              <a:lnSpc>
                <a:spcPct val="90000"/>
              </a:lnSpc>
              <a:spcBef>
                <a:spcPts val="1000"/>
              </a:spcBef>
              <a:spcAft>
                <a:spcPts val="0"/>
              </a:spcAft>
              <a:buClr>
                <a:schemeClr val="dk1"/>
              </a:buClr>
              <a:buSzPts val="2200"/>
              <a:buFont typeface="Arial"/>
              <a:buNone/>
            </a:pPr>
            <a:r>
              <a:rPr lang="en-US" sz="2200" b="1">
                <a:solidFill>
                  <a:schemeClr val="dk1"/>
                </a:solidFill>
                <a:latin typeface="Arial"/>
                <a:ea typeface="Arial"/>
                <a:cs typeface="Arial"/>
                <a:sym typeface="Arial"/>
              </a:rPr>
              <a:t>6. Chọn phương pháp giải mờ</a:t>
            </a:r>
            <a:endParaRPr sz="2200" b="1">
              <a:solidFill>
                <a:schemeClr val="dk1"/>
              </a:solidFill>
              <a:latin typeface="Arial"/>
              <a:ea typeface="Arial"/>
              <a:cs typeface="Arial"/>
              <a:sym typeface="Arial"/>
            </a:endParaRPr>
          </a:p>
          <a:p>
            <a:pPr marL="228600" marR="0" lvl="0" indent="-228600" algn="just" rtl="0">
              <a:lnSpc>
                <a:spcPct val="90000"/>
              </a:lnSpc>
              <a:spcBef>
                <a:spcPts val="1000"/>
              </a:spcBef>
              <a:spcAft>
                <a:spcPts val="0"/>
              </a:spcAft>
              <a:buClr>
                <a:schemeClr val="dk1"/>
              </a:buClr>
              <a:buSzPts val="2000"/>
              <a:buFont typeface="Arial"/>
              <a:buChar char="•"/>
            </a:pPr>
            <a:r>
              <a:rPr lang="en-US" sz="2000">
                <a:solidFill>
                  <a:schemeClr val="dk1"/>
                </a:solidFill>
                <a:latin typeface="Arial"/>
                <a:ea typeface="Arial"/>
                <a:cs typeface="Arial"/>
                <a:sym typeface="Arial"/>
              </a:rPr>
              <a:t>Giải mờ theo phương pháp trọng tâm</a:t>
            </a:r>
            <a:endParaRPr sz="2000">
              <a:solidFill>
                <a:schemeClr val="dk1"/>
              </a:solidFill>
              <a:latin typeface="Arial"/>
              <a:ea typeface="Arial"/>
              <a:cs typeface="Arial"/>
              <a:sym typeface="Arial"/>
            </a:endParaRPr>
          </a:p>
          <a:p>
            <a:pPr marL="228600" marR="0" lvl="0" indent="-101600" algn="just" rtl="0">
              <a:lnSpc>
                <a:spcPct val="90000"/>
              </a:lnSpc>
              <a:spcBef>
                <a:spcPts val="100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0" marR="0" lvl="0" indent="0" algn="just" rtl="0">
              <a:lnSpc>
                <a:spcPct val="90000"/>
              </a:lnSpc>
              <a:spcBef>
                <a:spcPts val="1000"/>
              </a:spcBef>
              <a:spcAft>
                <a:spcPts val="0"/>
              </a:spcAft>
              <a:buClr>
                <a:schemeClr val="dk1"/>
              </a:buClr>
              <a:buSzPts val="2200"/>
              <a:buFont typeface="Arial"/>
              <a:buNone/>
            </a:pPr>
            <a:endParaRPr sz="2200" b="1">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200"/>
              <a:buFont typeface="Arial"/>
              <a:buNone/>
            </a:pPr>
            <a:endParaRPr sz="2200">
              <a:solidFill>
                <a:schemeClr val="dk1"/>
              </a:solidFill>
              <a:latin typeface="Arial"/>
              <a:ea typeface="Arial"/>
              <a:cs typeface="Arial"/>
              <a:sym typeface="Arial"/>
            </a:endParaRPr>
          </a:p>
          <a:p>
            <a:pPr marL="228600" marR="0" lvl="0" indent="-88900" algn="l" rtl="0">
              <a:lnSpc>
                <a:spcPct val="90000"/>
              </a:lnSpc>
              <a:spcBef>
                <a:spcPts val="1000"/>
              </a:spcBef>
              <a:spcAft>
                <a:spcPts val="0"/>
              </a:spcAft>
              <a:buClr>
                <a:schemeClr val="dk1"/>
              </a:buClr>
              <a:buSzPts val="2200"/>
              <a:buFont typeface="Arial"/>
              <a:buNone/>
            </a:pPr>
            <a:endParaRPr sz="2200">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200"/>
              <a:buFont typeface="Arial"/>
              <a:buNone/>
            </a:pPr>
            <a:endParaRPr sz="2200">
              <a:solidFill>
                <a:schemeClr val="dk1"/>
              </a:solidFill>
              <a:latin typeface="Arial"/>
              <a:ea typeface="Arial"/>
              <a:cs typeface="Arial"/>
              <a:sym typeface="Arial"/>
            </a:endParaRPr>
          </a:p>
        </p:txBody>
      </p:sp>
      <p:pic>
        <p:nvPicPr>
          <p:cNvPr id="228" name="Google Shape;228;p24"/>
          <p:cNvPicPr preferRelativeResize="0"/>
          <p:nvPr/>
        </p:nvPicPr>
        <p:blipFill>
          <a:blip r:embed="rId3">
            <a:alphaModFix/>
          </a:blip>
          <a:stretch>
            <a:fillRect/>
          </a:stretch>
        </p:blipFill>
        <p:spPr>
          <a:xfrm>
            <a:off x="3749926" y="1579451"/>
            <a:ext cx="1320625" cy="477675"/>
          </a:xfrm>
          <a:prstGeom prst="rect">
            <a:avLst/>
          </a:prstGeom>
          <a:noFill/>
          <a:ln>
            <a:noFill/>
          </a:ln>
        </p:spPr>
      </p:pic>
      <p:pic>
        <p:nvPicPr>
          <p:cNvPr id="229" name="Google Shape;229;p24"/>
          <p:cNvPicPr preferRelativeResize="0"/>
          <p:nvPr/>
        </p:nvPicPr>
        <p:blipFill>
          <a:blip r:embed="rId4">
            <a:alphaModFix/>
          </a:blip>
          <a:stretch>
            <a:fillRect/>
          </a:stretch>
        </p:blipFill>
        <p:spPr>
          <a:xfrm>
            <a:off x="904428" y="3133903"/>
            <a:ext cx="693078" cy="4776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sldNum" idx="12"/>
          </p:nvPr>
        </p:nvSpPr>
        <p:spPr>
          <a:xfrm>
            <a:off x="8904514" y="635272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236" name="Google Shape;236;p25"/>
          <p:cNvSpPr txBox="1">
            <a:spLocks noGrp="1"/>
          </p:cNvSpPr>
          <p:nvPr>
            <p:ph type="body" idx="1"/>
          </p:nvPr>
        </p:nvSpPr>
        <p:spPr>
          <a:xfrm>
            <a:off x="1435027" y="201414"/>
            <a:ext cx="9323700" cy="695400"/>
          </a:xfrm>
          <a:prstGeom prst="rect">
            <a:avLst/>
          </a:prstGeom>
        </p:spPr>
        <p:txBody>
          <a:bodyPr spcFirstLastPara="1" wrap="square" lIns="91425" tIns="45700" rIns="91425" bIns="45700" anchor="ctr" anchorCtr="0">
            <a:normAutofit fontScale="77500" lnSpcReduction="20000"/>
          </a:bodyPr>
          <a:lstStyle/>
          <a:p>
            <a:pPr marL="0" lvl="0" indent="0" algn="l" rtl="0">
              <a:spcBef>
                <a:spcPts val="0"/>
              </a:spcBef>
              <a:spcAft>
                <a:spcPts val="0"/>
              </a:spcAft>
              <a:buClr>
                <a:schemeClr val="dk1"/>
              </a:buClr>
              <a:buSzPct val="100000"/>
              <a:buFont typeface="Calibri"/>
              <a:buNone/>
            </a:pPr>
            <a:r>
              <a:rPr lang="en-US" dirty="0" err="1">
                <a:latin typeface="Arial"/>
                <a:ea typeface="Arial"/>
                <a:cs typeface="Arial"/>
                <a:sym typeface="Arial"/>
              </a:rPr>
              <a:t>Chương</a:t>
            </a:r>
            <a:r>
              <a:rPr lang="en-US" dirty="0">
                <a:latin typeface="Arial"/>
                <a:ea typeface="Arial"/>
                <a:cs typeface="Arial"/>
                <a:sym typeface="Arial"/>
              </a:rPr>
              <a:t> 2: </a:t>
            </a:r>
            <a:r>
              <a:rPr lang="en-US" dirty="0" err="1">
                <a:latin typeface="Arial"/>
                <a:ea typeface="Arial"/>
                <a:cs typeface="Arial"/>
                <a:sym typeface="Arial"/>
              </a:rPr>
              <a:t>Thiết</a:t>
            </a:r>
            <a:r>
              <a:rPr lang="en-US" dirty="0">
                <a:latin typeface="Arial"/>
                <a:ea typeface="Arial"/>
                <a:cs typeface="Arial"/>
                <a:sym typeface="Arial"/>
              </a:rPr>
              <a:t> </a:t>
            </a:r>
            <a:r>
              <a:rPr lang="en-US" dirty="0" err="1">
                <a:latin typeface="Arial"/>
                <a:ea typeface="Arial"/>
                <a:cs typeface="Arial"/>
                <a:sym typeface="Arial"/>
              </a:rPr>
              <a:t>kế</a:t>
            </a:r>
            <a:r>
              <a:rPr lang="en-US" dirty="0">
                <a:latin typeface="Arial"/>
                <a:ea typeface="Arial"/>
                <a:cs typeface="Arial"/>
                <a:sym typeface="Arial"/>
              </a:rPr>
              <a:t> </a:t>
            </a:r>
            <a:r>
              <a:rPr lang="en-US" dirty="0" err="1">
                <a:latin typeface="Arial"/>
                <a:ea typeface="Arial"/>
                <a:cs typeface="Arial"/>
                <a:sym typeface="Arial"/>
              </a:rPr>
              <a:t>và</a:t>
            </a:r>
            <a:r>
              <a:rPr lang="en-US" dirty="0">
                <a:latin typeface="Arial"/>
                <a:ea typeface="Arial"/>
                <a:cs typeface="Arial"/>
                <a:sym typeface="Arial"/>
              </a:rPr>
              <a:t> </a:t>
            </a:r>
            <a:r>
              <a:rPr lang="en-US" dirty="0" err="1">
                <a:latin typeface="Arial"/>
                <a:ea typeface="Arial"/>
                <a:cs typeface="Arial"/>
                <a:sym typeface="Arial"/>
              </a:rPr>
              <a:t>mô</a:t>
            </a:r>
            <a:r>
              <a:rPr lang="en-US" dirty="0">
                <a:latin typeface="Arial"/>
                <a:ea typeface="Arial"/>
                <a:cs typeface="Arial"/>
                <a:sym typeface="Arial"/>
              </a:rPr>
              <a:t> </a:t>
            </a:r>
            <a:r>
              <a:rPr lang="en-US" dirty="0" err="1">
                <a:latin typeface="Arial"/>
                <a:ea typeface="Arial"/>
                <a:cs typeface="Arial"/>
                <a:sym typeface="Arial"/>
              </a:rPr>
              <a:t>phỏng</a:t>
            </a:r>
            <a:r>
              <a:rPr lang="en-US" dirty="0">
                <a:latin typeface="Arial"/>
                <a:ea typeface="Arial"/>
                <a:cs typeface="Arial"/>
                <a:sym typeface="Arial"/>
              </a:rPr>
              <a:t> </a:t>
            </a:r>
            <a:r>
              <a:rPr lang="en-US" dirty="0" err="1">
                <a:latin typeface="Arial"/>
                <a:ea typeface="Arial"/>
                <a:cs typeface="Arial"/>
                <a:sym typeface="Arial"/>
              </a:rPr>
              <a:t>bộ</a:t>
            </a:r>
            <a:r>
              <a:rPr lang="en-US" dirty="0">
                <a:latin typeface="Arial"/>
                <a:ea typeface="Arial"/>
                <a:cs typeface="Arial"/>
                <a:sym typeface="Arial"/>
              </a:rPr>
              <a:t> </a:t>
            </a:r>
            <a:r>
              <a:rPr lang="en-US" dirty="0" err="1">
                <a:latin typeface="Arial"/>
                <a:ea typeface="Arial"/>
                <a:cs typeface="Arial"/>
                <a:sym typeface="Arial"/>
              </a:rPr>
              <a:t>điều</a:t>
            </a:r>
            <a:r>
              <a:rPr lang="en-US" dirty="0">
                <a:latin typeface="Arial"/>
                <a:ea typeface="Arial"/>
                <a:cs typeface="Arial"/>
                <a:sym typeface="Arial"/>
              </a:rPr>
              <a:t> </a:t>
            </a:r>
            <a:r>
              <a:rPr lang="en-US" dirty="0" err="1">
                <a:latin typeface="Arial"/>
                <a:ea typeface="Arial"/>
                <a:cs typeface="Arial"/>
                <a:sym typeface="Arial"/>
              </a:rPr>
              <a:t>khiển</a:t>
            </a:r>
            <a:r>
              <a:rPr lang="en-US" dirty="0">
                <a:latin typeface="Arial"/>
                <a:ea typeface="Arial"/>
                <a:cs typeface="Arial"/>
                <a:sym typeface="Arial"/>
              </a:rPr>
              <a:t> PD-</a:t>
            </a:r>
            <a:r>
              <a:rPr lang="en-US" dirty="0" err="1">
                <a:latin typeface="Arial"/>
                <a:ea typeface="Arial"/>
                <a:cs typeface="Arial"/>
                <a:sym typeface="Arial"/>
              </a:rPr>
              <a:t>mờ</a:t>
            </a:r>
            <a:endParaRPr dirty="0"/>
          </a:p>
        </p:txBody>
      </p:sp>
      <p:pic>
        <p:nvPicPr>
          <p:cNvPr id="237" name="Google Shape;237;p25"/>
          <p:cNvPicPr preferRelativeResize="0"/>
          <p:nvPr/>
        </p:nvPicPr>
        <p:blipFill>
          <a:blip r:embed="rId3">
            <a:alphaModFix/>
          </a:blip>
          <a:stretch>
            <a:fillRect/>
          </a:stretch>
        </p:blipFill>
        <p:spPr>
          <a:xfrm>
            <a:off x="596900" y="1270000"/>
            <a:ext cx="5321300" cy="4838700"/>
          </a:xfrm>
          <a:prstGeom prst="rect">
            <a:avLst/>
          </a:prstGeom>
          <a:noFill/>
          <a:ln>
            <a:noFill/>
          </a:ln>
        </p:spPr>
      </p:pic>
      <p:pic>
        <p:nvPicPr>
          <p:cNvPr id="238" name="Google Shape;238;p25"/>
          <p:cNvPicPr preferRelativeResize="0"/>
          <p:nvPr/>
        </p:nvPicPr>
        <p:blipFill>
          <a:blip r:embed="rId4">
            <a:alphaModFix/>
          </a:blip>
          <a:stretch>
            <a:fillRect/>
          </a:stretch>
        </p:blipFill>
        <p:spPr>
          <a:xfrm>
            <a:off x="6865310" y="1297710"/>
            <a:ext cx="4565400" cy="1504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6"/>
          <p:cNvSpPr txBox="1">
            <a:spLocks noGrp="1"/>
          </p:cNvSpPr>
          <p:nvPr>
            <p:ph type="title"/>
          </p:nvPr>
        </p:nvSpPr>
        <p:spPr>
          <a:xfrm>
            <a:off x="1428749" y="225693"/>
            <a:ext cx="9099551" cy="773756"/>
          </a:xfrm>
          <a:prstGeom prst="rect">
            <a:avLst/>
          </a:prstGeom>
          <a:solidFill>
            <a:srgbClr val="EFF5FB"/>
          </a:solidFill>
          <a:ln w="9525" cap="flat" cmpd="sng">
            <a:solidFill>
              <a:srgbClr val="0070C0"/>
            </a:solidFill>
            <a:prstDash val="dash"/>
            <a:round/>
            <a:headEnd type="none" w="sm" len="sm"/>
            <a:tailEnd type="none" w="sm" len="sm"/>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a:buNone/>
            </a:pPr>
            <a:r>
              <a:rPr lang="en-US">
                <a:latin typeface="Arial"/>
                <a:ea typeface="Arial"/>
                <a:cs typeface="Arial"/>
                <a:sym typeface="Arial"/>
              </a:rPr>
              <a:t>Sơ đồ mô phỏng bộ điều khiển PD mờ</a:t>
            </a:r>
            <a:endParaRPr>
              <a:latin typeface="Arial"/>
              <a:ea typeface="Arial"/>
              <a:cs typeface="Arial"/>
              <a:sym typeface="Arial"/>
            </a:endParaRPr>
          </a:p>
        </p:txBody>
      </p:sp>
      <p:sp>
        <p:nvSpPr>
          <p:cNvPr id="244" name="Google Shape;244;p26"/>
          <p:cNvSpPr txBox="1">
            <a:spLocks noGrp="1"/>
          </p:cNvSpPr>
          <p:nvPr>
            <p:ph type="dt" idx="10"/>
          </p:nvPr>
        </p:nvSpPr>
        <p:spPr>
          <a:xfrm>
            <a:off x="544286" y="635634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5/29/2023</a:t>
            </a:r>
            <a:endParaRPr>
              <a:latin typeface="Arial"/>
              <a:ea typeface="Arial"/>
              <a:cs typeface="Arial"/>
              <a:sym typeface="Arial"/>
            </a:endParaRPr>
          </a:p>
        </p:txBody>
      </p:sp>
      <p:sp>
        <p:nvSpPr>
          <p:cNvPr id="245" name="Google Shape;245;p26"/>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14</a:t>
            </a:fld>
            <a:endParaRPr>
              <a:latin typeface="Arial"/>
              <a:ea typeface="Arial"/>
              <a:cs typeface="Arial"/>
              <a:sym typeface="Arial"/>
            </a:endParaRPr>
          </a:p>
        </p:txBody>
      </p:sp>
      <p:sp>
        <p:nvSpPr>
          <p:cNvPr id="246" name="Google Shape;246;p26"/>
          <p:cNvSpPr/>
          <p:nvPr/>
        </p:nvSpPr>
        <p:spPr>
          <a:xfrm>
            <a:off x="139700" y="1168882"/>
            <a:ext cx="11912600" cy="4227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2000" b="1">
                <a:solidFill>
                  <a:schemeClr val="dk1"/>
                </a:solidFill>
                <a:latin typeface="Arial"/>
                <a:ea typeface="Arial"/>
                <a:cs typeface="Arial"/>
                <a:sym typeface="Arial"/>
              </a:rPr>
              <a:t>Mô phỏng trên Matlab R201</a:t>
            </a:r>
            <a:r>
              <a:rPr lang="en-US" sz="2000" b="1">
                <a:solidFill>
                  <a:schemeClr val="dk1"/>
                </a:solidFill>
              </a:rPr>
              <a:t>7b</a:t>
            </a:r>
            <a:r>
              <a:rPr lang="en-US" sz="2000" b="1">
                <a:solidFill>
                  <a:schemeClr val="dk1"/>
                </a:solidFill>
                <a:latin typeface="Arial"/>
                <a:ea typeface="Arial"/>
                <a:cs typeface="Arial"/>
                <a:sym typeface="Arial"/>
              </a:rPr>
              <a:t>. Dell Inspiron 3459. Chế độ Fixed-step, thời gian lấy mẫu 0.01 giây. Thời gian mô phỏng 10 giây. </a:t>
            </a:r>
            <a:endParaRPr/>
          </a:p>
        </p:txBody>
      </p:sp>
      <p:pic>
        <p:nvPicPr>
          <p:cNvPr id="247" name="Google Shape;247;p26"/>
          <p:cNvPicPr preferRelativeResize="0"/>
          <p:nvPr/>
        </p:nvPicPr>
        <p:blipFill>
          <a:blip r:embed="rId3">
            <a:alphaModFix/>
          </a:blip>
          <a:stretch>
            <a:fillRect/>
          </a:stretch>
        </p:blipFill>
        <p:spPr>
          <a:xfrm>
            <a:off x="1428750" y="2063905"/>
            <a:ext cx="9875576" cy="393909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7"/>
          <p:cNvSpPr txBox="1">
            <a:spLocks noGrp="1"/>
          </p:cNvSpPr>
          <p:nvPr>
            <p:ph type="title"/>
          </p:nvPr>
        </p:nvSpPr>
        <p:spPr>
          <a:xfrm>
            <a:off x="1358537" y="176042"/>
            <a:ext cx="9157063" cy="746235"/>
          </a:xfrm>
          <a:prstGeom prst="rect">
            <a:avLst/>
          </a:prstGeom>
          <a:solidFill>
            <a:srgbClr val="EFF5FB"/>
          </a:solidFill>
          <a:ln w="9525" cap="flat" cmpd="sng">
            <a:solidFill>
              <a:srgbClr val="0070C0"/>
            </a:solidFill>
            <a:prstDash val="dash"/>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a:latin typeface="Arial"/>
                <a:ea typeface="Arial"/>
                <a:cs typeface="Arial"/>
                <a:sym typeface="Arial"/>
              </a:rPr>
              <a:t>Sơ đồ mô phỏng bộ điều khiển PD mờ</a:t>
            </a:r>
            <a:endParaRPr/>
          </a:p>
        </p:txBody>
      </p:sp>
      <p:sp>
        <p:nvSpPr>
          <p:cNvPr id="253" name="Google Shape;253;p27"/>
          <p:cNvSpPr txBox="1">
            <a:spLocks noGrp="1"/>
          </p:cNvSpPr>
          <p:nvPr>
            <p:ph type="dt" idx="10"/>
          </p:nvPr>
        </p:nvSpPr>
        <p:spPr>
          <a:xfrm>
            <a:off x="544286" y="635634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5/29/2023</a:t>
            </a:r>
            <a:endParaRPr/>
          </a:p>
        </p:txBody>
      </p:sp>
      <p:sp>
        <p:nvSpPr>
          <p:cNvPr id="254" name="Google Shape;254;p27"/>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55" name="Google Shape;255;p27"/>
          <p:cNvPicPr preferRelativeResize="0"/>
          <p:nvPr/>
        </p:nvPicPr>
        <p:blipFill>
          <a:blip r:embed="rId3">
            <a:alphaModFix/>
          </a:blip>
          <a:stretch>
            <a:fillRect/>
          </a:stretch>
        </p:blipFill>
        <p:spPr>
          <a:xfrm>
            <a:off x="2531875" y="1157110"/>
            <a:ext cx="5366375" cy="2867070"/>
          </a:xfrm>
          <a:prstGeom prst="rect">
            <a:avLst/>
          </a:prstGeom>
          <a:noFill/>
          <a:ln>
            <a:noFill/>
          </a:ln>
        </p:spPr>
      </p:pic>
      <p:pic>
        <p:nvPicPr>
          <p:cNvPr id="256" name="Google Shape;256;p27"/>
          <p:cNvPicPr preferRelativeResize="0"/>
          <p:nvPr/>
        </p:nvPicPr>
        <p:blipFill>
          <a:blip r:embed="rId4">
            <a:alphaModFix/>
          </a:blip>
          <a:stretch>
            <a:fillRect/>
          </a:stretch>
        </p:blipFill>
        <p:spPr>
          <a:xfrm>
            <a:off x="2531875" y="4122100"/>
            <a:ext cx="5497450" cy="2583500"/>
          </a:xfrm>
          <a:prstGeom prst="rect">
            <a:avLst/>
          </a:prstGeom>
          <a:noFill/>
          <a:ln>
            <a:noFill/>
          </a:ln>
        </p:spPr>
      </p:pic>
      <p:sp>
        <p:nvSpPr>
          <p:cNvPr id="257" name="Google Shape;257;p27"/>
          <p:cNvSpPr txBox="1"/>
          <p:nvPr/>
        </p:nvSpPr>
        <p:spPr>
          <a:xfrm>
            <a:off x="8422825" y="1293550"/>
            <a:ext cx="3239400" cy="867000"/>
          </a:xfrm>
          <a:prstGeom prst="rect">
            <a:avLst/>
          </a:prstGeom>
          <a:noFill/>
          <a:ln>
            <a:noFill/>
          </a:ln>
        </p:spPr>
        <p:txBody>
          <a:bodyPr spcFirstLastPara="1" wrap="square" lIns="91425" tIns="45700" rIns="91425" bIns="45700" anchor="t" anchorCtr="0">
            <a:noAutofit/>
          </a:bodyPr>
          <a:lstStyle/>
          <a:p>
            <a:pPr marL="228600" lvl="0" indent="-101600" algn="l" rtl="0">
              <a:lnSpc>
                <a:spcPct val="90000"/>
              </a:lnSpc>
              <a:spcBef>
                <a:spcPts val="1000"/>
              </a:spcBef>
              <a:spcAft>
                <a:spcPts val="0"/>
              </a:spcAft>
              <a:buClr>
                <a:schemeClr val="dk1"/>
              </a:buClr>
              <a:buSzPts val="1100"/>
              <a:buFont typeface="Arial"/>
              <a:buNone/>
            </a:pPr>
            <a:r>
              <a:rPr lang="en-US" sz="2000">
                <a:solidFill>
                  <a:schemeClr val="dk1"/>
                </a:solidFill>
              </a:rPr>
              <a:t>Bộ PD-FUZZY 1</a:t>
            </a:r>
            <a:endParaRPr/>
          </a:p>
          <a:p>
            <a:pPr marL="228600" marR="0" lvl="0" indent="-101600" algn="l" rtl="0">
              <a:lnSpc>
                <a:spcPct val="90000"/>
              </a:lnSpc>
              <a:spcBef>
                <a:spcPts val="100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228600" marR="0" lvl="0" indent="-101600" algn="l" rtl="0">
              <a:lnSpc>
                <a:spcPct val="90000"/>
              </a:lnSpc>
              <a:spcBef>
                <a:spcPts val="100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Arial"/>
              <a:ea typeface="Arial"/>
              <a:cs typeface="Arial"/>
              <a:sym typeface="Arial"/>
            </a:endParaRPr>
          </a:p>
        </p:txBody>
      </p:sp>
      <p:sp>
        <p:nvSpPr>
          <p:cNvPr id="258" name="Google Shape;258;p27"/>
          <p:cNvSpPr txBox="1"/>
          <p:nvPr/>
        </p:nvSpPr>
        <p:spPr>
          <a:xfrm>
            <a:off x="8542525" y="4602800"/>
            <a:ext cx="3000000" cy="867000"/>
          </a:xfrm>
          <a:prstGeom prst="rect">
            <a:avLst/>
          </a:prstGeom>
          <a:noFill/>
          <a:ln>
            <a:noFill/>
          </a:ln>
        </p:spPr>
        <p:txBody>
          <a:bodyPr spcFirstLastPara="1" wrap="square" lIns="91425" tIns="91425" rIns="91425" bIns="91425" anchor="t" anchorCtr="0">
            <a:spAutoFit/>
          </a:bodyPr>
          <a:lstStyle/>
          <a:p>
            <a:pPr marL="228600" lvl="0" indent="-101600" algn="l" rtl="0">
              <a:lnSpc>
                <a:spcPct val="90000"/>
              </a:lnSpc>
              <a:spcBef>
                <a:spcPts val="1000"/>
              </a:spcBef>
              <a:spcAft>
                <a:spcPts val="0"/>
              </a:spcAft>
              <a:buNone/>
            </a:pPr>
            <a:endParaRPr sz="2000">
              <a:solidFill>
                <a:schemeClr val="dk1"/>
              </a:solidFill>
            </a:endParaRPr>
          </a:p>
          <a:p>
            <a:pPr marL="228600" lvl="0" indent="-101600" algn="l" rtl="0">
              <a:lnSpc>
                <a:spcPct val="90000"/>
              </a:lnSpc>
              <a:spcBef>
                <a:spcPts val="1000"/>
              </a:spcBef>
              <a:spcAft>
                <a:spcPts val="0"/>
              </a:spcAft>
              <a:buNone/>
            </a:pPr>
            <a:r>
              <a:rPr lang="en-US" sz="2000">
                <a:solidFill>
                  <a:schemeClr val="dk1"/>
                </a:solidFill>
              </a:rPr>
              <a:t>Bộ PD-FUZZY 2</a:t>
            </a:r>
            <a:endParaRPr sz="2000">
              <a:solidFill>
                <a:schemeClr val="dk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16</a:t>
            </a:fld>
            <a:endParaRPr>
              <a:latin typeface="Arial"/>
              <a:ea typeface="Arial"/>
              <a:cs typeface="Arial"/>
              <a:sym typeface="Arial"/>
            </a:endParaRPr>
          </a:p>
        </p:txBody>
      </p:sp>
      <p:sp>
        <p:nvSpPr>
          <p:cNvPr id="264" name="Google Shape;264;p28"/>
          <p:cNvSpPr txBox="1">
            <a:spLocks noGrp="1"/>
          </p:cNvSpPr>
          <p:nvPr>
            <p:ph type="body" idx="1"/>
          </p:nvPr>
        </p:nvSpPr>
        <p:spPr>
          <a:xfrm>
            <a:off x="1435027" y="201414"/>
            <a:ext cx="9323615" cy="695492"/>
          </a:xfrm>
          <a:prstGeom prst="rect">
            <a:avLst/>
          </a:prstGeom>
          <a:solidFill>
            <a:srgbClr val="E7F0F9"/>
          </a:solidFill>
          <a:ln w="9525" cap="flat" cmpd="sng">
            <a:solidFill>
              <a:srgbClr val="0070C0"/>
            </a:solidFill>
            <a:prstDash val="dash"/>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a:latin typeface="Arial"/>
                <a:ea typeface="Arial"/>
                <a:cs typeface="Arial"/>
                <a:sym typeface="Arial"/>
              </a:rPr>
              <a:t>Kết quả mô phỏng bộ điều khiển PD mờ</a:t>
            </a:r>
            <a:endParaRPr/>
          </a:p>
        </p:txBody>
      </p:sp>
      <p:sp>
        <p:nvSpPr>
          <p:cNvPr id="265" name="Google Shape;265;p28"/>
          <p:cNvSpPr txBox="1"/>
          <p:nvPr/>
        </p:nvSpPr>
        <p:spPr>
          <a:xfrm>
            <a:off x="544287" y="6402796"/>
            <a:ext cx="27432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5/29/2023</a:t>
            </a:r>
            <a:endParaRPr sz="1200">
              <a:solidFill>
                <a:schemeClr val="dk1"/>
              </a:solidFill>
              <a:latin typeface="Arial"/>
              <a:ea typeface="Arial"/>
              <a:cs typeface="Arial"/>
              <a:sym typeface="Arial"/>
            </a:endParaRPr>
          </a:p>
        </p:txBody>
      </p:sp>
      <p:sp>
        <p:nvSpPr>
          <p:cNvPr id="266" name="Google Shape;266;p28"/>
          <p:cNvSpPr/>
          <p:nvPr/>
        </p:nvSpPr>
        <p:spPr>
          <a:xfrm>
            <a:off x="22345809" y="0"/>
            <a:ext cx="9074951"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28"/>
          <p:cNvSpPr txBox="1"/>
          <p:nvPr/>
        </p:nvSpPr>
        <p:spPr>
          <a:xfrm>
            <a:off x="6204515" y="1163361"/>
            <a:ext cx="5443199" cy="4797198"/>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dk1"/>
              </a:buClr>
              <a:buSzPts val="2000"/>
              <a:buFont typeface="Arial"/>
              <a:buChar char="•"/>
            </a:pPr>
            <a:r>
              <a:rPr lang="en-US" sz="2000" dirty="0" err="1">
                <a:solidFill>
                  <a:schemeClr val="dk1"/>
                </a:solidFill>
              </a:rPr>
              <a:t>Sau</a:t>
            </a:r>
            <a:r>
              <a:rPr lang="en-US" sz="2000" dirty="0">
                <a:solidFill>
                  <a:schemeClr val="dk1"/>
                </a:solidFill>
              </a:rPr>
              <a:t> </a:t>
            </a:r>
            <a:r>
              <a:rPr lang="en-US" sz="2000" dirty="0" err="1">
                <a:solidFill>
                  <a:schemeClr val="dk1"/>
                </a:solidFill>
              </a:rPr>
              <a:t>khoảng</a:t>
            </a:r>
            <a:r>
              <a:rPr lang="en-US" sz="2000" dirty="0">
                <a:solidFill>
                  <a:schemeClr val="dk1"/>
                </a:solidFill>
              </a:rPr>
              <a:t> 3s </a:t>
            </a:r>
            <a:r>
              <a:rPr lang="en-US" sz="2000" dirty="0" err="1">
                <a:solidFill>
                  <a:schemeClr val="dk1"/>
                </a:solidFill>
              </a:rPr>
              <a:t>góc</a:t>
            </a:r>
            <a:r>
              <a:rPr lang="en-US" sz="2000" dirty="0">
                <a:solidFill>
                  <a:schemeClr val="dk1"/>
                </a:solidFill>
              </a:rPr>
              <a:t> </a:t>
            </a:r>
            <a:r>
              <a:rPr lang="en-US" sz="2000" dirty="0" err="1">
                <a:solidFill>
                  <a:schemeClr val="dk1"/>
                </a:solidFill>
              </a:rPr>
              <a:t>thanh</a:t>
            </a:r>
            <a:r>
              <a:rPr lang="en-US" sz="2000" dirty="0">
                <a:solidFill>
                  <a:schemeClr val="dk1"/>
                </a:solidFill>
              </a:rPr>
              <a:t> 1 </a:t>
            </a:r>
            <a:r>
              <a:rPr lang="en-US" sz="2000" dirty="0" err="1">
                <a:solidFill>
                  <a:schemeClr val="dk1"/>
                </a:solidFill>
              </a:rPr>
              <a:t>ổn</a:t>
            </a:r>
            <a:r>
              <a:rPr lang="en-US" sz="2000" dirty="0">
                <a:solidFill>
                  <a:schemeClr val="dk1"/>
                </a:solidFill>
              </a:rPr>
              <a:t> </a:t>
            </a:r>
            <a:r>
              <a:rPr lang="en-US" sz="2000" dirty="0" err="1">
                <a:solidFill>
                  <a:schemeClr val="dk1"/>
                </a:solidFill>
              </a:rPr>
              <a:t>định</a:t>
            </a:r>
            <a:r>
              <a:rPr lang="en-US" sz="2000" dirty="0">
                <a:solidFill>
                  <a:schemeClr val="dk1"/>
                </a:solidFill>
              </a:rPr>
              <a:t> </a:t>
            </a:r>
            <a:r>
              <a:rPr lang="en-US" sz="2000" dirty="0" err="1">
                <a:solidFill>
                  <a:schemeClr val="dk1"/>
                </a:solidFill>
              </a:rPr>
              <a:t>tại</a:t>
            </a:r>
            <a:r>
              <a:rPr lang="en-US" sz="2000" dirty="0">
                <a:solidFill>
                  <a:schemeClr val="dk1"/>
                </a:solidFill>
              </a:rPr>
              <a:t> </a:t>
            </a:r>
            <a:r>
              <a:rPr lang="en-US" sz="2000" dirty="0" err="1">
                <a:solidFill>
                  <a:schemeClr val="dk1"/>
                </a:solidFill>
              </a:rPr>
              <a:t>vị</a:t>
            </a:r>
            <a:r>
              <a:rPr lang="en-US" sz="2000" dirty="0">
                <a:solidFill>
                  <a:schemeClr val="dk1"/>
                </a:solidFill>
              </a:rPr>
              <a:t> </a:t>
            </a:r>
            <a:r>
              <a:rPr lang="en-US" sz="2000" dirty="0" err="1">
                <a:solidFill>
                  <a:schemeClr val="dk1"/>
                </a:solidFill>
              </a:rPr>
              <a:t>trí</a:t>
            </a:r>
            <a:r>
              <a:rPr lang="en-US" sz="2000" dirty="0">
                <a:solidFill>
                  <a:schemeClr val="dk1"/>
                </a:solidFill>
              </a:rPr>
              <a:t> 1.571( rad) </a:t>
            </a:r>
            <a:r>
              <a:rPr lang="en-US" sz="2000" dirty="0" err="1">
                <a:solidFill>
                  <a:schemeClr val="dk1"/>
                </a:solidFill>
              </a:rPr>
              <a:t>dao</a:t>
            </a:r>
            <a:r>
              <a:rPr lang="en-US" sz="2000" dirty="0">
                <a:solidFill>
                  <a:schemeClr val="dk1"/>
                </a:solidFill>
              </a:rPr>
              <a:t> </a:t>
            </a:r>
            <a:r>
              <a:rPr lang="en-US" sz="2000" dirty="0" err="1">
                <a:solidFill>
                  <a:schemeClr val="dk1"/>
                </a:solidFill>
              </a:rPr>
              <a:t>động</a:t>
            </a:r>
            <a:r>
              <a:rPr lang="en-US" sz="2000" dirty="0">
                <a:solidFill>
                  <a:schemeClr val="dk1"/>
                </a:solidFill>
              </a:rPr>
              <a:t> </a:t>
            </a:r>
            <a:r>
              <a:rPr lang="en-US" sz="2000" dirty="0" err="1">
                <a:solidFill>
                  <a:schemeClr val="dk1"/>
                </a:solidFill>
              </a:rPr>
              <a:t>trong</a:t>
            </a:r>
            <a:r>
              <a:rPr lang="en-US" sz="2000" dirty="0">
                <a:solidFill>
                  <a:schemeClr val="dk1"/>
                </a:solidFill>
              </a:rPr>
              <a:t> </a:t>
            </a:r>
            <a:r>
              <a:rPr lang="en-US" sz="2000" dirty="0" err="1">
                <a:solidFill>
                  <a:schemeClr val="dk1"/>
                </a:solidFill>
              </a:rPr>
              <a:t>khoảng</a:t>
            </a:r>
            <a:r>
              <a:rPr lang="en-US" sz="2000" dirty="0">
                <a:solidFill>
                  <a:schemeClr val="dk1"/>
                </a:solidFill>
              </a:rPr>
              <a:t> </a:t>
            </a:r>
            <a:r>
              <a:rPr lang="en-US" sz="2000" dirty="0" err="1">
                <a:solidFill>
                  <a:schemeClr val="dk1"/>
                </a:solidFill>
              </a:rPr>
              <a:t>từ</a:t>
            </a:r>
            <a:r>
              <a:rPr lang="en-US" sz="2000" dirty="0">
                <a:solidFill>
                  <a:schemeClr val="dk1"/>
                </a:solidFill>
              </a:rPr>
              <a:t> 1.56 -1.61 (rad) </a:t>
            </a:r>
            <a:endParaRPr dirty="0"/>
          </a:p>
          <a:p>
            <a:pPr marL="228600" marR="0" lvl="0" indent="-228600" algn="just" rtl="0">
              <a:lnSpc>
                <a:spcPct val="90000"/>
              </a:lnSpc>
              <a:spcBef>
                <a:spcPts val="1000"/>
              </a:spcBef>
              <a:spcAft>
                <a:spcPts val="0"/>
              </a:spcAft>
              <a:buClr>
                <a:schemeClr val="dk1"/>
              </a:buClr>
              <a:buSzPts val="2000"/>
              <a:buFont typeface="Arial"/>
              <a:buChar char="•"/>
            </a:pPr>
            <a:r>
              <a:rPr lang="en-US" sz="2000" dirty="0" err="1">
                <a:solidFill>
                  <a:schemeClr val="dk1"/>
                </a:solidFill>
              </a:rPr>
              <a:t>Góc</a:t>
            </a:r>
            <a:r>
              <a:rPr lang="en-US" sz="2000" dirty="0">
                <a:solidFill>
                  <a:schemeClr val="dk1"/>
                </a:solidFill>
              </a:rPr>
              <a:t> </a:t>
            </a:r>
            <a:r>
              <a:rPr lang="en-US" sz="2000" dirty="0" err="1">
                <a:solidFill>
                  <a:schemeClr val="dk1"/>
                </a:solidFill>
              </a:rPr>
              <a:t>thanh</a:t>
            </a:r>
            <a:r>
              <a:rPr lang="en-US" sz="2000" dirty="0">
                <a:solidFill>
                  <a:schemeClr val="dk1"/>
                </a:solidFill>
              </a:rPr>
              <a:t> 2 </a:t>
            </a:r>
            <a:r>
              <a:rPr lang="en-US" sz="2000" dirty="0" err="1">
                <a:solidFill>
                  <a:schemeClr val="dk1"/>
                </a:solidFill>
              </a:rPr>
              <a:t>dao</a:t>
            </a:r>
            <a:r>
              <a:rPr lang="en-US" sz="2000" dirty="0">
                <a:solidFill>
                  <a:schemeClr val="dk1"/>
                </a:solidFill>
              </a:rPr>
              <a:t> </a:t>
            </a:r>
            <a:r>
              <a:rPr lang="en-US" sz="2000" dirty="0" err="1">
                <a:solidFill>
                  <a:schemeClr val="dk1"/>
                </a:solidFill>
              </a:rPr>
              <a:t>động</a:t>
            </a:r>
            <a:r>
              <a:rPr lang="en-US" sz="2000" dirty="0">
                <a:solidFill>
                  <a:schemeClr val="dk1"/>
                </a:solidFill>
              </a:rPr>
              <a:t> </a:t>
            </a:r>
            <a:r>
              <a:rPr lang="en-US" sz="2000" dirty="0" err="1">
                <a:solidFill>
                  <a:schemeClr val="dk1"/>
                </a:solidFill>
              </a:rPr>
              <a:t>trong</a:t>
            </a:r>
            <a:r>
              <a:rPr lang="en-US" sz="2000" dirty="0">
                <a:solidFill>
                  <a:schemeClr val="dk1"/>
                </a:solidFill>
              </a:rPr>
              <a:t> </a:t>
            </a:r>
            <a:r>
              <a:rPr lang="en-US" sz="2000" dirty="0" err="1">
                <a:solidFill>
                  <a:schemeClr val="dk1"/>
                </a:solidFill>
              </a:rPr>
              <a:t>khoảng</a:t>
            </a:r>
            <a:r>
              <a:rPr lang="en-US" sz="2000" dirty="0">
                <a:solidFill>
                  <a:schemeClr val="dk1"/>
                </a:solidFill>
              </a:rPr>
              <a:t> </a:t>
            </a:r>
            <a:r>
              <a:rPr lang="en-US" sz="2000" dirty="0" err="1">
                <a:solidFill>
                  <a:schemeClr val="dk1"/>
                </a:solidFill>
              </a:rPr>
              <a:t>từ</a:t>
            </a:r>
            <a:r>
              <a:rPr lang="en-US" sz="2000" dirty="0">
                <a:solidFill>
                  <a:schemeClr val="dk1"/>
                </a:solidFill>
              </a:rPr>
              <a:t> -0.051 – 0.0062( rad). </a:t>
            </a:r>
            <a:r>
              <a:rPr lang="en-US" sz="2000" dirty="0" err="1">
                <a:solidFill>
                  <a:schemeClr val="dk1"/>
                </a:solidFill>
              </a:rPr>
              <a:t>Và</a:t>
            </a:r>
            <a:r>
              <a:rPr lang="en-US" sz="2000" dirty="0">
                <a:solidFill>
                  <a:schemeClr val="dk1"/>
                </a:solidFill>
              </a:rPr>
              <a:t> </a:t>
            </a:r>
            <a:r>
              <a:rPr lang="en-US" sz="2000" dirty="0" err="1">
                <a:solidFill>
                  <a:schemeClr val="dk1"/>
                </a:solidFill>
              </a:rPr>
              <a:t>sau</a:t>
            </a:r>
            <a:r>
              <a:rPr lang="en-US" sz="2000" dirty="0">
                <a:solidFill>
                  <a:schemeClr val="dk1"/>
                </a:solidFill>
              </a:rPr>
              <a:t> 3.1 </a:t>
            </a:r>
            <a:r>
              <a:rPr lang="en-US" sz="2000" dirty="0" err="1">
                <a:solidFill>
                  <a:schemeClr val="dk1"/>
                </a:solidFill>
              </a:rPr>
              <a:t>giây</a:t>
            </a:r>
            <a:r>
              <a:rPr lang="en-US" sz="2000" dirty="0">
                <a:solidFill>
                  <a:schemeClr val="dk1"/>
                </a:solidFill>
              </a:rPr>
              <a:t> </a:t>
            </a:r>
            <a:r>
              <a:rPr lang="en-US" sz="2000" dirty="0" err="1">
                <a:solidFill>
                  <a:schemeClr val="dk1"/>
                </a:solidFill>
              </a:rPr>
              <a:t>thanh</a:t>
            </a:r>
            <a:r>
              <a:rPr lang="en-US" sz="2000" dirty="0">
                <a:solidFill>
                  <a:schemeClr val="dk1"/>
                </a:solidFill>
              </a:rPr>
              <a:t> 2 </a:t>
            </a:r>
            <a:r>
              <a:rPr lang="en-US" sz="2000" dirty="0" err="1">
                <a:solidFill>
                  <a:schemeClr val="dk1"/>
                </a:solidFill>
              </a:rPr>
              <a:t>ổn</a:t>
            </a:r>
            <a:r>
              <a:rPr lang="en-US" sz="2000" dirty="0">
                <a:solidFill>
                  <a:schemeClr val="dk1"/>
                </a:solidFill>
              </a:rPr>
              <a:t> </a:t>
            </a:r>
            <a:r>
              <a:rPr lang="en-US" sz="2000" dirty="0" err="1">
                <a:solidFill>
                  <a:schemeClr val="dk1"/>
                </a:solidFill>
              </a:rPr>
              <a:t>định</a:t>
            </a:r>
            <a:endParaRPr dirty="0"/>
          </a:p>
          <a:p>
            <a:pPr marL="228600" marR="0" lvl="0" indent="-228600" algn="just" rtl="0">
              <a:lnSpc>
                <a:spcPct val="90000"/>
              </a:lnSpc>
              <a:spcBef>
                <a:spcPts val="1000"/>
              </a:spcBef>
              <a:spcAft>
                <a:spcPts val="0"/>
              </a:spcAft>
              <a:buClr>
                <a:schemeClr val="dk1"/>
              </a:buClr>
              <a:buSzPts val="2000"/>
              <a:buFont typeface="Arial"/>
              <a:buChar char="•"/>
            </a:pPr>
            <a:r>
              <a:rPr lang="en-US" sz="2000" dirty="0" err="1">
                <a:solidFill>
                  <a:schemeClr val="dk1"/>
                </a:solidFill>
                <a:latin typeface="Arial"/>
                <a:ea typeface="Arial"/>
                <a:cs typeface="Arial"/>
                <a:sym typeface="Arial"/>
              </a:rPr>
              <a:t>Khi</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hệ</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ổn</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định</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tín</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hiệu</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điều</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khiển</a:t>
            </a:r>
            <a:r>
              <a:rPr lang="en-US" sz="2000" dirty="0">
                <a:solidFill>
                  <a:schemeClr val="dk1"/>
                </a:solidFill>
                <a:latin typeface="Arial"/>
                <a:ea typeface="Arial"/>
                <a:cs typeface="Arial"/>
                <a:sym typeface="Arial"/>
              </a:rPr>
              <a:t> u </a:t>
            </a:r>
            <a:r>
              <a:rPr lang="en-US" sz="2000" dirty="0" err="1">
                <a:solidFill>
                  <a:schemeClr val="dk1"/>
                </a:solidFill>
                <a:latin typeface="Arial"/>
                <a:ea typeface="Arial"/>
                <a:cs typeface="Arial"/>
                <a:sym typeface="Arial"/>
              </a:rPr>
              <a:t>về</a:t>
            </a:r>
            <a:r>
              <a:rPr lang="en-US" sz="2000" dirty="0">
                <a:solidFill>
                  <a:schemeClr val="dk1"/>
                </a:solidFill>
                <a:latin typeface="Arial"/>
                <a:ea typeface="Arial"/>
                <a:cs typeface="Arial"/>
                <a:sym typeface="Arial"/>
              </a:rPr>
              <a:t> 0.</a:t>
            </a:r>
            <a:endParaRPr dirty="0"/>
          </a:p>
          <a:p>
            <a:pPr marL="0" marR="0" lvl="0" indent="0" algn="just" rtl="0">
              <a:lnSpc>
                <a:spcPct val="90000"/>
              </a:lnSpc>
              <a:spcBef>
                <a:spcPts val="1000"/>
              </a:spcBef>
              <a:spcAft>
                <a:spcPts val="0"/>
              </a:spcAft>
              <a:buClr>
                <a:schemeClr val="dk1"/>
              </a:buClr>
              <a:buSzPts val="2000"/>
              <a:buFont typeface="Arial"/>
              <a:buNone/>
            </a:pP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Bộ</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điều</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khiển</a:t>
            </a:r>
            <a:r>
              <a:rPr lang="en-US" sz="2000" dirty="0">
                <a:solidFill>
                  <a:schemeClr val="dk1"/>
                </a:solidFill>
                <a:latin typeface="Arial"/>
                <a:ea typeface="Arial"/>
                <a:cs typeface="Arial"/>
                <a:sym typeface="Arial"/>
              </a:rPr>
              <a:t> PD-Fuzzy </a:t>
            </a:r>
            <a:r>
              <a:rPr lang="en-US" sz="2000" dirty="0" err="1">
                <a:solidFill>
                  <a:schemeClr val="dk1"/>
                </a:solidFill>
                <a:latin typeface="Arial"/>
                <a:ea typeface="Arial"/>
                <a:cs typeface="Arial"/>
                <a:sym typeface="Arial"/>
              </a:rPr>
              <a:t>đáp</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ứng</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rất</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tốt</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yêu</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cầu</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hệ</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thống</a:t>
            </a:r>
            <a:r>
              <a:rPr lang="en-US" sz="2000" dirty="0">
                <a:solidFill>
                  <a:schemeClr val="dk1"/>
                </a:solidFill>
                <a:latin typeface="Arial"/>
                <a:ea typeface="Arial"/>
                <a:cs typeface="Arial"/>
                <a:sym typeface="Arial"/>
              </a:rPr>
              <a:t>.</a:t>
            </a:r>
            <a:endParaRPr sz="2000" dirty="0">
              <a:solidFill>
                <a:schemeClr val="dk1"/>
              </a:solidFill>
              <a:latin typeface="Arial"/>
              <a:ea typeface="Arial"/>
              <a:cs typeface="Arial"/>
              <a:sym typeface="Arial"/>
            </a:endParaRPr>
          </a:p>
          <a:p>
            <a:pPr marL="228600" marR="0" lvl="0" indent="-101600" algn="l" rtl="0">
              <a:lnSpc>
                <a:spcPct val="90000"/>
              </a:lnSpc>
              <a:spcBef>
                <a:spcPts val="1000"/>
              </a:spcBef>
              <a:spcAft>
                <a:spcPts val="0"/>
              </a:spcAft>
              <a:buClr>
                <a:schemeClr val="dk1"/>
              </a:buClr>
              <a:buSzPts val="2000"/>
              <a:buFont typeface="Arial"/>
              <a:buNone/>
            </a:pPr>
            <a:endParaRPr sz="2000" dirty="0">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Arial"/>
              <a:ea typeface="Arial"/>
              <a:cs typeface="Arial"/>
              <a:sym typeface="Arial"/>
            </a:endParaRPr>
          </a:p>
        </p:txBody>
      </p:sp>
      <p:pic>
        <p:nvPicPr>
          <p:cNvPr id="3" name="Picture 2"/>
          <p:cNvPicPr>
            <a:picLocks noChangeAspect="1"/>
          </p:cNvPicPr>
          <p:nvPr/>
        </p:nvPicPr>
        <p:blipFill>
          <a:blip r:embed="rId3"/>
          <a:stretch>
            <a:fillRect/>
          </a:stretch>
        </p:blipFill>
        <p:spPr>
          <a:xfrm>
            <a:off x="6299200" y="4092890"/>
            <a:ext cx="5348514" cy="2117410"/>
          </a:xfrm>
          <a:prstGeom prst="rect">
            <a:avLst/>
          </a:prstGeom>
        </p:spPr>
      </p:pic>
      <p:pic>
        <p:nvPicPr>
          <p:cNvPr id="4" name="Picture 3"/>
          <p:cNvPicPr>
            <a:picLocks noChangeAspect="1"/>
          </p:cNvPicPr>
          <p:nvPr/>
        </p:nvPicPr>
        <p:blipFill>
          <a:blip r:embed="rId4"/>
          <a:stretch>
            <a:fillRect/>
          </a:stretch>
        </p:blipFill>
        <p:spPr>
          <a:xfrm>
            <a:off x="544287" y="1163361"/>
            <a:ext cx="5754913" cy="504693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9"/>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17</a:t>
            </a:fld>
            <a:endParaRPr>
              <a:latin typeface="Arial"/>
              <a:ea typeface="Arial"/>
              <a:cs typeface="Arial"/>
              <a:sym typeface="Arial"/>
            </a:endParaRPr>
          </a:p>
        </p:txBody>
      </p:sp>
      <p:sp>
        <p:nvSpPr>
          <p:cNvPr id="275" name="Google Shape;275;p29"/>
          <p:cNvSpPr txBox="1">
            <a:spLocks noGrp="1"/>
          </p:cNvSpPr>
          <p:nvPr>
            <p:ph type="body" idx="1"/>
          </p:nvPr>
        </p:nvSpPr>
        <p:spPr>
          <a:xfrm>
            <a:off x="1434192" y="90079"/>
            <a:ext cx="9323615" cy="964021"/>
          </a:xfrm>
          <a:prstGeom prst="rect">
            <a:avLst/>
          </a:prstGeom>
          <a:solidFill>
            <a:srgbClr val="E7F0F9"/>
          </a:solidFill>
          <a:ln w="9525" cap="flat" cmpd="sng">
            <a:solidFill>
              <a:srgbClr val="0070C0"/>
            </a:solidFill>
            <a:prstDash val="dash"/>
            <a:round/>
            <a:headEnd type="none" w="sm" len="sm"/>
            <a:tailEnd type="none" w="sm" len="sm"/>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alibri"/>
              <a:buNone/>
            </a:pPr>
            <a:r>
              <a:rPr lang="en-US" dirty="0" err="1">
                <a:latin typeface="Arial"/>
                <a:ea typeface="Arial"/>
                <a:cs typeface="Arial"/>
                <a:sym typeface="Arial"/>
              </a:rPr>
              <a:t>Chương</a:t>
            </a:r>
            <a:r>
              <a:rPr lang="en-US" dirty="0">
                <a:latin typeface="Arial"/>
                <a:ea typeface="Arial"/>
                <a:cs typeface="Arial"/>
                <a:sym typeface="Arial"/>
              </a:rPr>
              <a:t> 3: </a:t>
            </a:r>
            <a:r>
              <a:rPr lang="en-US" dirty="0" err="1">
                <a:latin typeface="Arial"/>
                <a:ea typeface="Arial"/>
                <a:cs typeface="Arial"/>
                <a:sym typeface="Arial"/>
              </a:rPr>
              <a:t>Áp</a:t>
            </a:r>
            <a:r>
              <a:rPr lang="en-US" dirty="0">
                <a:latin typeface="Arial"/>
                <a:ea typeface="Arial"/>
                <a:cs typeface="Arial"/>
                <a:sym typeface="Arial"/>
              </a:rPr>
              <a:t> </a:t>
            </a:r>
            <a:r>
              <a:rPr lang="en-US" dirty="0" err="1">
                <a:latin typeface="Arial"/>
                <a:ea typeface="Arial"/>
                <a:cs typeface="Arial"/>
                <a:sym typeface="Arial"/>
              </a:rPr>
              <a:t>dụng</a:t>
            </a:r>
            <a:r>
              <a:rPr lang="en-US" dirty="0">
                <a:latin typeface="Arial"/>
                <a:ea typeface="Arial"/>
                <a:cs typeface="Arial"/>
                <a:sym typeface="Arial"/>
              </a:rPr>
              <a:t> GA </a:t>
            </a:r>
            <a:r>
              <a:rPr lang="en-US" dirty="0" err="1">
                <a:latin typeface="Arial"/>
                <a:ea typeface="Arial"/>
                <a:cs typeface="Arial"/>
                <a:sym typeface="Arial"/>
              </a:rPr>
              <a:t>tìm</a:t>
            </a:r>
            <a:r>
              <a:rPr lang="en-US" dirty="0">
                <a:latin typeface="Arial"/>
                <a:ea typeface="Arial"/>
                <a:cs typeface="Arial"/>
                <a:sym typeface="Arial"/>
              </a:rPr>
              <a:t> </a:t>
            </a:r>
            <a:r>
              <a:rPr lang="en-US" dirty="0" err="1">
                <a:latin typeface="Arial"/>
                <a:ea typeface="Arial"/>
                <a:cs typeface="Arial"/>
                <a:sym typeface="Arial"/>
              </a:rPr>
              <a:t>thông</a:t>
            </a:r>
            <a:r>
              <a:rPr lang="en-US" dirty="0">
                <a:latin typeface="Arial"/>
                <a:ea typeface="Arial"/>
                <a:cs typeface="Arial"/>
                <a:sym typeface="Arial"/>
              </a:rPr>
              <a:t> </a:t>
            </a:r>
            <a:r>
              <a:rPr lang="en-US" dirty="0" err="1">
                <a:latin typeface="Arial"/>
                <a:ea typeface="Arial"/>
                <a:cs typeface="Arial"/>
                <a:sym typeface="Arial"/>
              </a:rPr>
              <a:t>số</a:t>
            </a:r>
            <a:r>
              <a:rPr lang="en-US" dirty="0">
                <a:latin typeface="Arial"/>
                <a:ea typeface="Arial"/>
                <a:cs typeface="Arial"/>
                <a:sym typeface="Arial"/>
              </a:rPr>
              <a:t> </a:t>
            </a:r>
            <a:r>
              <a:rPr lang="en-US" dirty="0" err="1">
                <a:latin typeface="Arial"/>
                <a:ea typeface="Arial"/>
                <a:cs typeface="Arial"/>
                <a:sym typeface="Arial"/>
              </a:rPr>
              <a:t>tối</a:t>
            </a:r>
            <a:r>
              <a:rPr lang="en-US" dirty="0">
                <a:latin typeface="Arial"/>
                <a:ea typeface="Arial"/>
                <a:cs typeface="Arial"/>
                <a:sym typeface="Arial"/>
              </a:rPr>
              <a:t> </a:t>
            </a:r>
            <a:r>
              <a:rPr lang="en-US" dirty="0" err="1">
                <a:latin typeface="Arial"/>
                <a:ea typeface="Arial"/>
                <a:cs typeface="Arial"/>
                <a:sym typeface="Arial"/>
              </a:rPr>
              <a:t>ưu</a:t>
            </a:r>
            <a:r>
              <a:rPr lang="en-US" dirty="0">
                <a:latin typeface="Arial"/>
                <a:ea typeface="Arial"/>
                <a:cs typeface="Arial"/>
                <a:sym typeface="Arial"/>
              </a:rPr>
              <a:t> </a:t>
            </a:r>
            <a:r>
              <a:rPr lang="en-US" dirty="0" err="1">
                <a:latin typeface="Arial"/>
                <a:ea typeface="Arial"/>
                <a:cs typeface="Arial"/>
                <a:sym typeface="Arial"/>
              </a:rPr>
              <a:t>bộ</a:t>
            </a:r>
            <a:r>
              <a:rPr lang="en-US" dirty="0">
                <a:latin typeface="Arial"/>
                <a:ea typeface="Arial"/>
                <a:cs typeface="Arial"/>
                <a:sym typeface="Arial"/>
              </a:rPr>
              <a:t> </a:t>
            </a:r>
            <a:r>
              <a:rPr lang="en-US" dirty="0" err="1">
                <a:latin typeface="Arial"/>
                <a:ea typeface="Arial"/>
                <a:cs typeface="Arial"/>
                <a:sym typeface="Arial"/>
              </a:rPr>
              <a:t>điều</a:t>
            </a:r>
            <a:r>
              <a:rPr lang="en-US" dirty="0">
                <a:latin typeface="Arial"/>
                <a:ea typeface="Arial"/>
                <a:cs typeface="Arial"/>
                <a:sym typeface="Arial"/>
              </a:rPr>
              <a:t> </a:t>
            </a:r>
            <a:r>
              <a:rPr lang="en-US" dirty="0" err="1">
                <a:latin typeface="Arial"/>
                <a:ea typeface="Arial"/>
                <a:cs typeface="Arial"/>
                <a:sym typeface="Arial"/>
              </a:rPr>
              <a:t>khiển</a:t>
            </a:r>
            <a:r>
              <a:rPr lang="en-US" dirty="0">
                <a:latin typeface="Arial"/>
                <a:ea typeface="Arial"/>
                <a:cs typeface="Arial"/>
                <a:sym typeface="Arial"/>
              </a:rPr>
              <a:t> PID</a:t>
            </a:r>
            <a:endParaRPr dirty="0"/>
          </a:p>
        </p:txBody>
      </p:sp>
      <p:sp>
        <p:nvSpPr>
          <p:cNvPr id="276" name="Google Shape;276;p29"/>
          <p:cNvSpPr txBox="1"/>
          <p:nvPr/>
        </p:nvSpPr>
        <p:spPr>
          <a:xfrm>
            <a:off x="544287" y="6402796"/>
            <a:ext cx="27432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5/29/2023</a:t>
            </a:r>
            <a:endParaRPr sz="1200">
              <a:solidFill>
                <a:schemeClr val="dk1"/>
              </a:solidFill>
              <a:latin typeface="Arial"/>
              <a:ea typeface="Arial"/>
              <a:cs typeface="Arial"/>
              <a:sym typeface="Arial"/>
            </a:endParaRPr>
          </a:p>
        </p:txBody>
      </p:sp>
      <p:sp>
        <p:nvSpPr>
          <p:cNvPr id="277" name="Google Shape;277;p29"/>
          <p:cNvSpPr/>
          <p:nvPr/>
        </p:nvSpPr>
        <p:spPr>
          <a:xfrm>
            <a:off x="22345809" y="0"/>
            <a:ext cx="9074951"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9"/>
          <p:cNvSpPr txBox="1"/>
          <p:nvPr/>
        </p:nvSpPr>
        <p:spPr>
          <a:xfrm>
            <a:off x="544277" y="1207475"/>
            <a:ext cx="4541400" cy="47973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200"/>
              <a:buFont typeface="Arial"/>
              <a:buNone/>
            </a:pPr>
            <a:r>
              <a:rPr lang="en-US" sz="2200" b="1" dirty="0" err="1">
                <a:solidFill>
                  <a:schemeClr val="dk1"/>
                </a:solidFill>
                <a:latin typeface="Arial"/>
                <a:ea typeface="Arial"/>
                <a:cs typeface="Arial"/>
                <a:sym typeface="Arial"/>
              </a:rPr>
              <a:t>Khởi</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tạo</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thông</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số</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cho</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giải</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thuật</a:t>
            </a:r>
            <a:r>
              <a:rPr lang="en-US" sz="2200" b="1" dirty="0">
                <a:solidFill>
                  <a:schemeClr val="dk1"/>
                </a:solidFill>
                <a:latin typeface="Arial"/>
                <a:ea typeface="Arial"/>
                <a:cs typeface="Arial"/>
                <a:sym typeface="Arial"/>
              </a:rPr>
              <a:t> di </a:t>
            </a:r>
            <a:r>
              <a:rPr lang="en-US" sz="2200" b="1" dirty="0" err="1">
                <a:solidFill>
                  <a:schemeClr val="dk1"/>
                </a:solidFill>
                <a:latin typeface="Arial"/>
                <a:ea typeface="Arial"/>
                <a:cs typeface="Arial"/>
                <a:sym typeface="Arial"/>
              </a:rPr>
              <a:t>truyền</a:t>
            </a:r>
            <a:endParaRPr dirty="0"/>
          </a:p>
          <a:p>
            <a:pPr marL="342900" marR="0" lvl="0" indent="-342900" algn="just" rtl="0">
              <a:lnSpc>
                <a:spcPct val="90000"/>
              </a:lnSpc>
              <a:spcBef>
                <a:spcPts val="1000"/>
              </a:spcBef>
              <a:spcAft>
                <a:spcPts val="0"/>
              </a:spcAft>
              <a:buClr>
                <a:schemeClr val="dk1"/>
              </a:buClr>
              <a:buSzPts val="2000"/>
              <a:buFont typeface="Arial"/>
              <a:buChar char="•"/>
            </a:pPr>
            <a:r>
              <a:rPr lang="en-US" sz="2000" u="none" strike="noStrike" dirty="0" err="1">
                <a:solidFill>
                  <a:schemeClr val="dk1"/>
                </a:solidFill>
                <a:latin typeface="Arial"/>
                <a:ea typeface="Arial"/>
                <a:cs typeface="Arial"/>
                <a:sym typeface="Arial"/>
              </a:rPr>
              <a:t>Max_Generation</a:t>
            </a:r>
            <a:r>
              <a:rPr lang="en-US" sz="2000" u="none" strike="noStrike" dirty="0">
                <a:solidFill>
                  <a:schemeClr val="dk1"/>
                </a:solidFill>
                <a:latin typeface="Arial"/>
                <a:ea typeface="Arial"/>
                <a:cs typeface="Arial"/>
                <a:sym typeface="Arial"/>
              </a:rPr>
              <a:t> = </a:t>
            </a:r>
            <a:r>
              <a:rPr lang="en-US" sz="2000" dirty="0">
                <a:solidFill>
                  <a:schemeClr val="dk1"/>
                </a:solidFill>
              </a:rPr>
              <a:t>100</a:t>
            </a:r>
            <a:endParaRPr dirty="0"/>
          </a:p>
          <a:p>
            <a:pPr marL="342900" marR="0" lvl="0" indent="-342900" algn="just" rtl="0">
              <a:lnSpc>
                <a:spcPct val="90000"/>
              </a:lnSpc>
              <a:spcBef>
                <a:spcPts val="1000"/>
              </a:spcBef>
              <a:spcAft>
                <a:spcPts val="0"/>
              </a:spcAft>
              <a:buClr>
                <a:schemeClr val="dk1"/>
              </a:buClr>
              <a:buSzPts val="2000"/>
              <a:buFont typeface="Arial"/>
              <a:buChar char="•"/>
            </a:pPr>
            <a:r>
              <a:rPr lang="en-US" sz="2000" dirty="0" err="1">
                <a:solidFill>
                  <a:schemeClr val="dk1"/>
                </a:solidFill>
                <a:latin typeface="Arial"/>
                <a:ea typeface="Arial"/>
                <a:cs typeface="Arial"/>
                <a:sym typeface="Arial"/>
              </a:rPr>
              <a:t>Max_Stall_Generation</a:t>
            </a:r>
            <a:r>
              <a:rPr lang="en-US" sz="2000" dirty="0">
                <a:solidFill>
                  <a:schemeClr val="dk1"/>
                </a:solidFill>
                <a:latin typeface="Arial"/>
                <a:ea typeface="Arial"/>
                <a:cs typeface="Arial"/>
                <a:sym typeface="Arial"/>
              </a:rPr>
              <a:t> = </a:t>
            </a:r>
            <a:r>
              <a:rPr lang="en-US" sz="2000" dirty="0">
                <a:solidFill>
                  <a:schemeClr val="dk1"/>
                </a:solidFill>
              </a:rPr>
              <a:t>100</a:t>
            </a:r>
            <a:endParaRPr dirty="0"/>
          </a:p>
          <a:p>
            <a:pPr marL="342900" marR="0" lvl="0" indent="-342900" algn="just" rtl="0">
              <a:lnSpc>
                <a:spcPct val="90000"/>
              </a:lnSpc>
              <a:spcBef>
                <a:spcPts val="100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Epsilon = 0.0001</a:t>
            </a:r>
            <a:endParaRPr dirty="0"/>
          </a:p>
          <a:p>
            <a:pPr marL="342900" marR="0" lvl="0" indent="-342900" algn="just" rtl="0">
              <a:lnSpc>
                <a:spcPct val="90000"/>
              </a:lnSpc>
              <a:spcBef>
                <a:spcPts val="1000"/>
              </a:spcBef>
              <a:spcAft>
                <a:spcPts val="0"/>
              </a:spcAft>
              <a:buClr>
                <a:schemeClr val="dk1"/>
              </a:buClr>
              <a:buSzPts val="2000"/>
              <a:buFont typeface="Arial"/>
              <a:buChar char="•"/>
            </a:pPr>
            <a:r>
              <a:rPr lang="en-US" sz="2000" dirty="0" err="1">
                <a:solidFill>
                  <a:schemeClr val="dk1"/>
                </a:solidFill>
                <a:latin typeface="Arial"/>
                <a:ea typeface="Arial"/>
                <a:cs typeface="Arial"/>
                <a:sym typeface="Arial"/>
              </a:rPr>
              <a:t>Pop_Size</a:t>
            </a:r>
            <a:r>
              <a:rPr lang="en-US" sz="2000" dirty="0">
                <a:solidFill>
                  <a:schemeClr val="dk1"/>
                </a:solidFill>
                <a:latin typeface="Arial"/>
                <a:ea typeface="Arial"/>
                <a:cs typeface="Arial"/>
                <a:sym typeface="Arial"/>
              </a:rPr>
              <a:t> = </a:t>
            </a:r>
            <a:r>
              <a:rPr lang="en-US" sz="2000" dirty="0">
                <a:solidFill>
                  <a:schemeClr val="dk1"/>
                </a:solidFill>
              </a:rPr>
              <a:t>20</a:t>
            </a:r>
            <a:endParaRPr dirty="0"/>
          </a:p>
          <a:p>
            <a:pPr marL="342900" marR="0" lvl="0" indent="-342900" algn="just" rtl="0">
              <a:lnSpc>
                <a:spcPct val="90000"/>
              </a:lnSpc>
              <a:spcBef>
                <a:spcPts val="1000"/>
              </a:spcBef>
              <a:spcAft>
                <a:spcPts val="0"/>
              </a:spcAft>
              <a:buClr>
                <a:schemeClr val="dk1"/>
              </a:buClr>
              <a:buSzPts val="2000"/>
              <a:buFont typeface="Arial"/>
              <a:buChar char="•"/>
            </a:pPr>
            <a:r>
              <a:rPr lang="en-US" sz="2000" dirty="0" err="1">
                <a:solidFill>
                  <a:schemeClr val="dk1"/>
                </a:solidFill>
                <a:latin typeface="Arial"/>
                <a:ea typeface="Arial"/>
                <a:cs typeface="Arial"/>
                <a:sym typeface="Arial"/>
              </a:rPr>
              <a:t>Npar</a:t>
            </a:r>
            <a:r>
              <a:rPr lang="en-US" sz="2000" dirty="0">
                <a:solidFill>
                  <a:schemeClr val="dk1"/>
                </a:solidFill>
                <a:latin typeface="Arial"/>
                <a:ea typeface="Arial"/>
                <a:cs typeface="Arial"/>
                <a:sym typeface="Arial"/>
              </a:rPr>
              <a:t> = </a:t>
            </a:r>
            <a:r>
              <a:rPr lang="en-US" sz="2000" dirty="0">
                <a:solidFill>
                  <a:schemeClr val="dk1"/>
                </a:solidFill>
              </a:rPr>
              <a:t>6</a:t>
            </a:r>
            <a:endParaRPr dirty="0"/>
          </a:p>
          <a:p>
            <a:pPr marL="342900" marR="0" lvl="0" indent="-342900" algn="just" rtl="0">
              <a:lnSpc>
                <a:spcPct val="90000"/>
              </a:lnSpc>
              <a:spcBef>
                <a:spcPts val="100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Range = 0-1000</a:t>
            </a:r>
            <a:endParaRPr dirty="0"/>
          </a:p>
          <a:p>
            <a:pPr marL="342900" marR="0" lvl="0" indent="-342900" algn="just" rtl="0">
              <a:lnSpc>
                <a:spcPct val="90000"/>
              </a:lnSpc>
              <a:spcBef>
                <a:spcPts val="100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Dec = </a:t>
            </a:r>
            <a:r>
              <a:rPr lang="en-US" sz="2000" dirty="0">
                <a:solidFill>
                  <a:schemeClr val="dk1"/>
                </a:solidFill>
              </a:rPr>
              <a:t>3</a:t>
            </a:r>
            <a:endParaRPr dirty="0"/>
          </a:p>
          <a:p>
            <a:pPr marL="342900" marR="0" lvl="0" indent="-342900" algn="just" rtl="0">
              <a:lnSpc>
                <a:spcPct val="90000"/>
              </a:lnSpc>
              <a:spcBef>
                <a:spcPts val="1000"/>
              </a:spcBef>
              <a:spcAft>
                <a:spcPts val="0"/>
              </a:spcAft>
              <a:buClr>
                <a:schemeClr val="dk1"/>
              </a:buClr>
              <a:buSzPts val="2000"/>
              <a:buFont typeface="Arial"/>
              <a:buChar char="•"/>
            </a:pPr>
            <a:r>
              <a:rPr lang="en-US" sz="2000" u="none" strike="noStrike" dirty="0">
                <a:solidFill>
                  <a:schemeClr val="dk1"/>
                </a:solidFill>
                <a:latin typeface="Arial"/>
                <a:ea typeface="Arial"/>
                <a:cs typeface="Arial"/>
                <a:sym typeface="Arial"/>
              </a:rPr>
              <a:t>Sig = </a:t>
            </a:r>
            <a:r>
              <a:rPr lang="en-US" sz="2000" dirty="0">
                <a:solidFill>
                  <a:schemeClr val="dk1"/>
                </a:solidFill>
              </a:rPr>
              <a:t>4</a:t>
            </a:r>
            <a:endParaRPr sz="2000" dirty="0">
              <a:solidFill>
                <a:schemeClr val="dk1"/>
              </a:solidFill>
              <a:latin typeface="Arial"/>
              <a:ea typeface="Arial"/>
              <a:cs typeface="Arial"/>
              <a:sym typeface="Arial"/>
            </a:endParaRPr>
          </a:p>
          <a:p>
            <a:pPr marL="342900" marR="0" lvl="0" indent="-342900" algn="just" rtl="0">
              <a:lnSpc>
                <a:spcPct val="90000"/>
              </a:lnSpc>
              <a:spcBef>
                <a:spcPts val="100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Crossover = 0.</a:t>
            </a:r>
            <a:r>
              <a:rPr lang="en-US" sz="2000" dirty="0">
                <a:solidFill>
                  <a:schemeClr val="dk1"/>
                </a:solidFill>
              </a:rPr>
              <a:t>6</a:t>
            </a:r>
            <a:endParaRPr dirty="0"/>
          </a:p>
          <a:p>
            <a:pPr marL="342900" marR="0" lvl="0" indent="-342900" algn="just" rtl="0">
              <a:lnSpc>
                <a:spcPct val="90000"/>
              </a:lnSpc>
              <a:spcBef>
                <a:spcPts val="100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Mutation = 0.</a:t>
            </a:r>
            <a:r>
              <a:rPr lang="en-US" sz="2000" dirty="0">
                <a:solidFill>
                  <a:schemeClr val="dk1"/>
                </a:solidFill>
              </a:rPr>
              <a:t>4</a:t>
            </a:r>
            <a:endParaRPr sz="2000" dirty="0">
              <a:solidFill>
                <a:schemeClr val="dk1"/>
              </a:solidFill>
              <a:latin typeface="Arial"/>
              <a:ea typeface="Arial"/>
              <a:cs typeface="Arial"/>
              <a:sym typeface="Arial"/>
            </a:endParaRPr>
          </a:p>
          <a:p>
            <a:pPr marL="228600" marR="0" lvl="0" indent="-101600" algn="l" rtl="0">
              <a:lnSpc>
                <a:spcPct val="90000"/>
              </a:lnSpc>
              <a:spcBef>
                <a:spcPts val="1000"/>
              </a:spcBef>
              <a:spcAft>
                <a:spcPts val="0"/>
              </a:spcAft>
              <a:buClr>
                <a:schemeClr val="dk1"/>
              </a:buClr>
              <a:buSzPts val="2000"/>
              <a:buFont typeface="Arial"/>
              <a:buNone/>
            </a:pPr>
            <a:endParaRPr sz="2000" dirty="0">
              <a:solidFill>
                <a:schemeClr val="dk1"/>
              </a:solidFill>
              <a:latin typeface="Arial"/>
              <a:ea typeface="Arial"/>
              <a:cs typeface="Arial"/>
              <a:sym typeface="Arial"/>
            </a:endParaRPr>
          </a:p>
          <a:p>
            <a:pPr marL="228600" marR="0" lvl="0" indent="-101600" algn="l" rtl="0">
              <a:lnSpc>
                <a:spcPct val="90000"/>
              </a:lnSpc>
              <a:spcBef>
                <a:spcPts val="1000"/>
              </a:spcBef>
              <a:spcAft>
                <a:spcPts val="0"/>
              </a:spcAft>
              <a:buClr>
                <a:schemeClr val="dk1"/>
              </a:buClr>
              <a:buSzPts val="2000"/>
              <a:buFont typeface="Arial"/>
              <a:buNone/>
            </a:pPr>
            <a:endParaRPr sz="2000" dirty="0">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Arial"/>
              <a:ea typeface="Arial"/>
              <a:cs typeface="Arial"/>
              <a:sym typeface="Arial"/>
            </a:endParaRPr>
          </a:p>
        </p:txBody>
      </p:sp>
      <p:sp>
        <p:nvSpPr>
          <p:cNvPr id="279" name="Google Shape;279;p29"/>
          <p:cNvSpPr txBox="1"/>
          <p:nvPr/>
        </p:nvSpPr>
        <p:spPr>
          <a:xfrm>
            <a:off x="6233654" y="1226214"/>
            <a:ext cx="5414061" cy="4797198"/>
          </a:xfrm>
          <a:prstGeom prst="rect">
            <a:avLst/>
          </a:prstGeom>
          <a:noFill/>
          <a:ln>
            <a:noFill/>
          </a:ln>
        </p:spPr>
        <p:txBody>
          <a:bodyPr spcFirstLastPara="1" wrap="square" lIns="91425" tIns="45700" rIns="91425" bIns="45700" anchor="t" anchorCtr="0">
            <a:noAutofit/>
          </a:bodyPr>
          <a:lstStyle/>
          <a:p>
            <a:pPr marL="228600" marR="0" lvl="0" indent="-101600" algn="just" rtl="0">
              <a:lnSpc>
                <a:spcPct val="90000"/>
              </a:lnSpc>
              <a:spcBef>
                <a:spcPts val="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0" marR="0" lvl="0" indent="0" algn="just" rtl="0">
              <a:lnSpc>
                <a:spcPct val="90000"/>
              </a:lnSpc>
              <a:spcBef>
                <a:spcPts val="1000"/>
              </a:spcBef>
              <a:spcAft>
                <a:spcPts val="0"/>
              </a:spcAft>
              <a:buClr>
                <a:schemeClr val="dk1"/>
              </a:buClr>
              <a:buSzPts val="2200"/>
              <a:buFont typeface="Arial"/>
              <a:buNone/>
            </a:pPr>
            <a:endParaRPr sz="2200" b="1">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200"/>
              <a:buFont typeface="Arial"/>
              <a:buNone/>
            </a:pPr>
            <a:endParaRPr sz="2200">
              <a:solidFill>
                <a:schemeClr val="dk1"/>
              </a:solidFill>
              <a:latin typeface="Arial"/>
              <a:ea typeface="Arial"/>
              <a:cs typeface="Arial"/>
              <a:sym typeface="Arial"/>
            </a:endParaRPr>
          </a:p>
          <a:p>
            <a:pPr marL="228600" marR="0" lvl="0" indent="-88900" algn="l" rtl="0">
              <a:lnSpc>
                <a:spcPct val="90000"/>
              </a:lnSpc>
              <a:spcBef>
                <a:spcPts val="1000"/>
              </a:spcBef>
              <a:spcAft>
                <a:spcPts val="0"/>
              </a:spcAft>
              <a:buClr>
                <a:schemeClr val="dk1"/>
              </a:buClr>
              <a:buSzPts val="2200"/>
              <a:buFont typeface="Arial"/>
              <a:buNone/>
            </a:pPr>
            <a:endParaRPr sz="2200">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200"/>
              <a:buFont typeface="Arial"/>
              <a:buNone/>
            </a:pPr>
            <a:endParaRPr sz="2200">
              <a:solidFill>
                <a:schemeClr val="dk1"/>
              </a:solidFill>
              <a:latin typeface="Arial"/>
              <a:ea typeface="Arial"/>
              <a:cs typeface="Arial"/>
              <a:sym typeface="Arial"/>
            </a:endParaRPr>
          </a:p>
        </p:txBody>
      </p:sp>
      <p:pic>
        <p:nvPicPr>
          <p:cNvPr id="280" name="Google Shape;280;p29"/>
          <p:cNvPicPr preferRelativeResize="0"/>
          <p:nvPr/>
        </p:nvPicPr>
        <p:blipFill>
          <a:blip r:embed="rId3">
            <a:alphaModFix/>
          </a:blip>
          <a:stretch>
            <a:fillRect/>
          </a:stretch>
        </p:blipFill>
        <p:spPr>
          <a:xfrm>
            <a:off x="5085675" y="1207475"/>
            <a:ext cx="6454326" cy="492662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18</a:t>
            </a:fld>
            <a:endParaRPr>
              <a:latin typeface="Arial"/>
              <a:ea typeface="Arial"/>
              <a:cs typeface="Arial"/>
              <a:sym typeface="Arial"/>
            </a:endParaRPr>
          </a:p>
        </p:txBody>
      </p:sp>
      <p:sp>
        <p:nvSpPr>
          <p:cNvPr id="286" name="Google Shape;286;p30"/>
          <p:cNvSpPr txBox="1">
            <a:spLocks noGrp="1"/>
          </p:cNvSpPr>
          <p:nvPr>
            <p:ph type="body" idx="1"/>
          </p:nvPr>
        </p:nvSpPr>
        <p:spPr>
          <a:xfrm>
            <a:off x="1435027" y="201414"/>
            <a:ext cx="9323615" cy="695492"/>
          </a:xfrm>
          <a:prstGeom prst="rect">
            <a:avLst/>
          </a:prstGeom>
          <a:solidFill>
            <a:srgbClr val="E7F0F9"/>
          </a:solidFill>
          <a:ln w="9525" cap="flat" cmpd="sng">
            <a:solidFill>
              <a:srgbClr val="0070C0"/>
            </a:solidFill>
            <a:prstDash val="dash"/>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a:latin typeface="Arial"/>
                <a:ea typeface="Arial"/>
                <a:cs typeface="Arial"/>
                <a:sym typeface="Arial"/>
              </a:rPr>
              <a:t>Kết quả mô phỏng GA</a:t>
            </a:r>
            <a:endParaRPr/>
          </a:p>
        </p:txBody>
      </p:sp>
      <p:sp>
        <p:nvSpPr>
          <p:cNvPr id="287" name="Google Shape;287;p30"/>
          <p:cNvSpPr txBox="1"/>
          <p:nvPr/>
        </p:nvSpPr>
        <p:spPr>
          <a:xfrm>
            <a:off x="544287" y="6402796"/>
            <a:ext cx="27432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5/29/2023</a:t>
            </a:r>
            <a:endParaRPr sz="1200">
              <a:solidFill>
                <a:schemeClr val="dk1"/>
              </a:solidFill>
              <a:latin typeface="Arial"/>
              <a:ea typeface="Arial"/>
              <a:cs typeface="Arial"/>
              <a:sym typeface="Arial"/>
            </a:endParaRPr>
          </a:p>
        </p:txBody>
      </p:sp>
      <p:sp>
        <p:nvSpPr>
          <p:cNvPr id="288" name="Google Shape;288;p30"/>
          <p:cNvSpPr/>
          <p:nvPr/>
        </p:nvSpPr>
        <p:spPr>
          <a:xfrm>
            <a:off x="22345809" y="0"/>
            <a:ext cx="9074951"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9" name="Google Shape;289;p30"/>
          <p:cNvSpPr/>
          <p:nvPr/>
        </p:nvSpPr>
        <p:spPr>
          <a:xfrm>
            <a:off x="544275" y="1575675"/>
            <a:ext cx="3004500" cy="4227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b="1">
                <a:solidFill>
                  <a:schemeClr val="dk1"/>
                </a:solidFill>
                <a:latin typeface="Arial"/>
                <a:ea typeface="Arial"/>
                <a:cs typeface="Arial"/>
                <a:sym typeface="Arial"/>
              </a:rPr>
              <a:t>Thông số </a:t>
            </a:r>
            <a:r>
              <a:rPr lang="en-US" sz="2200" b="1">
                <a:solidFill>
                  <a:schemeClr val="dk1"/>
                </a:solidFill>
              </a:rPr>
              <a:t>của bộ điều khiển PID </a:t>
            </a:r>
            <a:r>
              <a:rPr lang="en-US" sz="2200" b="1">
                <a:solidFill>
                  <a:schemeClr val="dk1"/>
                </a:solidFill>
                <a:latin typeface="Arial"/>
                <a:ea typeface="Arial"/>
                <a:cs typeface="Arial"/>
                <a:sym typeface="Arial"/>
              </a:rPr>
              <a:t>sau khi chạy GA</a:t>
            </a:r>
            <a:endParaRPr/>
          </a:p>
        </p:txBody>
      </p:sp>
      <p:sp>
        <p:nvSpPr>
          <p:cNvPr id="290" name="Google Shape;290;p30"/>
          <p:cNvSpPr/>
          <p:nvPr/>
        </p:nvSpPr>
        <p:spPr>
          <a:xfrm>
            <a:off x="6233653" y="1350174"/>
            <a:ext cx="5190861" cy="4227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b="1">
                <a:solidFill>
                  <a:schemeClr val="dk1"/>
                </a:solidFill>
                <a:latin typeface="Arial"/>
                <a:ea typeface="Arial"/>
                <a:cs typeface="Arial"/>
                <a:sym typeface="Arial"/>
              </a:rPr>
              <a:t>Sự thay đổi hàm thích nghi qua các thế hệ</a:t>
            </a:r>
            <a:endParaRPr/>
          </a:p>
        </p:txBody>
      </p:sp>
      <p:pic>
        <p:nvPicPr>
          <p:cNvPr id="291" name="Google Shape;291;p30"/>
          <p:cNvPicPr preferRelativeResize="0"/>
          <p:nvPr/>
        </p:nvPicPr>
        <p:blipFill>
          <a:blip r:embed="rId3">
            <a:alphaModFix/>
          </a:blip>
          <a:stretch>
            <a:fillRect/>
          </a:stretch>
        </p:blipFill>
        <p:spPr>
          <a:xfrm>
            <a:off x="3879425" y="1260025"/>
            <a:ext cx="1471150" cy="4867275"/>
          </a:xfrm>
          <a:prstGeom prst="rect">
            <a:avLst/>
          </a:prstGeom>
          <a:noFill/>
          <a:ln>
            <a:noFill/>
          </a:ln>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6233653" y="1892617"/>
            <a:ext cx="5414061" cy="4234683"/>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19</a:t>
            </a:fld>
            <a:endParaRPr>
              <a:latin typeface="Arial"/>
              <a:ea typeface="Arial"/>
              <a:cs typeface="Arial"/>
              <a:sym typeface="Arial"/>
            </a:endParaRPr>
          </a:p>
        </p:txBody>
      </p:sp>
      <p:sp>
        <p:nvSpPr>
          <p:cNvPr id="298" name="Google Shape;298;p31"/>
          <p:cNvSpPr txBox="1">
            <a:spLocks noGrp="1"/>
          </p:cNvSpPr>
          <p:nvPr>
            <p:ph type="body" idx="1"/>
          </p:nvPr>
        </p:nvSpPr>
        <p:spPr>
          <a:xfrm>
            <a:off x="1435027" y="201414"/>
            <a:ext cx="9323615" cy="695492"/>
          </a:xfrm>
          <a:prstGeom prst="rect">
            <a:avLst/>
          </a:prstGeom>
          <a:solidFill>
            <a:srgbClr val="E7F0F9"/>
          </a:solidFill>
          <a:ln w="9525" cap="flat" cmpd="sng">
            <a:solidFill>
              <a:srgbClr val="0070C0"/>
            </a:solidFill>
            <a:prstDash val="dash"/>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a:latin typeface="Arial"/>
                <a:ea typeface="Arial"/>
                <a:cs typeface="Arial"/>
                <a:sym typeface="Arial"/>
              </a:rPr>
              <a:t>Kết quả mô phỏng GA</a:t>
            </a:r>
            <a:endParaRPr/>
          </a:p>
        </p:txBody>
      </p:sp>
      <p:sp>
        <p:nvSpPr>
          <p:cNvPr id="299" name="Google Shape;299;p31"/>
          <p:cNvSpPr txBox="1"/>
          <p:nvPr/>
        </p:nvSpPr>
        <p:spPr>
          <a:xfrm>
            <a:off x="544287" y="6402796"/>
            <a:ext cx="27432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5/29/2023</a:t>
            </a:r>
            <a:endParaRPr sz="1200">
              <a:solidFill>
                <a:schemeClr val="dk1"/>
              </a:solidFill>
              <a:latin typeface="Arial"/>
              <a:ea typeface="Arial"/>
              <a:cs typeface="Arial"/>
              <a:sym typeface="Arial"/>
            </a:endParaRPr>
          </a:p>
        </p:txBody>
      </p:sp>
      <p:sp>
        <p:nvSpPr>
          <p:cNvPr id="300" name="Google Shape;300;p31"/>
          <p:cNvSpPr/>
          <p:nvPr/>
        </p:nvSpPr>
        <p:spPr>
          <a:xfrm>
            <a:off x="22345809" y="0"/>
            <a:ext cx="9074951"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301;p31"/>
          <p:cNvSpPr txBox="1"/>
          <p:nvPr/>
        </p:nvSpPr>
        <p:spPr>
          <a:xfrm>
            <a:off x="7735950" y="1163350"/>
            <a:ext cx="3882900" cy="4961100"/>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dk1"/>
              </a:buClr>
              <a:buSzPts val="2000"/>
              <a:buFont typeface="Arial"/>
              <a:buChar char="•"/>
            </a:pPr>
            <a:r>
              <a:rPr lang="en-US" sz="2000" dirty="0" err="1">
                <a:solidFill>
                  <a:schemeClr val="dk1"/>
                </a:solidFill>
              </a:rPr>
              <a:t>Góc</a:t>
            </a:r>
            <a:r>
              <a:rPr lang="en-US" sz="2000" dirty="0">
                <a:solidFill>
                  <a:schemeClr val="dk1"/>
                </a:solidFill>
              </a:rPr>
              <a:t> </a:t>
            </a:r>
            <a:r>
              <a:rPr lang="en-US" sz="2000" dirty="0" err="1">
                <a:solidFill>
                  <a:schemeClr val="dk1"/>
                </a:solidFill>
              </a:rPr>
              <a:t>lệch</a:t>
            </a:r>
            <a:r>
              <a:rPr lang="en-US" sz="2000" dirty="0">
                <a:solidFill>
                  <a:schemeClr val="dk1"/>
                </a:solidFill>
              </a:rPr>
              <a:t> q1</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bám</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tín</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hiệu</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đặt</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sau</a:t>
            </a:r>
            <a:r>
              <a:rPr lang="en-US" sz="2000" dirty="0">
                <a:solidFill>
                  <a:schemeClr val="dk1"/>
                </a:solidFill>
                <a:latin typeface="Arial"/>
                <a:ea typeface="Arial"/>
                <a:cs typeface="Arial"/>
                <a:sym typeface="Arial"/>
              </a:rPr>
              <a:t> </a:t>
            </a:r>
            <a:r>
              <a:rPr lang="en-US" sz="2000" dirty="0">
                <a:solidFill>
                  <a:schemeClr val="dk1"/>
                </a:solidFill>
              </a:rPr>
              <a:t>2.5</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giây</a:t>
            </a:r>
            <a:r>
              <a:rPr lang="en-US" sz="2000" dirty="0">
                <a:solidFill>
                  <a:schemeClr val="dk1"/>
                </a:solidFill>
                <a:latin typeface="Arial"/>
                <a:ea typeface="Arial"/>
                <a:cs typeface="Arial"/>
                <a:sym typeface="Arial"/>
              </a:rPr>
              <a:t>, </a:t>
            </a:r>
            <a:r>
              <a:rPr lang="en-US" sz="2000" dirty="0" err="1" smtClean="0">
                <a:solidFill>
                  <a:schemeClr val="dk1"/>
                </a:solidFill>
              </a:rPr>
              <a:t>đáp</a:t>
            </a:r>
            <a:r>
              <a:rPr lang="en-US" sz="2000" dirty="0" smtClean="0">
                <a:solidFill>
                  <a:schemeClr val="dk1"/>
                </a:solidFill>
              </a:rPr>
              <a:t> </a:t>
            </a:r>
            <a:r>
              <a:rPr lang="en-US" sz="2000" dirty="0" err="1" smtClean="0">
                <a:solidFill>
                  <a:schemeClr val="dk1"/>
                </a:solidFill>
              </a:rPr>
              <a:t>ứng</a:t>
            </a:r>
            <a:r>
              <a:rPr lang="en-US" sz="2000" dirty="0" smtClean="0">
                <a:solidFill>
                  <a:schemeClr val="dk1"/>
                </a:solidFill>
              </a:rPr>
              <a:t> </a:t>
            </a:r>
            <a:r>
              <a:rPr lang="en-US" sz="2000" dirty="0" err="1" smtClean="0">
                <a:solidFill>
                  <a:schemeClr val="dk1"/>
                </a:solidFill>
              </a:rPr>
              <a:t>chậm</a:t>
            </a:r>
            <a:r>
              <a:rPr lang="en-US" sz="2000" dirty="0" smtClean="0">
                <a:solidFill>
                  <a:schemeClr val="dk1"/>
                </a:solidFill>
                <a:latin typeface="Arial"/>
                <a:ea typeface="Arial"/>
                <a:cs typeface="Arial"/>
                <a:sym typeface="Arial"/>
              </a:rPr>
              <a:t> </a:t>
            </a:r>
            <a:r>
              <a:rPr lang="en-US" sz="2000" dirty="0" err="1" smtClean="0">
                <a:solidFill>
                  <a:schemeClr val="dk1"/>
                </a:solidFill>
                <a:latin typeface="Arial"/>
                <a:ea typeface="Arial"/>
                <a:cs typeface="Arial"/>
                <a:sym typeface="Arial"/>
              </a:rPr>
              <a:t>hơn</a:t>
            </a:r>
            <a:r>
              <a:rPr lang="en-US" sz="2000" dirty="0" smtClean="0">
                <a:solidFill>
                  <a:schemeClr val="dk1"/>
                </a:solidFill>
                <a:latin typeface="Arial"/>
                <a:ea typeface="Arial"/>
                <a:cs typeface="Arial"/>
                <a:sym typeface="Arial"/>
              </a:rPr>
              <a:t> </a:t>
            </a:r>
            <a:r>
              <a:rPr lang="en-US" sz="2000" dirty="0" err="1" smtClean="0">
                <a:solidFill>
                  <a:schemeClr val="dk1"/>
                </a:solidFill>
                <a:latin typeface="Arial"/>
                <a:ea typeface="Arial"/>
                <a:cs typeface="Arial"/>
                <a:sym typeface="Arial"/>
              </a:rPr>
              <a:t>sơ</a:t>
            </a:r>
            <a:r>
              <a:rPr lang="en-US" sz="2000" dirty="0" smtClean="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bộ</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điều</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khiển</a:t>
            </a:r>
            <a:r>
              <a:rPr lang="en-US" sz="2000" dirty="0">
                <a:solidFill>
                  <a:schemeClr val="dk1"/>
                </a:solidFill>
                <a:latin typeface="Arial"/>
                <a:ea typeface="Arial"/>
                <a:cs typeface="Arial"/>
                <a:sym typeface="Arial"/>
              </a:rPr>
              <a:t> PD </a:t>
            </a:r>
            <a:r>
              <a:rPr lang="en-US" sz="2000" dirty="0" err="1">
                <a:solidFill>
                  <a:schemeClr val="dk1"/>
                </a:solidFill>
                <a:latin typeface="Arial"/>
                <a:ea typeface="Arial"/>
                <a:cs typeface="Arial"/>
                <a:sym typeface="Arial"/>
              </a:rPr>
              <a:t>mờ</a:t>
            </a:r>
            <a:r>
              <a:rPr lang="en-US" sz="2000" dirty="0">
                <a:solidFill>
                  <a:schemeClr val="dk1"/>
                </a:solidFill>
                <a:latin typeface="Arial"/>
                <a:ea typeface="Arial"/>
                <a:cs typeface="Arial"/>
                <a:sym typeface="Arial"/>
              </a:rPr>
              <a:t>.</a:t>
            </a:r>
            <a:endParaRPr dirty="0"/>
          </a:p>
          <a:p>
            <a:pPr marL="228600" marR="0" lvl="0" indent="-228600" algn="just" rtl="0">
              <a:lnSpc>
                <a:spcPct val="90000"/>
              </a:lnSpc>
              <a:spcBef>
                <a:spcPts val="1000"/>
              </a:spcBef>
              <a:spcAft>
                <a:spcPts val="0"/>
              </a:spcAft>
              <a:buClr>
                <a:schemeClr val="dk1"/>
              </a:buClr>
              <a:buSzPts val="2000"/>
              <a:buFont typeface="Arial"/>
              <a:buChar char="•"/>
            </a:pPr>
            <a:r>
              <a:rPr lang="en-US" sz="2000" dirty="0" err="1">
                <a:solidFill>
                  <a:schemeClr val="dk1"/>
                </a:solidFill>
                <a:latin typeface="Arial"/>
                <a:ea typeface="Arial"/>
                <a:cs typeface="Arial"/>
                <a:sym typeface="Arial"/>
              </a:rPr>
              <a:t>Góc</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lệch</a:t>
            </a:r>
            <a:r>
              <a:rPr lang="en-US" sz="2000" dirty="0">
                <a:solidFill>
                  <a:schemeClr val="dk1"/>
                </a:solidFill>
                <a:latin typeface="Arial"/>
                <a:ea typeface="Arial"/>
                <a:cs typeface="Arial"/>
                <a:sym typeface="Arial"/>
              </a:rPr>
              <a:t> </a:t>
            </a:r>
            <a:r>
              <a:rPr lang="en-US" sz="2000" dirty="0">
                <a:solidFill>
                  <a:schemeClr val="dk1"/>
                </a:solidFill>
              </a:rPr>
              <a:t>q2</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cân</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bằng</a:t>
            </a:r>
            <a:r>
              <a:rPr lang="en-US" sz="2000" dirty="0">
                <a:solidFill>
                  <a:schemeClr val="dk1"/>
                </a:solidFill>
                <a:latin typeface="Arial"/>
                <a:ea typeface="Arial"/>
                <a:cs typeface="Arial"/>
                <a:sym typeface="Arial"/>
              </a:rPr>
              <a:t> so </a:t>
            </a:r>
            <a:r>
              <a:rPr lang="en-US" sz="2000" dirty="0" err="1">
                <a:solidFill>
                  <a:schemeClr val="dk1"/>
                </a:solidFill>
                <a:latin typeface="Arial"/>
                <a:ea typeface="Arial"/>
                <a:cs typeface="Arial"/>
                <a:sym typeface="Arial"/>
              </a:rPr>
              <a:t>với</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phương</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thẳng</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đứng</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sau</a:t>
            </a:r>
            <a:r>
              <a:rPr lang="en-US" sz="2000" dirty="0">
                <a:solidFill>
                  <a:schemeClr val="dk1"/>
                </a:solidFill>
                <a:latin typeface="Arial"/>
                <a:ea typeface="Arial"/>
                <a:cs typeface="Arial"/>
                <a:sym typeface="Arial"/>
              </a:rPr>
              <a:t> </a:t>
            </a:r>
            <a:r>
              <a:rPr lang="en-US" sz="2000" dirty="0">
                <a:solidFill>
                  <a:schemeClr val="dk1"/>
                </a:solidFill>
              </a:rPr>
              <a:t>2.5</a:t>
            </a:r>
            <a:r>
              <a:rPr lang="en-US" sz="2000" dirty="0">
                <a:solidFill>
                  <a:schemeClr val="dk1"/>
                </a:solidFill>
                <a:latin typeface="Arial"/>
                <a:ea typeface="Arial"/>
                <a:cs typeface="Arial"/>
                <a:sym typeface="Arial"/>
              </a:rPr>
              <a:t> </a:t>
            </a:r>
            <a:r>
              <a:rPr lang="en-US" sz="2000" dirty="0" err="1" smtClean="0">
                <a:solidFill>
                  <a:schemeClr val="dk1"/>
                </a:solidFill>
                <a:latin typeface="Arial"/>
                <a:ea typeface="Arial"/>
                <a:cs typeface="Arial"/>
                <a:sym typeface="Arial"/>
              </a:rPr>
              <a:t>giây</a:t>
            </a:r>
            <a:r>
              <a:rPr lang="en-US" sz="2000" dirty="0" smtClean="0">
                <a:solidFill>
                  <a:schemeClr val="dk1"/>
                </a:solidFill>
                <a:latin typeface="Arial"/>
                <a:ea typeface="Arial"/>
                <a:cs typeface="Arial"/>
                <a:sym typeface="Arial"/>
              </a:rPr>
              <a:t>.</a:t>
            </a:r>
            <a:endParaRPr dirty="0"/>
          </a:p>
          <a:p>
            <a:pPr marL="228600" marR="0" lvl="0" indent="-228600" algn="just" rtl="0">
              <a:lnSpc>
                <a:spcPct val="90000"/>
              </a:lnSpc>
              <a:spcBef>
                <a:spcPts val="1000"/>
              </a:spcBef>
              <a:spcAft>
                <a:spcPts val="0"/>
              </a:spcAft>
              <a:buClr>
                <a:schemeClr val="dk1"/>
              </a:buClr>
              <a:buSzPts val="2000"/>
              <a:buFont typeface="Arial"/>
              <a:buChar char="•"/>
            </a:pPr>
            <a:r>
              <a:rPr lang="en-US" sz="2000" dirty="0" err="1">
                <a:solidFill>
                  <a:schemeClr val="dk1"/>
                </a:solidFill>
                <a:latin typeface="Arial"/>
                <a:ea typeface="Arial"/>
                <a:cs typeface="Arial"/>
                <a:sym typeface="Arial"/>
              </a:rPr>
              <a:t>Khi</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hệ</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ổn</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định</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tín</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hiệu</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điều</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khiển</a:t>
            </a:r>
            <a:r>
              <a:rPr lang="en-US" sz="2000" dirty="0">
                <a:solidFill>
                  <a:schemeClr val="dk1"/>
                </a:solidFill>
                <a:latin typeface="Arial"/>
                <a:ea typeface="Arial"/>
                <a:cs typeface="Arial"/>
                <a:sym typeface="Arial"/>
              </a:rPr>
              <a:t> u </a:t>
            </a:r>
            <a:r>
              <a:rPr lang="en-US" sz="2000" dirty="0" err="1">
                <a:solidFill>
                  <a:schemeClr val="dk1"/>
                </a:solidFill>
                <a:latin typeface="Arial"/>
                <a:ea typeface="Arial"/>
                <a:cs typeface="Arial"/>
                <a:sym typeface="Arial"/>
              </a:rPr>
              <a:t>về</a:t>
            </a:r>
            <a:r>
              <a:rPr lang="en-US" sz="2000" dirty="0">
                <a:solidFill>
                  <a:schemeClr val="dk1"/>
                </a:solidFill>
                <a:latin typeface="Arial"/>
                <a:ea typeface="Arial"/>
                <a:cs typeface="Arial"/>
                <a:sym typeface="Arial"/>
              </a:rPr>
              <a:t> 0, </a:t>
            </a:r>
            <a:r>
              <a:rPr lang="en-US" sz="2000" dirty="0" err="1">
                <a:solidFill>
                  <a:schemeClr val="dk1"/>
                </a:solidFill>
                <a:latin typeface="Arial"/>
                <a:ea typeface="Arial"/>
                <a:cs typeface="Arial"/>
                <a:sym typeface="Arial"/>
              </a:rPr>
              <a:t>nhưng</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tín</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hiệu</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điều</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khiển</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không</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tốt</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bằng</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bộ</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điều</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khiển</a:t>
            </a:r>
            <a:r>
              <a:rPr lang="en-US" sz="2000" dirty="0">
                <a:solidFill>
                  <a:schemeClr val="dk1"/>
                </a:solidFill>
                <a:latin typeface="Arial"/>
                <a:ea typeface="Arial"/>
                <a:cs typeface="Arial"/>
                <a:sym typeface="Arial"/>
              </a:rPr>
              <a:t> PD </a:t>
            </a:r>
            <a:r>
              <a:rPr lang="en-US" sz="2000" dirty="0" err="1">
                <a:solidFill>
                  <a:schemeClr val="dk1"/>
                </a:solidFill>
                <a:latin typeface="Arial"/>
                <a:ea typeface="Arial"/>
                <a:cs typeface="Arial"/>
                <a:sym typeface="Arial"/>
              </a:rPr>
              <a:t>mờ</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xuất</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hiện</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nhiều</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dao</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động</a:t>
            </a:r>
            <a:r>
              <a:rPr lang="en-US" sz="2000" dirty="0">
                <a:solidFill>
                  <a:schemeClr val="dk1"/>
                </a:solidFill>
                <a:latin typeface="Arial"/>
                <a:ea typeface="Arial"/>
                <a:cs typeface="Arial"/>
                <a:sym typeface="Arial"/>
              </a:rPr>
              <a:t>.</a:t>
            </a:r>
            <a:endParaRPr dirty="0"/>
          </a:p>
          <a:p>
            <a:pPr marL="0" marR="0" lvl="0" indent="0" algn="just" rtl="0">
              <a:lnSpc>
                <a:spcPct val="90000"/>
              </a:lnSpc>
              <a:spcBef>
                <a:spcPts val="1000"/>
              </a:spcBef>
              <a:spcAft>
                <a:spcPts val="0"/>
              </a:spcAft>
              <a:buClr>
                <a:schemeClr val="dk1"/>
              </a:buClr>
              <a:buSzPts val="2000"/>
              <a:buFont typeface="Arial"/>
              <a:buNone/>
            </a:pP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Giải</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thuật</a:t>
            </a:r>
            <a:r>
              <a:rPr lang="en-US" sz="2000" dirty="0">
                <a:solidFill>
                  <a:schemeClr val="dk1"/>
                </a:solidFill>
                <a:latin typeface="Arial"/>
                <a:ea typeface="Arial"/>
                <a:cs typeface="Arial"/>
                <a:sym typeface="Arial"/>
              </a:rPr>
              <a:t> di </a:t>
            </a:r>
            <a:r>
              <a:rPr lang="en-US" sz="2000" dirty="0" err="1">
                <a:solidFill>
                  <a:schemeClr val="dk1"/>
                </a:solidFill>
                <a:latin typeface="Arial"/>
                <a:ea typeface="Arial"/>
                <a:cs typeface="Arial"/>
                <a:sym typeface="Arial"/>
              </a:rPr>
              <a:t>truyền</a:t>
            </a:r>
            <a:r>
              <a:rPr lang="en-US" sz="2000" dirty="0">
                <a:solidFill>
                  <a:schemeClr val="dk1"/>
                </a:solidFill>
                <a:latin typeface="Arial"/>
                <a:ea typeface="Arial"/>
                <a:cs typeface="Arial"/>
                <a:sym typeface="Arial"/>
              </a:rPr>
              <a:t> GA </a:t>
            </a:r>
            <a:r>
              <a:rPr lang="en-US" sz="2000" dirty="0" err="1">
                <a:solidFill>
                  <a:schemeClr val="dk1"/>
                </a:solidFill>
                <a:latin typeface="Arial"/>
                <a:ea typeface="Arial"/>
                <a:cs typeface="Arial"/>
                <a:sym typeface="Arial"/>
              </a:rPr>
              <a:t>đáp</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ứng</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khá</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tốt</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đối</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với</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yêu</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cầu</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hệ</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thống</a:t>
            </a:r>
            <a:r>
              <a:rPr lang="en-US" sz="2000" dirty="0">
                <a:solidFill>
                  <a:schemeClr val="dk1"/>
                </a:solidFill>
                <a:latin typeface="Arial"/>
                <a:ea typeface="Arial"/>
                <a:cs typeface="Arial"/>
                <a:sym typeface="Arial"/>
              </a:rPr>
              <a:t>.</a:t>
            </a:r>
            <a:endParaRPr sz="2000" dirty="0">
              <a:solidFill>
                <a:schemeClr val="dk1"/>
              </a:solidFill>
              <a:latin typeface="Arial"/>
              <a:ea typeface="Arial"/>
              <a:cs typeface="Arial"/>
              <a:sym typeface="Arial"/>
            </a:endParaRPr>
          </a:p>
          <a:p>
            <a:pPr marL="228600" marR="0" lvl="0" indent="-101600" algn="l" rtl="0">
              <a:lnSpc>
                <a:spcPct val="90000"/>
              </a:lnSpc>
              <a:spcBef>
                <a:spcPts val="1000"/>
              </a:spcBef>
              <a:spcAft>
                <a:spcPts val="0"/>
              </a:spcAft>
              <a:buClr>
                <a:schemeClr val="dk1"/>
              </a:buClr>
              <a:buSzPts val="2000"/>
              <a:buFont typeface="Arial"/>
              <a:buNone/>
            </a:pPr>
            <a:endParaRPr sz="2000" dirty="0">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Arial"/>
              <a:ea typeface="Arial"/>
              <a:cs typeface="Arial"/>
              <a:sym typeface="Arial"/>
            </a:endParaRPr>
          </a:p>
        </p:txBody>
      </p:sp>
      <p:pic>
        <p:nvPicPr>
          <p:cNvPr id="8" name="Picture 7"/>
          <p:cNvPicPr/>
          <p:nvPr/>
        </p:nvPicPr>
        <p:blipFill>
          <a:blip r:embed="rId3"/>
          <a:stretch>
            <a:fillRect/>
          </a:stretch>
        </p:blipFill>
        <p:spPr>
          <a:xfrm>
            <a:off x="544286" y="1163350"/>
            <a:ext cx="7191664" cy="49611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1404257" y="176042"/>
            <a:ext cx="9157063" cy="746235"/>
          </a:xfrm>
          <a:prstGeom prst="rect">
            <a:avLst/>
          </a:prstGeom>
          <a:solidFill>
            <a:srgbClr val="EFF5FB"/>
          </a:solidFill>
          <a:ln w="9525" cap="flat" cmpd="sng">
            <a:solidFill>
              <a:srgbClr val="0070C0"/>
            </a:solidFill>
            <a:prstDash val="dash"/>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a:latin typeface="Arial"/>
                <a:ea typeface="Arial"/>
                <a:cs typeface="Arial"/>
                <a:sym typeface="Arial"/>
              </a:rPr>
              <a:t>Nội dung </a:t>
            </a:r>
            <a:endParaRPr/>
          </a:p>
        </p:txBody>
      </p:sp>
      <p:sp>
        <p:nvSpPr>
          <p:cNvPr id="69" name="Google Shape;69;p9"/>
          <p:cNvSpPr txBox="1">
            <a:spLocks noGrp="1"/>
          </p:cNvSpPr>
          <p:nvPr>
            <p:ph type="body" idx="1"/>
          </p:nvPr>
        </p:nvSpPr>
        <p:spPr>
          <a:xfrm>
            <a:off x="215900" y="1338037"/>
            <a:ext cx="11709399" cy="4797198"/>
          </a:xfrm>
          <a:prstGeom prst="rect">
            <a:avLst/>
          </a:prstGeom>
          <a:noFill/>
          <a:ln w="9525" cap="flat" cmpd="sng">
            <a:solidFill>
              <a:srgbClr val="8DA9DB"/>
            </a:solidFill>
            <a:prstDash val="lgDash"/>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r>
              <a:rPr lang="en-US" dirty="0" err="1">
                <a:latin typeface="Arial"/>
                <a:ea typeface="Arial"/>
                <a:cs typeface="Arial"/>
                <a:sym typeface="Arial"/>
              </a:rPr>
              <a:t>Chương</a:t>
            </a:r>
            <a:r>
              <a:rPr lang="en-US" dirty="0">
                <a:latin typeface="Arial"/>
                <a:ea typeface="Arial"/>
                <a:cs typeface="Arial"/>
                <a:sym typeface="Arial"/>
              </a:rPr>
              <a:t> 1. </a:t>
            </a:r>
            <a:r>
              <a:rPr lang="en-US" dirty="0" err="1">
                <a:latin typeface="Arial"/>
                <a:ea typeface="Arial"/>
                <a:cs typeface="Arial"/>
                <a:sym typeface="Arial"/>
              </a:rPr>
              <a:t>Cơ</a:t>
            </a:r>
            <a:r>
              <a:rPr lang="en-US" dirty="0">
                <a:latin typeface="Arial"/>
                <a:ea typeface="Arial"/>
                <a:cs typeface="Arial"/>
                <a:sym typeface="Arial"/>
              </a:rPr>
              <a:t> </a:t>
            </a:r>
            <a:r>
              <a:rPr lang="en-US" dirty="0" err="1">
                <a:latin typeface="Arial"/>
                <a:ea typeface="Arial"/>
                <a:cs typeface="Arial"/>
                <a:sym typeface="Arial"/>
              </a:rPr>
              <a:t>sở</a:t>
            </a:r>
            <a:r>
              <a:rPr lang="en-US" dirty="0">
                <a:latin typeface="Arial"/>
                <a:ea typeface="Arial"/>
                <a:cs typeface="Arial"/>
                <a:sym typeface="Arial"/>
              </a:rPr>
              <a:t> </a:t>
            </a:r>
            <a:r>
              <a:rPr lang="en-US" dirty="0" err="1">
                <a:latin typeface="Arial"/>
                <a:ea typeface="Arial"/>
                <a:cs typeface="Arial"/>
                <a:sym typeface="Arial"/>
              </a:rPr>
              <a:t>lý</a:t>
            </a:r>
            <a:r>
              <a:rPr lang="en-US" dirty="0">
                <a:latin typeface="Arial"/>
                <a:ea typeface="Arial"/>
                <a:cs typeface="Arial"/>
                <a:sym typeface="Arial"/>
              </a:rPr>
              <a:t> </a:t>
            </a:r>
            <a:r>
              <a:rPr lang="en-US" dirty="0" err="1">
                <a:latin typeface="Arial"/>
                <a:ea typeface="Arial"/>
                <a:cs typeface="Arial"/>
                <a:sym typeface="Arial"/>
              </a:rPr>
              <a:t>thuyết</a:t>
            </a:r>
            <a:r>
              <a:rPr lang="en-US" dirty="0">
                <a:latin typeface="Arial"/>
                <a:ea typeface="Arial"/>
                <a:cs typeface="Arial"/>
                <a:sym typeface="Arial"/>
              </a:rPr>
              <a:t>.</a:t>
            </a:r>
            <a:endParaRPr dirty="0"/>
          </a:p>
          <a:p>
            <a:pPr marL="0" lvl="0" indent="0" algn="l" rtl="0">
              <a:lnSpc>
                <a:spcPct val="90000"/>
              </a:lnSpc>
              <a:spcBef>
                <a:spcPts val="1000"/>
              </a:spcBef>
              <a:spcAft>
                <a:spcPts val="0"/>
              </a:spcAft>
              <a:buClr>
                <a:schemeClr val="dk1"/>
              </a:buClr>
              <a:buSzPts val="2800"/>
              <a:buNone/>
            </a:pPr>
            <a:r>
              <a:rPr lang="en-US" dirty="0" err="1">
                <a:latin typeface="Arial"/>
                <a:ea typeface="Arial"/>
                <a:cs typeface="Arial"/>
                <a:sym typeface="Arial"/>
              </a:rPr>
              <a:t>Chương</a:t>
            </a:r>
            <a:r>
              <a:rPr lang="en-US" dirty="0">
                <a:latin typeface="Arial"/>
                <a:ea typeface="Arial"/>
                <a:cs typeface="Arial"/>
                <a:sym typeface="Arial"/>
              </a:rPr>
              <a:t> 2. </a:t>
            </a:r>
            <a:r>
              <a:rPr lang="en-US" dirty="0" err="1">
                <a:latin typeface="Arial"/>
                <a:ea typeface="Arial"/>
                <a:cs typeface="Arial"/>
                <a:sym typeface="Arial"/>
              </a:rPr>
              <a:t>Thiết</a:t>
            </a:r>
            <a:r>
              <a:rPr lang="en-US" dirty="0">
                <a:latin typeface="Arial"/>
                <a:ea typeface="Arial"/>
                <a:cs typeface="Arial"/>
                <a:sym typeface="Arial"/>
              </a:rPr>
              <a:t> </a:t>
            </a:r>
            <a:r>
              <a:rPr lang="en-US" dirty="0" err="1">
                <a:latin typeface="Arial"/>
                <a:ea typeface="Arial"/>
                <a:cs typeface="Arial"/>
                <a:sym typeface="Arial"/>
              </a:rPr>
              <a:t>kế</a:t>
            </a:r>
            <a:r>
              <a:rPr lang="en-US" dirty="0">
                <a:latin typeface="Arial"/>
                <a:ea typeface="Arial"/>
                <a:cs typeface="Arial"/>
                <a:sym typeface="Arial"/>
              </a:rPr>
              <a:t> </a:t>
            </a:r>
            <a:r>
              <a:rPr lang="en-US" dirty="0" err="1">
                <a:latin typeface="Arial"/>
                <a:ea typeface="Arial"/>
                <a:cs typeface="Arial"/>
                <a:sym typeface="Arial"/>
              </a:rPr>
              <a:t>và</a:t>
            </a:r>
            <a:r>
              <a:rPr lang="en-US" dirty="0">
                <a:latin typeface="Arial"/>
                <a:ea typeface="Arial"/>
                <a:cs typeface="Arial"/>
                <a:sym typeface="Arial"/>
              </a:rPr>
              <a:t> </a:t>
            </a:r>
            <a:r>
              <a:rPr lang="en-US" dirty="0" err="1">
                <a:latin typeface="Arial"/>
                <a:ea typeface="Arial"/>
                <a:cs typeface="Arial"/>
                <a:sym typeface="Arial"/>
              </a:rPr>
              <a:t>mô</a:t>
            </a:r>
            <a:r>
              <a:rPr lang="en-US" dirty="0">
                <a:latin typeface="Arial"/>
                <a:ea typeface="Arial"/>
                <a:cs typeface="Arial"/>
                <a:sym typeface="Arial"/>
              </a:rPr>
              <a:t> </a:t>
            </a:r>
            <a:r>
              <a:rPr lang="en-US" dirty="0" err="1">
                <a:latin typeface="Arial"/>
                <a:ea typeface="Arial"/>
                <a:cs typeface="Arial"/>
                <a:sym typeface="Arial"/>
              </a:rPr>
              <a:t>phỏng</a:t>
            </a:r>
            <a:r>
              <a:rPr lang="en-US" dirty="0">
                <a:latin typeface="Arial"/>
                <a:ea typeface="Arial"/>
                <a:cs typeface="Arial"/>
                <a:sym typeface="Arial"/>
              </a:rPr>
              <a:t> </a:t>
            </a:r>
            <a:r>
              <a:rPr lang="en-US" dirty="0" err="1">
                <a:latin typeface="Arial"/>
                <a:ea typeface="Arial"/>
                <a:cs typeface="Arial"/>
                <a:sym typeface="Arial"/>
              </a:rPr>
              <a:t>bộ</a:t>
            </a:r>
            <a:r>
              <a:rPr lang="en-US" dirty="0">
                <a:latin typeface="Arial"/>
                <a:ea typeface="Arial"/>
                <a:cs typeface="Arial"/>
                <a:sym typeface="Arial"/>
              </a:rPr>
              <a:t> </a:t>
            </a:r>
            <a:r>
              <a:rPr lang="en-US" dirty="0" err="1">
                <a:latin typeface="Arial"/>
                <a:ea typeface="Arial"/>
                <a:cs typeface="Arial"/>
                <a:sym typeface="Arial"/>
              </a:rPr>
              <a:t>điều</a:t>
            </a:r>
            <a:r>
              <a:rPr lang="en-US" dirty="0">
                <a:latin typeface="Arial"/>
                <a:ea typeface="Arial"/>
                <a:cs typeface="Arial"/>
                <a:sym typeface="Arial"/>
              </a:rPr>
              <a:t> </a:t>
            </a:r>
            <a:r>
              <a:rPr lang="en-US" dirty="0" err="1">
                <a:latin typeface="Arial"/>
                <a:ea typeface="Arial"/>
                <a:cs typeface="Arial"/>
                <a:sym typeface="Arial"/>
              </a:rPr>
              <a:t>khiển</a:t>
            </a:r>
            <a:r>
              <a:rPr lang="en-US" dirty="0">
                <a:latin typeface="Arial"/>
                <a:ea typeface="Arial"/>
                <a:cs typeface="Arial"/>
                <a:sym typeface="Arial"/>
              </a:rPr>
              <a:t> PD-</a:t>
            </a:r>
            <a:r>
              <a:rPr lang="en-US" dirty="0" err="1">
                <a:latin typeface="Arial"/>
                <a:ea typeface="Arial"/>
                <a:cs typeface="Arial"/>
                <a:sym typeface="Arial"/>
              </a:rPr>
              <a:t>mờ</a:t>
            </a:r>
            <a:r>
              <a:rPr lang="en-US" dirty="0">
                <a:latin typeface="Arial"/>
                <a:ea typeface="Arial"/>
                <a:cs typeface="Arial"/>
                <a:sym typeface="Arial"/>
              </a:rPr>
              <a:t>.</a:t>
            </a:r>
            <a:endParaRPr dirty="0"/>
          </a:p>
          <a:p>
            <a:pPr marL="0" lvl="0" indent="0" algn="l" rtl="0">
              <a:lnSpc>
                <a:spcPct val="90000"/>
              </a:lnSpc>
              <a:spcBef>
                <a:spcPts val="1000"/>
              </a:spcBef>
              <a:spcAft>
                <a:spcPts val="0"/>
              </a:spcAft>
              <a:buClr>
                <a:schemeClr val="dk1"/>
              </a:buClr>
              <a:buSzPts val="2800"/>
              <a:buNone/>
            </a:pPr>
            <a:r>
              <a:rPr lang="en-US" dirty="0" err="1">
                <a:latin typeface="Arial"/>
                <a:ea typeface="Arial"/>
                <a:cs typeface="Arial"/>
                <a:sym typeface="Arial"/>
              </a:rPr>
              <a:t>Chương</a:t>
            </a:r>
            <a:r>
              <a:rPr lang="en-US" dirty="0">
                <a:latin typeface="Arial"/>
                <a:ea typeface="Arial"/>
                <a:cs typeface="Arial"/>
                <a:sym typeface="Arial"/>
              </a:rPr>
              <a:t> 3. </a:t>
            </a:r>
            <a:r>
              <a:rPr lang="en-US" dirty="0" err="1">
                <a:latin typeface="Arial"/>
                <a:ea typeface="Arial"/>
                <a:cs typeface="Arial"/>
                <a:sym typeface="Arial"/>
              </a:rPr>
              <a:t>Áp</a:t>
            </a:r>
            <a:r>
              <a:rPr lang="en-US" dirty="0">
                <a:latin typeface="Arial"/>
                <a:ea typeface="Arial"/>
                <a:cs typeface="Arial"/>
                <a:sym typeface="Arial"/>
              </a:rPr>
              <a:t> </a:t>
            </a:r>
            <a:r>
              <a:rPr lang="en-US" dirty="0" err="1">
                <a:latin typeface="Arial"/>
                <a:ea typeface="Arial"/>
                <a:cs typeface="Arial"/>
                <a:sym typeface="Arial"/>
              </a:rPr>
              <a:t>dụng</a:t>
            </a:r>
            <a:r>
              <a:rPr lang="en-US" dirty="0">
                <a:latin typeface="Arial"/>
                <a:ea typeface="Arial"/>
                <a:cs typeface="Arial"/>
                <a:sym typeface="Arial"/>
              </a:rPr>
              <a:t> </a:t>
            </a:r>
            <a:r>
              <a:rPr lang="en-US" dirty="0" err="1">
                <a:latin typeface="Arial"/>
                <a:ea typeface="Arial"/>
                <a:cs typeface="Arial"/>
                <a:sym typeface="Arial"/>
              </a:rPr>
              <a:t>giải</a:t>
            </a:r>
            <a:r>
              <a:rPr lang="en-US" dirty="0">
                <a:latin typeface="Arial"/>
                <a:ea typeface="Arial"/>
                <a:cs typeface="Arial"/>
                <a:sym typeface="Arial"/>
              </a:rPr>
              <a:t> </a:t>
            </a:r>
            <a:r>
              <a:rPr lang="en-US" dirty="0" err="1">
                <a:latin typeface="Arial"/>
                <a:ea typeface="Arial"/>
                <a:cs typeface="Arial"/>
                <a:sym typeface="Arial"/>
              </a:rPr>
              <a:t>thuật</a:t>
            </a:r>
            <a:r>
              <a:rPr lang="en-US" dirty="0">
                <a:latin typeface="Arial"/>
                <a:ea typeface="Arial"/>
                <a:cs typeface="Arial"/>
                <a:sym typeface="Arial"/>
              </a:rPr>
              <a:t> GA </a:t>
            </a:r>
            <a:r>
              <a:rPr lang="en-US" dirty="0" err="1">
                <a:latin typeface="Arial"/>
                <a:ea typeface="Arial"/>
                <a:cs typeface="Arial"/>
                <a:sym typeface="Arial"/>
              </a:rPr>
              <a:t>tìm</a:t>
            </a:r>
            <a:r>
              <a:rPr lang="en-US" dirty="0">
                <a:latin typeface="Arial"/>
                <a:ea typeface="Arial"/>
                <a:cs typeface="Arial"/>
                <a:sym typeface="Arial"/>
              </a:rPr>
              <a:t> </a:t>
            </a:r>
            <a:r>
              <a:rPr lang="en-US" dirty="0" err="1">
                <a:latin typeface="Arial"/>
                <a:ea typeface="Arial"/>
                <a:cs typeface="Arial"/>
                <a:sym typeface="Arial"/>
              </a:rPr>
              <a:t>thông</a:t>
            </a:r>
            <a:r>
              <a:rPr lang="en-US" dirty="0">
                <a:latin typeface="Arial"/>
                <a:ea typeface="Arial"/>
                <a:cs typeface="Arial"/>
                <a:sym typeface="Arial"/>
              </a:rPr>
              <a:t> </a:t>
            </a:r>
            <a:r>
              <a:rPr lang="en-US" dirty="0" err="1">
                <a:latin typeface="Arial"/>
                <a:ea typeface="Arial"/>
                <a:cs typeface="Arial"/>
                <a:sym typeface="Arial"/>
              </a:rPr>
              <a:t>số</a:t>
            </a:r>
            <a:r>
              <a:rPr lang="en-US" dirty="0">
                <a:latin typeface="Arial"/>
                <a:ea typeface="Arial"/>
                <a:cs typeface="Arial"/>
                <a:sym typeface="Arial"/>
              </a:rPr>
              <a:t> </a:t>
            </a:r>
            <a:r>
              <a:rPr lang="en-US" dirty="0" err="1">
                <a:latin typeface="Arial"/>
                <a:ea typeface="Arial"/>
                <a:cs typeface="Arial"/>
                <a:sym typeface="Arial"/>
              </a:rPr>
              <a:t>tối</a:t>
            </a:r>
            <a:r>
              <a:rPr lang="en-US" dirty="0">
                <a:latin typeface="Arial"/>
                <a:ea typeface="Arial"/>
                <a:cs typeface="Arial"/>
                <a:sym typeface="Arial"/>
              </a:rPr>
              <a:t> </a:t>
            </a:r>
            <a:r>
              <a:rPr lang="en-US" dirty="0" err="1">
                <a:latin typeface="Arial"/>
                <a:ea typeface="Arial"/>
                <a:cs typeface="Arial"/>
                <a:sym typeface="Arial"/>
              </a:rPr>
              <a:t>ưu</a:t>
            </a:r>
            <a:r>
              <a:rPr lang="en-US" dirty="0">
                <a:latin typeface="Arial"/>
                <a:ea typeface="Arial"/>
                <a:cs typeface="Arial"/>
                <a:sym typeface="Arial"/>
              </a:rPr>
              <a:t> </a:t>
            </a:r>
            <a:r>
              <a:rPr lang="en-US" dirty="0" err="1">
                <a:latin typeface="Arial"/>
                <a:ea typeface="Arial"/>
                <a:cs typeface="Arial"/>
                <a:sym typeface="Arial"/>
              </a:rPr>
              <a:t>bộ</a:t>
            </a:r>
            <a:r>
              <a:rPr lang="en-US" dirty="0">
                <a:latin typeface="Arial"/>
                <a:ea typeface="Arial"/>
                <a:cs typeface="Arial"/>
                <a:sym typeface="Arial"/>
              </a:rPr>
              <a:t> </a:t>
            </a:r>
            <a:r>
              <a:rPr lang="en-US" dirty="0" err="1">
                <a:latin typeface="Arial"/>
                <a:ea typeface="Arial"/>
                <a:cs typeface="Arial"/>
                <a:sym typeface="Arial"/>
              </a:rPr>
              <a:t>điều</a:t>
            </a:r>
            <a:r>
              <a:rPr lang="en-US" dirty="0">
                <a:latin typeface="Arial"/>
                <a:ea typeface="Arial"/>
                <a:cs typeface="Arial"/>
                <a:sym typeface="Arial"/>
              </a:rPr>
              <a:t> </a:t>
            </a:r>
            <a:r>
              <a:rPr lang="en-US" dirty="0" err="1">
                <a:latin typeface="Arial"/>
                <a:ea typeface="Arial"/>
                <a:cs typeface="Arial"/>
                <a:sym typeface="Arial"/>
              </a:rPr>
              <a:t>khiển</a:t>
            </a:r>
            <a:r>
              <a:rPr lang="en-US" dirty="0">
                <a:latin typeface="Arial"/>
                <a:ea typeface="Arial"/>
                <a:cs typeface="Arial"/>
                <a:sym typeface="Arial"/>
              </a:rPr>
              <a:t> PID.</a:t>
            </a:r>
            <a:endParaRPr dirty="0"/>
          </a:p>
          <a:p>
            <a:pPr marL="0" lvl="0" indent="0" algn="l" rtl="0">
              <a:lnSpc>
                <a:spcPct val="90000"/>
              </a:lnSpc>
              <a:spcBef>
                <a:spcPts val="1000"/>
              </a:spcBef>
              <a:spcAft>
                <a:spcPts val="0"/>
              </a:spcAft>
              <a:buClr>
                <a:schemeClr val="dk1"/>
              </a:buClr>
              <a:buSzPts val="2800"/>
              <a:buNone/>
            </a:pPr>
            <a:r>
              <a:rPr lang="en-US" dirty="0" err="1">
                <a:latin typeface="Arial"/>
                <a:ea typeface="Arial"/>
                <a:cs typeface="Arial"/>
                <a:sym typeface="Arial"/>
              </a:rPr>
              <a:t>Chương</a:t>
            </a:r>
            <a:r>
              <a:rPr lang="en-US" dirty="0">
                <a:latin typeface="Arial"/>
                <a:ea typeface="Arial"/>
                <a:cs typeface="Arial"/>
                <a:sym typeface="Arial"/>
              </a:rPr>
              <a:t> 4. </a:t>
            </a:r>
            <a:r>
              <a:rPr lang="en-US" dirty="0" err="1">
                <a:latin typeface="Arial"/>
                <a:ea typeface="Arial"/>
                <a:cs typeface="Arial"/>
                <a:sym typeface="Arial"/>
              </a:rPr>
              <a:t>Thiết</a:t>
            </a:r>
            <a:r>
              <a:rPr lang="en-US" dirty="0">
                <a:latin typeface="Arial"/>
                <a:ea typeface="Arial"/>
                <a:cs typeface="Arial"/>
                <a:sym typeface="Arial"/>
              </a:rPr>
              <a:t> </a:t>
            </a:r>
            <a:r>
              <a:rPr lang="en-US" dirty="0" err="1">
                <a:latin typeface="Arial"/>
                <a:ea typeface="Arial"/>
                <a:cs typeface="Arial"/>
                <a:sym typeface="Arial"/>
              </a:rPr>
              <a:t>kế</a:t>
            </a:r>
            <a:r>
              <a:rPr lang="en-US" dirty="0">
                <a:latin typeface="Arial"/>
                <a:ea typeface="Arial"/>
                <a:cs typeface="Arial"/>
                <a:sym typeface="Arial"/>
              </a:rPr>
              <a:t> </a:t>
            </a:r>
            <a:r>
              <a:rPr lang="en-US" dirty="0" err="1">
                <a:latin typeface="Arial"/>
                <a:ea typeface="Arial"/>
                <a:cs typeface="Arial"/>
                <a:sym typeface="Arial"/>
              </a:rPr>
              <a:t>bộ</a:t>
            </a:r>
            <a:r>
              <a:rPr lang="en-US" dirty="0">
                <a:latin typeface="Arial"/>
                <a:ea typeface="Arial"/>
                <a:cs typeface="Arial"/>
                <a:sym typeface="Arial"/>
              </a:rPr>
              <a:t> </a:t>
            </a:r>
            <a:r>
              <a:rPr lang="en-US" dirty="0" err="1">
                <a:latin typeface="Arial"/>
                <a:ea typeface="Arial"/>
                <a:cs typeface="Arial"/>
                <a:sym typeface="Arial"/>
              </a:rPr>
              <a:t>điều</a:t>
            </a:r>
            <a:r>
              <a:rPr lang="en-US" dirty="0">
                <a:latin typeface="Arial"/>
                <a:ea typeface="Arial"/>
                <a:cs typeface="Arial"/>
                <a:sym typeface="Arial"/>
              </a:rPr>
              <a:t> </a:t>
            </a:r>
            <a:r>
              <a:rPr lang="en-US" dirty="0" err="1">
                <a:latin typeface="Arial"/>
                <a:ea typeface="Arial"/>
                <a:cs typeface="Arial"/>
                <a:sym typeface="Arial"/>
              </a:rPr>
              <a:t>khiển</a:t>
            </a:r>
            <a:r>
              <a:rPr lang="en-US" dirty="0">
                <a:latin typeface="Arial"/>
                <a:ea typeface="Arial"/>
                <a:cs typeface="Arial"/>
                <a:sym typeface="Arial"/>
              </a:rPr>
              <a:t> </a:t>
            </a:r>
            <a:r>
              <a:rPr lang="en-US" dirty="0" err="1">
                <a:latin typeface="Arial"/>
                <a:ea typeface="Arial"/>
                <a:cs typeface="Arial"/>
                <a:sym typeface="Arial"/>
              </a:rPr>
              <a:t>thần</a:t>
            </a:r>
            <a:r>
              <a:rPr lang="en-US" dirty="0">
                <a:latin typeface="Arial"/>
                <a:ea typeface="Arial"/>
                <a:cs typeface="Arial"/>
                <a:sym typeface="Arial"/>
              </a:rPr>
              <a:t> </a:t>
            </a:r>
            <a:r>
              <a:rPr lang="en-US" dirty="0" err="1">
                <a:latin typeface="Arial"/>
                <a:ea typeface="Arial"/>
                <a:cs typeface="Arial"/>
                <a:sym typeface="Arial"/>
              </a:rPr>
              <a:t>kinh</a:t>
            </a:r>
            <a:r>
              <a:rPr lang="en-US" dirty="0">
                <a:latin typeface="Arial"/>
                <a:ea typeface="Arial"/>
                <a:cs typeface="Arial"/>
                <a:sym typeface="Arial"/>
              </a:rPr>
              <a:t> </a:t>
            </a:r>
            <a:r>
              <a:rPr lang="en-US" dirty="0" err="1">
                <a:latin typeface="Arial"/>
                <a:ea typeface="Arial"/>
                <a:cs typeface="Arial"/>
                <a:sym typeface="Arial"/>
              </a:rPr>
              <a:t>xấp</a:t>
            </a:r>
            <a:r>
              <a:rPr lang="en-US" dirty="0">
                <a:latin typeface="Arial"/>
                <a:ea typeface="Arial"/>
                <a:cs typeface="Arial"/>
                <a:sym typeface="Arial"/>
              </a:rPr>
              <a:t> </a:t>
            </a:r>
            <a:r>
              <a:rPr lang="en-US" dirty="0" err="1">
                <a:latin typeface="Arial"/>
                <a:ea typeface="Arial"/>
                <a:cs typeface="Arial"/>
                <a:sym typeface="Arial"/>
              </a:rPr>
              <a:t>xỉ</a:t>
            </a:r>
            <a:r>
              <a:rPr lang="en-US" dirty="0">
                <a:latin typeface="Arial"/>
                <a:ea typeface="Arial"/>
                <a:cs typeface="Arial"/>
                <a:sym typeface="Arial"/>
              </a:rPr>
              <a:t> </a:t>
            </a:r>
            <a:r>
              <a:rPr lang="en-US" dirty="0" err="1">
                <a:latin typeface="Arial"/>
                <a:ea typeface="Arial"/>
                <a:cs typeface="Arial"/>
                <a:sym typeface="Arial"/>
              </a:rPr>
              <a:t>bộ</a:t>
            </a:r>
            <a:r>
              <a:rPr lang="en-US" dirty="0">
                <a:latin typeface="Arial"/>
                <a:ea typeface="Arial"/>
                <a:cs typeface="Arial"/>
                <a:sym typeface="Arial"/>
              </a:rPr>
              <a:t> </a:t>
            </a:r>
            <a:r>
              <a:rPr lang="en-US" dirty="0" err="1">
                <a:latin typeface="Arial"/>
                <a:ea typeface="Arial"/>
                <a:cs typeface="Arial"/>
                <a:sym typeface="Arial"/>
              </a:rPr>
              <a:t>điều</a:t>
            </a:r>
            <a:r>
              <a:rPr lang="en-US" dirty="0">
                <a:latin typeface="Arial"/>
                <a:ea typeface="Arial"/>
                <a:cs typeface="Arial"/>
                <a:sym typeface="Arial"/>
              </a:rPr>
              <a:t> </a:t>
            </a:r>
            <a:r>
              <a:rPr lang="en-US" dirty="0" err="1">
                <a:latin typeface="Arial"/>
                <a:ea typeface="Arial"/>
                <a:cs typeface="Arial"/>
                <a:sym typeface="Arial"/>
              </a:rPr>
              <a:t>khiển</a:t>
            </a:r>
            <a:r>
              <a:rPr lang="en-US" dirty="0">
                <a:latin typeface="Arial"/>
                <a:ea typeface="Arial"/>
                <a:cs typeface="Arial"/>
                <a:sym typeface="Arial"/>
              </a:rPr>
              <a:t> </a:t>
            </a:r>
            <a:r>
              <a:rPr lang="en-US" dirty="0" err="1">
                <a:latin typeface="Arial"/>
                <a:ea typeface="Arial"/>
                <a:cs typeface="Arial"/>
                <a:sym typeface="Arial"/>
              </a:rPr>
              <a:t>mờ</a:t>
            </a:r>
            <a:r>
              <a:rPr lang="en-US" dirty="0">
                <a:latin typeface="Arial"/>
                <a:ea typeface="Arial"/>
                <a:cs typeface="Arial"/>
                <a:sym typeface="Arial"/>
              </a:rPr>
              <a:t>.</a:t>
            </a:r>
            <a:endParaRPr dirty="0"/>
          </a:p>
          <a:p>
            <a:pPr marL="0" lvl="0" indent="0" algn="l" rtl="0">
              <a:lnSpc>
                <a:spcPct val="90000"/>
              </a:lnSpc>
              <a:spcBef>
                <a:spcPts val="1000"/>
              </a:spcBef>
              <a:spcAft>
                <a:spcPts val="0"/>
              </a:spcAft>
              <a:buClr>
                <a:schemeClr val="dk1"/>
              </a:buClr>
              <a:buSzPts val="2800"/>
              <a:buNone/>
            </a:pPr>
            <a:r>
              <a:rPr lang="en-US" dirty="0" err="1">
                <a:latin typeface="Arial"/>
                <a:ea typeface="Arial"/>
                <a:cs typeface="Arial"/>
                <a:sym typeface="Arial"/>
              </a:rPr>
              <a:t>Chương</a:t>
            </a:r>
            <a:r>
              <a:rPr lang="en-US" dirty="0">
                <a:latin typeface="Arial"/>
                <a:ea typeface="Arial"/>
                <a:cs typeface="Arial"/>
                <a:sym typeface="Arial"/>
              </a:rPr>
              <a:t> 5. </a:t>
            </a:r>
            <a:r>
              <a:rPr lang="en-US" dirty="0" err="1">
                <a:latin typeface="Arial"/>
                <a:ea typeface="Arial"/>
                <a:cs typeface="Arial"/>
                <a:sym typeface="Arial"/>
              </a:rPr>
              <a:t>Kết</a:t>
            </a:r>
            <a:r>
              <a:rPr lang="en-US" dirty="0">
                <a:latin typeface="Arial"/>
                <a:ea typeface="Arial"/>
                <a:cs typeface="Arial"/>
                <a:sym typeface="Arial"/>
              </a:rPr>
              <a:t> </a:t>
            </a:r>
            <a:r>
              <a:rPr lang="en-US" dirty="0" err="1">
                <a:latin typeface="Arial"/>
                <a:ea typeface="Arial"/>
                <a:cs typeface="Arial"/>
                <a:sym typeface="Arial"/>
              </a:rPr>
              <a:t>luận</a:t>
            </a:r>
            <a:r>
              <a:rPr lang="en-US" dirty="0">
                <a:latin typeface="Arial"/>
                <a:ea typeface="Arial"/>
                <a:cs typeface="Arial"/>
                <a:sym typeface="Arial"/>
              </a:rPr>
              <a:t> </a:t>
            </a:r>
            <a:r>
              <a:rPr lang="en-US" dirty="0" err="1">
                <a:latin typeface="Arial"/>
                <a:ea typeface="Arial"/>
                <a:cs typeface="Arial"/>
                <a:sym typeface="Arial"/>
              </a:rPr>
              <a:t>và</a:t>
            </a:r>
            <a:r>
              <a:rPr lang="en-US" dirty="0">
                <a:latin typeface="Arial"/>
                <a:ea typeface="Arial"/>
                <a:cs typeface="Arial"/>
                <a:sym typeface="Arial"/>
              </a:rPr>
              <a:t> </a:t>
            </a:r>
            <a:r>
              <a:rPr lang="en-US" dirty="0" err="1">
                <a:latin typeface="Arial"/>
                <a:ea typeface="Arial"/>
                <a:cs typeface="Arial"/>
                <a:sym typeface="Arial"/>
              </a:rPr>
              <a:t>hướng</a:t>
            </a:r>
            <a:r>
              <a:rPr lang="en-US" dirty="0">
                <a:latin typeface="Arial"/>
                <a:ea typeface="Arial"/>
                <a:cs typeface="Arial"/>
                <a:sym typeface="Arial"/>
              </a:rPr>
              <a:t> </a:t>
            </a:r>
            <a:r>
              <a:rPr lang="en-US" dirty="0" err="1">
                <a:latin typeface="Arial"/>
                <a:ea typeface="Arial"/>
                <a:cs typeface="Arial"/>
                <a:sym typeface="Arial"/>
              </a:rPr>
              <a:t>phát</a:t>
            </a:r>
            <a:r>
              <a:rPr lang="en-US" dirty="0">
                <a:latin typeface="Arial"/>
                <a:ea typeface="Arial"/>
                <a:cs typeface="Arial"/>
                <a:sym typeface="Arial"/>
              </a:rPr>
              <a:t> </a:t>
            </a:r>
            <a:r>
              <a:rPr lang="en-US" dirty="0" err="1">
                <a:latin typeface="Arial"/>
                <a:ea typeface="Arial"/>
                <a:cs typeface="Arial"/>
                <a:sym typeface="Arial"/>
              </a:rPr>
              <a:t>triển</a:t>
            </a:r>
            <a:r>
              <a:rPr lang="en-US" dirty="0">
                <a:latin typeface="Arial"/>
                <a:ea typeface="Arial"/>
                <a:cs typeface="Arial"/>
                <a:sym typeface="Arial"/>
              </a:rPr>
              <a:t>.</a:t>
            </a:r>
            <a:endParaRPr dirty="0"/>
          </a:p>
          <a:p>
            <a:pPr marL="0" lvl="0" indent="0" algn="l" rtl="0">
              <a:lnSpc>
                <a:spcPct val="90000"/>
              </a:lnSpc>
              <a:spcBef>
                <a:spcPts val="1000"/>
              </a:spcBef>
              <a:spcAft>
                <a:spcPts val="0"/>
              </a:spcAft>
              <a:buClr>
                <a:schemeClr val="dk1"/>
              </a:buClr>
              <a:buSzPts val="2800"/>
              <a:buNone/>
            </a:pPr>
            <a:endParaRPr dirty="0">
              <a:latin typeface="Arial"/>
              <a:ea typeface="Arial"/>
              <a:cs typeface="Arial"/>
              <a:sym typeface="Arial"/>
            </a:endParaRPr>
          </a:p>
          <a:p>
            <a:pPr marL="0" lvl="0" indent="0" algn="l" rtl="0">
              <a:lnSpc>
                <a:spcPct val="90000"/>
              </a:lnSpc>
              <a:spcBef>
                <a:spcPts val="1000"/>
              </a:spcBef>
              <a:spcAft>
                <a:spcPts val="0"/>
              </a:spcAft>
              <a:buClr>
                <a:schemeClr val="dk1"/>
              </a:buClr>
              <a:buSzPts val="2800"/>
              <a:buNone/>
            </a:pPr>
            <a:endParaRPr dirty="0">
              <a:latin typeface="Arial"/>
              <a:ea typeface="Arial"/>
              <a:cs typeface="Arial"/>
              <a:sym typeface="Arial"/>
            </a:endParaRPr>
          </a:p>
          <a:p>
            <a:pPr marL="571500" lvl="0" indent="-393700" algn="l" rtl="0">
              <a:lnSpc>
                <a:spcPct val="90000"/>
              </a:lnSpc>
              <a:spcBef>
                <a:spcPts val="1000"/>
              </a:spcBef>
              <a:spcAft>
                <a:spcPts val="0"/>
              </a:spcAft>
              <a:buClr>
                <a:schemeClr val="dk1"/>
              </a:buClr>
              <a:buSzPts val="2800"/>
              <a:buFont typeface="Calibri"/>
              <a:buNone/>
            </a:pPr>
            <a:endParaRPr dirty="0">
              <a:latin typeface="Arial"/>
              <a:ea typeface="Arial"/>
              <a:cs typeface="Arial"/>
              <a:sym typeface="Arial"/>
            </a:endParaRPr>
          </a:p>
          <a:p>
            <a:pPr marL="0" lvl="0" indent="0" algn="l" rtl="0">
              <a:lnSpc>
                <a:spcPct val="90000"/>
              </a:lnSpc>
              <a:spcBef>
                <a:spcPts val="1000"/>
              </a:spcBef>
              <a:spcAft>
                <a:spcPts val="0"/>
              </a:spcAft>
              <a:buClr>
                <a:schemeClr val="dk1"/>
              </a:buClr>
              <a:buSzPts val="2800"/>
              <a:buNone/>
            </a:pPr>
            <a:endParaRPr dirty="0">
              <a:latin typeface="Arial"/>
              <a:ea typeface="Arial"/>
              <a:cs typeface="Arial"/>
              <a:sym typeface="Arial"/>
            </a:endParaRPr>
          </a:p>
        </p:txBody>
      </p:sp>
      <p:sp>
        <p:nvSpPr>
          <p:cNvPr id="70" name="Google Shape;70;p9"/>
          <p:cNvSpPr txBox="1">
            <a:spLocks noGrp="1"/>
          </p:cNvSpPr>
          <p:nvPr>
            <p:ph type="dt" idx="10"/>
          </p:nvPr>
        </p:nvSpPr>
        <p:spPr>
          <a:xfrm>
            <a:off x="544286" y="635634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5/29/2023</a:t>
            </a:r>
            <a:endParaRPr>
              <a:latin typeface="Arial"/>
              <a:ea typeface="Arial"/>
              <a:cs typeface="Arial"/>
              <a:sym typeface="Arial"/>
            </a:endParaRPr>
          </a:p>
        </p:txBody>
      </p:sp>
      <p:sp>
        <p:nvSpPr>
          <p:cNvPr id="71" name="Google Shape;71;p9"/>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a:t>
            </a:fld>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2"/>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20</a:t>
            </a:fld>
            <a:endParaRPr>
              <a:latin typeface="Arial"/>
              <a:ea typeface="Arial"/>
              <a:cs typeface="Arial"/>
              <a:sym typeface="Arial"/>
            </a:endParaRPr>
          </a:p>
        </p:txBody>
      </p:sp>
      <p:sp>
        <p:nvSpPr>
          <p:cNvPr id="308" name="Google Shape;308;p32"/>
          <p:cNvSpPr txBox="1">
            <a:spLocks noGrp="1"/>
          </p:cNvSpPr>
          <p:nvPr>
            <p:ph type="body" idx="1"/>
          </p:nvPr>
        </p:nvSpPr>
        <p:spPr>
          <a:xfrm>
            <a:off x="1434192" y="90079"/>
            <a:ext cx="9323615" cy="964021"/>
          </a:xfrm>
          <a:prstGeom prst="rect">
            <a:avLst/>
          </a:prstGeom>
          <a:solidFill>
            <a:srgbClr val="E7F0F9"/>
          </a:solidFill>
          <a:ln w="9525" cap="flat" cmpd="sng">
            <a:solidFill>
              <a:srgbClr val="0070C0"/>
            </a:solidFill>
            <a:prstDash val="dash"/>
            <a:round/>
            <a:headEnd type="none" w="sm" len="sm"/>
            <a:tailEnd type="none" w="sm" len="sm"/>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alibri"/>
              <a:buNone/>
            </a:pPr>
            <a:r>
              <a:rPr lang="en-US" dirty="0" err="1">
                <a:latin typeface="Arial"/>
                <a:ea typeface="Arial"/>
                <a:cs typeface="Arial"/>
                <a:sym typeface="Arial"/>
              </a:rPr>
              <a:t>Chương</a:t>
            </a:r>
            <a:r>
              <a:rPr lang="en-US" dirty="0">
                <a:latin typeface="Arial"/>
                <a:ea typeface="Arial"/>
                <a:cs typeface="Arial"/>
                <a:sym typeface="Arial"/>
              </a:rPr>
              <a:t> 4: </a:t>
            </a:r>
            <a:r>
              <a:rPr lang="en-US" dirty="0" err="1">
                <a:latin typeface="Arial"/>
                <a:ea typeface="Arial"/>
                <a:cs typeface="Arial"/>
                <a:sym typeface="Arial"/>
              </a:rPr>
              <a:t>Thiết</a:t>
            </a:r>
            <a:r>
              <a:rPr lang="en-US" dirty="0">
                <a:latin typeface="Arial"/>
                <a:ea typeface="Arial"/>
                <a:cs typeface="Arial"/>
                <a:sym typeface="Arial"/>
              </a:rPr>
              <a:t> </a:t>
            </a:r>
            <a:r>
              <a:rPr lang="en-US" dirty="0" err="1">
                <a:latin typeface="Arial"/>
                <a:ea typeface="Arial"/>
                <a:cs typeface="Arial"/>
                <a:sym typeface="Arial"/>
              </a:rPr>
              <a:t>kế</a:t>
            </a:r>
            <a:r>
              <a:rPr lang="en-US" dirty="0">
                <a:latin typeface="Arial"/>
                <a:ea typeface="Arial"/>
                <a:cs typeface="Arial"/>
                <a:sym typeface="Arial"/>
              </a:rPr>
              <a:t> </a:t>
            </a:r>
            <a:r>
              <a:rPr lang="en-US" dirty="0" err="1">
                <a:latin typeface="Arial"/>
                <a:ea typeface="Arial"/>
                <a:cs typeface="Arial"/>
                <a:sym typeface="Arial"/>
              </a:rPr>
              <a:t>bộ</a:t>
            </a:r>
            <a:r>
              <a:rPr lang="en-US" dirty="0">
                <a:latin typeface="Arial"/>
                <a:ea typeface="Arial"/>
                <a:cs typeface="Arial"/>
                <a:sym typeface="Arial"/>
              </a:rPr>
              <a:t> </a:t>
            </a:r>
            <a:r>
              <a:rPr lang="en-US" dirty="0" err="1">
                <a:latin typeface="Arial"/>
                <a:ea typeface="Arial"/>
                <a:cs typeface="Arial"/>
                <a:sym typeface="Arial"/>
              </a:rPr>
              <a:t>điều</a:t>
            </a:r>
            <a:r>
              <a:rPr lang="en-US" dirty="0">
                <a:latin typeface="Arial"/>
                <a:ea typeface="Arial"/>
                <a:cs typeface="Arial"/>
                <a:sym typeface="Arial"/>
              </a:rPr>
              <a:t> </a:t>
            </a:r>
            <a:r>
              <a:rPr lang="en-US" dirty="0" err="1">
                <a:latin typeface="Arial"/>
                <a:ea typeface="Arial"/>
                <a:cs typeface="Arial"/>
                <a:sym typeface="Arial"/>
              </a:rPr>
              <a:t>khiển</a:t>
            </a:r>
            <a:r>
              <a:rPr lang="en-US" dirty="0">
                <a:latin typeface="Arial"/>
                <a:ea typeface="Arial"/>
                <a:cs typeface="Arial"/>
                <a:sym typeface="Arial"/>
              </a:rPr>
              <a:t> </a:t>
            </a:r>
            <a:r>
              <a:rPr lang="en-US" dirty="0" err="1">
                <a:latin typeface="Arial"/>
                <a:ea typeface="Arial"/>
                <a:cs typeface="Arial"/>
                <a:sym typeface="Arial"/>
              </a:rPr>
              <a:t>thần</a:t>
            </a:r>
            <a:r>
              <a:rPr lang="en-US" dirty="0">
                <a:latin typeface="Arial"/>
                <a:ea typeface="Arial"/>
                <a:cs typeface="Arial"/>
                <a:sym typeface="Arial"/>
              </a:rPr>
              <a:t> </a:t>
            </a:r>
            <a:r>
              <a:rPr lang="en-US" dirty="0" err="1">
                <a:latin typeface="Arial"/>
                <a:ea typeface="Arial"/>
                <a:cs typeface="Arial"/>
                <a:sym typeface="Arial"/>
              </a:rPr>
              <a:t>kinh</a:t>
            </a:r>
            <a:r>
              <a:rPr lang="en-US" dirty="0">
                <a:latin typeface="Arial"/>
                <a:ea typeface="Arial"/>
                <a:cs typeface="Arial"/>
                <a:sym typeface="Arial"/>
              </a:rPr>
              <a:t> </a:t>
            </a:r>
            <a:r>
              <a:rPr lang="en-US" dirty="0" err="1">
                <a:latin typeface="Arial"/>
                <a:ea typeface="Arial"/>
                <a:cs typeface="Arial"/>
                <a:sym typeface="Arial"/>
              </a:rPr>
              <a:t>xấp</a:t>
            </a:r>
            <a:r>
              <a:rPr lang="en-US" dirty="0">
                <a:latin typeface="Arial"/>
                <a:ea typeface="Arial"/>
                <a:cs typeface="Arial"/>
                <a:sym typeface="Arial"/>
              </a:rPr>
              <a:t> </a:t>
            </a:r>
            <a:r>
              <a:rPr lang="en-US" dirty="0" err="1">
                <a:latin typeface="Arial"/>
                <a:ea typeface="Arial"/>
                <a:cs typeface="Arial"/>
                <a:sym typeface="Arial"/>
              </a:rPr>
              <a:t>xỉ</a:t>
            </a:r>
            <a:r>
              <a:rPr lang="en-US" dirty="0">
                <a:latin typeface="Arial"/>
                <a:ea typeface="Arial"/>
                <a:cs typeface="Arial"/>
                <a:sym typeface="Arial"/>
              </a:rPr>
              <a:t> </a:t>
            </a:r>
            <a:r>
              <a:rPr lang="en-US" dirty="0" err="1">
                <a:latin typeface="Arial"/>
                <a:ea typeface="Arial"/>
                <a:cs typeface="Arial"/>
                <a:sym typeface="Arial"/>
              </a:rPr>
              <a:t>bộ</a:t>
            </a:r>
            <a:r>
              <a:rPr lang="en-US" dirty="0">
                <a:latin typeface="Arial"/>
                <a:ea typeface="Arial"/>
                <a:cs typeface="Arial"/>
                <a:sym typeface="Arial"/>
              </a:rPr>
              <a:t> </a:t>
            </a:r>
            <a:r>
              <a:rPr lang="en-US" dirty="0" err="1">
                <a:latin typeface="Arial"/>
                <a:ea typeface="Arial"/>
                <a:cs typeface="Arial"/>
                <a:sym typeface="Arial"/>
              </a:rPr>
              <a:t>điều</a:t>
            </a:r>
            <a:r>
              <a:rPr lang="en-US" dirty="0">
                <a:latin typeface="Arial"/>
                <a:ea typeface="Arial"/>
                <a:cs typeface="Arial"/>
                <a:sym typeface="Arial"/>
              </a:rPr>
              <a:t> </a:t>
            </a:r>
            <a:r>
              <a:rPr lang="en-US" dirty="0" err="1">
                <a:latin typeface="Arial"/>
                <a:ea typeface="Arial"/>
                <a:cs typeface="Arial"/>
                <a:sym typeface="Arial"/>
              </a:rPr>
              <a:t>khiển</a:t>
            </a:r>
            <a:r>
              <a:rPr lang="en-US" dirty="0">
                <a:latin typeface="Arial"/>
                <a:ea typeface="Arial"/>
                <a:cs typeface="Arial"/>
                <a:sym typeface="Arial"/>
              </a:rPr>
              <a:t> </a:t>
            </a:r>
            <a:r>
              <a:rPr lang="en-US" dirty="0" smtClean="0">
                <a:latin typeface="Arial"/>
                <a:ea typeface="Arial"/>
                <a:cs typeface="Arial"/>
                <a:sym typeface="Arial"/>
              </a:rPr>
              <a:t>PD </a:t>
            </a:r>
            <a:r>
              <a:rPr lang="en-US" dirty="0" err="1" smtClean="0">
                <a:latin typeface="Arial"/>
                <a:ea typeface="Arial"/>
                <a:cs typeface="Arial"/>
                <a:sym typeface="Arial"/>
              </a:rPr>
              <a:t>mờ</a:t>
            </a:r>
            <a:endParaRPr dirty="0"/>
          </a:p>
        </p:txBody>
      </p:sp>
      <p:sp>
        <p:nvSpPr>
          <p:cNvPr id="309" name="Google Shape;309;p32"/>
          <p:cNvSpPr txBox="1"/>
          <p:nvPr/>
        </p:nvSpPr>
        <p:spPr>
          <a:xfrm>
            <a:off x="544287" y="6402796"/>
            <a:ext cx="27432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5/29/2023</a:t>
            </a:r>
            <a:endParaRPr sz="1200">
              <a:solidFill>
                <a:schemeClr val="dk1"/>
              </a:solidFill>
              <a:latin typeface="Arial"/>
              <a:ea typeface="Arial"/>
              <a:cs typeface="Arial"/>
              <a:sym typeface="Arial"/>
            </a:endParaRPr>
          </a:p>
        </p:txBody>
      </p:sp>
      <p:sp>
        <p:nvSpPr>
          <p:cNvPr id="310" name="Google Shape;310;p32"/>
          <p:cNvSpPr/>
          <p:nvPr/>
        </p:nvSpPr>
        <p:spPr>
          <a:xfrm>
            <a:off x="22345809" y="0"/>
            <a:ext cx="9074951"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32"/>
          <p:cNvSpPr txBox="1"/>
          <p:nvPr/>
        </p:nvSpPr>
        <p:spPr>
          <a:xfrm>
            <a:off x="544286" y="1396028"/>
            <a:ext cx="5414061" cy="659434"/>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200"/>
              <a:buFont typeface="Arial"/>
              <a:buNone/>
            </a:pPr>
            <a:r>
              <a:rPr lang="en-US" sz="2200" b="1">
                <a:solidFill>
                  <a:schemeClr val="dk1"/>
                </a:solidFill>
                <a:latin typeface="Arial"/>
                <a:ea typeface="Arial"/>
                <a:cs typeface="Arial"/>
                <a:sym typeface="Arial"/>
              </a:rPr>
              <a:t>Lưu đồ hoạt động bộ điều khiển thần kinh</a:t>
            </a:r>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228600" marR="0" lvl="0" indent="-101600" algn="l" rtl="0">
              <a:lnSpc>
                <a:spcPct val="90000"/>
              </a:lnSpc>
              <a:spcBef>
                <a:spcPts val="100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000"/>
              <a:buFont typeface="Arial"/>
              <a:buNone/>
            </a:pPr>
            <a:endParaRPr sz="2000">
              <a:solidFill>
                <a:schemeClr val="dk1"/>
              </a:solidFill>
              <a:latin typeface="Arial"/>
              <a:ea typeface="Arial"/>
              <a:cs typeface="Arial"/>
              <a:sym typeface="Arial"/>
            </a:endParaRPr>
          </a:p>
        </p:txBody>
      </p:sp>
      <p:sp>
        <p:nvSpPr>
          <p:cNvPr id="312" name="Google Shape;312;p32"/>
          <p:cNvSpPr txBox="1"/>
          <p:nvPr/>
        </p:nvSpPr>
        <p:spPr>
          <a:xfrm>
            <a:off x="6233654" y="1226214"/>
            <a:ext cx="5414061" cy="4797198"/>
          </a:xfrm>
          <a:prstGeom prst="rect">
            <a:avLst/>
          </a:prstGeom>
          <a:noFill/>
          <a:ln>
            <a:noFill/>
          </a:ln>
        </p:spPr>
        <p:txBody>
          <a:bodyPr spcFirstLastPara="1" wrap="square" lIns="91425" tIns="45700" rIns="91425" bIns="45700" anchor="t" anchorCtr="0">
            <a:noAutofit/>
          </a:bodyPr>
          <a:lstStyle/>
          <a:p>
            <a:pPr marL="228600" marR="0" lvl="0" indent="-101600" algn="just" rtl="0">
              <a:lnSpc>
                <a:spcPct val="90000"/>
              </a:lnSpc>
              <a:spcBef>
                <a:spcPts val="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0" marR="0" lvl="0" indent="0" algn="just" rtl="0">
              <a:lnSpc>
                <a:spcPct val="90000"/>
              </a:lnSpc>
              <a:spcBef>
                <a:spcPts val="1000"/>
              </a:spcBef>
              <a:spcAft>
                <a:spcPts val="0"/>
              </a:spcAft>
              <a:buClr>
                <a:schemeClr val="dk1"/>
              </a:buClr>
              <a:buSzPts val="2200"/>
              <a:buFont typeface="Arial"/>
              <a:buNone/>
            </a:pPr>
            <a:endParaRPr sz="2200" b="1">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200"/>
              <a:buFont typeface="Arial"/>
              <a:buNone/>
            </a:pPr>
            <a:endParaRPr sz="2200">
              <a:solidFill>
                <a:schemeClr val="dk1"/>
              </a:solidFill>
              <a:latin typeface="Arial"/>
              <a:ea typeface="Arial"/>
              <a:cs typeface="Arial"/>
              <a:sym typeface="Arial"/>
            </a:endParaRPr>
          </a:p>
          <a:p>
            <a:pPr marL="228600" marR="0" lvl="0" indent="-88900" algn="l" rtl="0">
              <a:lnSpc>
                <a:spcPct val="90000"/>
              </a:lnSpc>
              <a:spcBef>
                <a:spcPts val="1000"/>
              </a:spcBef>
              <a:spcAft>
                <a:spcPts val="0"/>
              </a:spcAft>
              <a:buClr>
                <a:schemeClr val="dk1"/>
              </a:buClr>
              <a:buSzPts val="2200"/>
              <a:buFont typeface="Arial"/>
              <a:buNone/>
            </a:pPr>
            <a:endParaRPr sz="2200">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200"/>
              <a:buFont typeface="Arial"/>
              <a:buNone/>
            </a:pPr>
            <a:endParaRPr sz="2200">
              <a:solidFill>
                <a:schemeClr val="dk1"/>
              </a:solidFill>
              <a:latin typeface="Arial"/>
              <a:ea typeface="Arial"/>
              <a:cs typeface="Arial"/>
              <a:sym typeface="Arial"/>
            </a:endParaRPr>
          </a:p>
        </p:txBody>
      </p:sp>
      <p:pic>
        <p:nvPicPr>
          <p:cNvPr id="313" name="Google Shape;313;p32"/>
          <p:cNvPicPr preferRelativeResize="0"/>
          <p:nvPr/>
        </p:nvPicPr>
        <p:blipFill rotWithShape="1">
          <a:blip r:embed="rId3">
            <a:alphaModFix/>
          </a:blip>
          <a:srcRect/>
          <a:stretch/>
        </p:blipFill>
        <p:spPr>
          <a:xfrm>
            <a:off x="731317" y="2113697"/>
            <a:ext cx="5040000" cy="3901147"/>
          </a:xfrm>
          <a:prstGeom prst="rect">
            <a:avLst/>
          </a:prstGeom>
          <a:noFill/>
          <a:ln>
            <a:noFill/>
          </a:ln>
        </p:spPr>
      </p:pic>
      <p:sp>
        <p:nvSpPr>
          <p:cNvPr id="314" name="Google Shape;314;p32"/>
          <p:cNvSpPr txBox="1"/>
          <p:nvPr/>
        </p:nvSpPr>
        <p:spPr>
          <a:xfrm>
            <a:off x="6233654" y="1207467"/>
            <a:ext cx="5414061" cy="4797198"/>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200"/>
              <a:buFont typeface="Arial"/>
              <a:buNone/>
            </a:pPr>
            <a:r>
              <a:rPr lang="en-US" sz="2200" b="1" dirty="0">
                <a:solidFill>
                  <a:schemeClr val="dk1"/>
                </a:solidFill>
                <a:latin typeface="Arial"/>
                <a:ea typeface="Arial"/>
                <a:cs typeface="Arial"/>
                <a:sym typeface="Arial"/>
              </a:rPr>
              <a:t>Ta </a:t>
            </a:r>
            <a:r>
              <a:rPr lang="en-US" sz="2200" b="1" dirty="0" err="1">
                <a:solidFill>
                  <a:schemeClr val="dk1"/>
                </a:solidFill>
                <a:latin typeface="Arial"/>
                <a:ea typeface="Arial"/>
                <a:cs typeface="Arial"/>
                <a:sym typeface="Arial"/>
              </a:rPr>
              <a:t>tiến</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hành</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chọn</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các</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tín</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hiệu</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để</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thu</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thập</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dữ</a:t>
            </a:r>
            <a:r>
              <a:rPr lang="en-US" sz="2200" b="1" dirty="0">
                <a:solidFill>
                  <a:schemeClr val="dk1"/>
                </a:solidFill>
                <a:latin typeface="Arial"/>
                <a:ea typeface="Arial"/>
                <a:cs typeface="Arial"/>
                <a:sym typeface="Arial"/>
              </a:rPr>
              <a:t> </a:t>
            </a:r>
            <a:r>
              <a:rPr lang="en-US" sz="2200" b="1" dirty="0" err="1">
                <a:solidFill>
                  <a:schemeClr val="dk1"/>
                </a:solidFill>
                <a:latin typeface="Arial"/>
                <a:ea typeface="Arial"/>
                <a:cs typeface="Arial"/>
                <a:sym typeface="Arial"/>
              </a:rPr>
              <a:t>liệu</a:t>
            </a:r>
            <a:r>
              <a:rPr lang="en-US" sz="2200" b="1" dirty="0">
                <a:solidFill>
                  <a:schemeClr val="dk1"/>
                </a:solidFill>
                <a:latin typeface="Arial"/>
                <a:ea typeface="Arial"/>
                <a:cs typeface="Arial"/>
                <a:sym typeface="Arial"/>
              </a:rPr>
              <a:t>:</a:t>
            </a:r>
            <a:endParaRPr dirty="0"/>
          </a:p>
          <a:p>
            <a:pPr marL="342900" marR="0" lvl="0" indent="-342900" algn="just" rtl="0">
              <a:lnSpc>
                <a:spcPct val="90000"/>
              </a:lnSpc>
              <a:spcBef>
                <a:spcPts val="1600"/>
              </a:spcBef>
              <a:spcAft>
                <a:spcPts val="0"/>
              </a:spcAft>
              <a:buClr>
                <a:schemeClr val="dk1"/>
              </a:buClr>
              <a:buSzPts val="2000"/>
              <a:buFont typeface="Arial"/>
              <a:buChar char="•"/>
            </a:pPr>
            <a:r>
              <a:rPr lang="en-US" sz="2000" dirty="0" err="1">
                <a:solidFill>
                  <a:schemeClr val="dk1"/>
                </a:solidFill>
                <a:latin typeface="Arial"/>
                <a:ea typeface="Arial"/>
                <a:cs typeface="Arial"/>
                <a:sym typeface="Arial"/>
              </a:rPr>
              <a:t>Tín</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hiệu</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ngõ</a:t>
            </a:r>
            <a:r>
              <a:rPr lang="en-US" sz="2000" dirty="0">
                <a:solidFill>
                  <a:schemeClr val="dk1"/>
                </a:solidFill>
                <a:latin typeface="Arial"/>
                <a:ea typeface="Arial"/>
                <a:cs typeface="Arial"/>
                <a:sym typeface="Arial"/>
              </a:rPr>
              <a:t> </a:t>
            </a:r>
            <a:r>
              <a:rPr lang="en-US" sz="2000" dirty="0" err="1">
                <a:solidFill>
                  <a:schemeClr val="dk1"/>
                </a:solidFill>
                <a:latin typeface="Arial"/>
                <a:ea typeface="Arial"/>
                <a:cs typeface="Arial"/>
                <a:sym typeface="Arial"/>
              </a:rPr>
              <a:t>ra</a:t>
            </a:r>
            <a:r>
              <a:rPr lang="en-US" sz="2000" dirty="0">
                <a:solidFill>
                  <a:schemeClr val="dk1"/>
                </a:solidFill>
                <a:latin typeface="Arial"/>
                <a:ea typeface="Arial"/>
                <a:cs typeface="Arial"/>
                <a:sym typeface="Arial"/>
              </a:rPr>
              <a:t> u.</a:t>
            </a:r>
            <a:endParaRPr dirty="0"/>
          </a:p>
          <a:p>
            <a:pPr marL="342900" marR="0" lvl="0" indent="-342900" algn="just" rtl="0">
              <a:lnSpc>
                <a:spcPct val="90000"/>
              </a:lnSpc>
              <a:spcBef>
                <a:spcPts val="1000"/>
              </a:spcBef>
              <a:spcAft>
                <a:spcPts val="0"/>
              </a:spcAft>
              <a:buClr>
                <a:schemeClr val="dk1"/>
              </a:buClr>
              <a:buSzPts val="2000"/>
              <a:buFont typeface="Arial"/>
              <a:buChar char="•"/>
            </a:pPr>
            <a:r>
              <a:rPr lang="en-US" sz="2000" u="none" strike="noStrike" dirty="0" err="1">
                <a:solidFill>
                  <a:schemeClr val="dk1"/>
                </a:solidFill>
                <a:latin typeface="Arial"/>
                <a:ea typeface="Arial"/>
                <a:cs typeface="Arial"/>
                <a:sym typeface="Arial"/>
              </a:rPr>
              <a:t>Tín</a:t>
            </a:r>
            <a:r>
              <a:rPr lang="en-US" sz="2000" u="none" strike="noStrike" dirty="0">
                <a:solidFill>
                  <a:schemeClr val="dk1"/>
                </a:solidFill>
                <a:latin typeface="Arial"/>
                <a:ea typeface="Arial"/>
                <a:cs typeface="Arial"/>
                <a:sym typeface="Arial"/>
              </a:rPr>
              <a:t> </a:t>
            </a:r>
            <a:r>
              <a:rPr lang="en-US" sz="2000" u="none" strike="noStrike" dirty="0" err="1">
                <a:solidFill>
                  <a:schemeClr val="dk1"/>
                </a:solidFill>
                <a:latin typeface="Arial"/>
                <a:ea typeface="Arial"/>
                <a:cs typeface="Arial"/>
                <a:sym typeface="Arial"/>
              </a:rPr>
              <a:t>hiệu</a:t>
            </a:r>
            <a:r>
              <a:rPr lang="en-US" sz="2000" u="none" strike="noStrike" dirty="0">
                <a:solidFill>
                  <a:schemeClr val="dk1"/>
                </a:solidFill>
                <a:latin typeface="Arial"/>
                <a:ea typeface="Arial"/>
                <a:cs typeface="Arial"/>
                <a:sym typeface="Arial"/>
              </a:rPr>
              <a:t> </a:t>
            </a:r>
            <a:r>
              <a:rPr lang="en-US" sz="2000" u="none" strike="noStrike" dirty="0" err="1">
                <a:solidFill>
                  <a:schemeClr val="dk1"/>
                </a:solidFill>
                <a:latin typeface="Arial"/>
                <a:ea typeface="Arial"/>
                <a:cs typeface="Arial"/>
                <a:sym typeface="Arial"/>
              </a:rPr>
              <a:t>ngõ</a:t>
            </a:r>
            <a:r>
              <a:rPr lang="en-US" sz="2000" u="none" strike="noStrike" dirty="0">
                <a:solidFill>
                  <a:schemeClr val="dk1"/>
                </a:solidFill>
                <a:latin typeface="Arial"/>
                <a:ea typeface="Arial"/>
                <a:cs typeface="Arial"/>
                <a:sym typeface="Arial"/>
              </a:rPr>
              <a:t> </a:t>
            </a:r>
            <a:r>
              <a:rPr lang="en-US" sz="2000" dirty="0" err="1">
                <a:solidFill>
                  <a:schemeClr val="dk1"/>
                </a:solidFill>
              </a:rPr>
              <a:t>vào</a:t>
            </a:r>
            <a:r>
              <a:rPr lang="en-US" sz="2000" u="none" strike="noStrike" dirty="0">
                <a:solidFill>
                  <a:schemeClr val="dk1"/>
                </a:solidFill>
                <a:latin typeface="Arial"/>
                <a:ea typeface="Arial"/>
                <a:cs typeface="Arial"/>
                <a:sym typeface="Arial"/>
              </a:rPr>
              <a:t> e.</a:t>
            </a:r>
            <a:endParaRPr dirty="0"/>
          </a:p>
          <a:p>
            <a:pPr marL="0" marR="0" lvl="0" indent="0" algn="just" rtl="0">
              <a:lnSpc>
                <a:spcPct val="90000"/>
              </a:lnSpc>
              <a:spcBef>
                <a:spcPts val="1000"/>
              </a:spcBef>
              <a:spcAft>
                <a:spcPts val="0"/>
              </a:spcAft>
              <a:buNone/>
            </a:pPr>
            <a:endParaRPr sz="2000" dirty="0">
              <a:solidFill>
                <a:schemeClr val="dk1"/>
              </a:solidFill>
              <a:latin typeface="Arial"/>
              <a:ea typeface="Arial"/>
              <a:cs typeface="Arial"/>
              <a:sym typeface="Arial"/>
            </a:endParaRPr>
          </a:p>
          <a:p>
            <a:pPr marL="342900" marR="0" lvl="0" indent="-215900" algn="just" rtl="0">
              <a:lnSpc>
                <a:spcPct val="90000"/>
              </a:lnSpc>
              <a:spcBef>
                <a:spcPts val="1000"/>
              </a:spcBef>
              <a:spcAft>
                <a:spcPts val="0"/>
              </a:spcAft>
              <a:buClr>
                <a:schemeClr val="dk1"/>
              </a:buClr>
              <a:buSzPts val="2000"/>
              <a:buFont typeface="Arial"/>
              <a:buNone/>
            </a:pPr>
            <a:endParaRPr sz="2000" dirty="0">
              <a:solidFill>
                <a:schemeClr val="dk1"/>
              </a:solidFill>
              <a:latin typeface="Arial"/>
              <a:ea typeface="Arial"/>
              <a:cs typeface="Arial"/>
              <a:sym typeface="Arial"/>
            </a:endParaRPr>
          </a:p>
          <a:p>
            <a:pPr marL="228600" marR="0" lvl="0" indent="-101600" algn="l" rtl="0">
              <a:lnSpc>
                <a:spcPct val="90000"/>
              </a:lnSpc>
              <a:spcBef>
                <a:spcPts val="1000"/>
              </a:spcBef>
              <a:spcAft>
                <a:spcPts val="0"/>
              </a:spcAft>
              <a:buClr>
                <a:schemeClr val="dk1"/>
              </a:buClr>
              <a:buSzPts val="2000"/>
              <a:buFont typeface="Arial"/>
              <a:buNone/>
            </a:pPr>
            <a:endParaRPr sz="2000" dirty="0">
              <a:solidFill>
                <a:schemeClr val="dk1"/>
              </a:solidFill>
              <a:latin typeface="Arial"/>
              <a:ea typeface="Arial"/>
              <a:cs typeface="Arial"/>
              <a:sym typeface="Arial"/>
            </a:endParaRPr>
          </a:p>
          <a:p>
            <a:pPr marL="228600" marR="0" lvl="0" indent="-101600" algn="l" rtl="0">
              <a:lnSpc>
                <a:spcPct val="90000"/>
              </a:lnSpc>
              <a:spcBef>
                <a:spcPts val="1000"/>
              </a:spcBef>
              <a:spcAft>
                <a:spcPts val="0"/>
              </a:spcAft>
              <a:buClr>
                <a:schemeClr val="dk1"/>
              </a:buClr>
              <a:buSzPts val="2000"/>
              <a:buFont typeface="Arial"/>
              <a:buNone/>
            </a:pPr>
            <a:endParaRPr sz="2000" dirty="0">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3"/>
          <p:cNvSpPr txBox="1">
            <a:spLocks noGrp="1"/>
          </p:cNvSpPr>
          <p:nvPr>
            <p:ph type="title"/>
          </p:nvPr>
        </p:nvSpPr>
        <p:spPr>
          <a:xfrm>
            <a:off x="1428749" y="225693"/>
            <a:ext cx="9099551" cy="773756"/>
          </a:xfrm>
          <a:prstGeom prst="rect">
            <a:avLst/>
          </a:prstGeom>
          <a:solidFill>
            <a:srgbClr val="EFF5FB"/>
          </a:solidFill>
          <a:ln w="9525" cap="flat" cmpd="sng">
            <a:solidFill>
              <a:srgbClr val="0070C0"/>
            </a:solidFill>
            <a:prstDash val="dash"/>
            <a:round/>
            <a:headEnd type="none" w="sm" len="sm"/>
            <a:tailEnd type="none" w="sm" len="sm"/>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a:buNone/>
            </a:pPr>
            <a:r>
              <a:rPr lang="en-US">
                <a:latin typeface="Arial"/>
                <a:ea typeface="Arial"/>
                <a:cs typeface="Arial"/>
                <a:sym typeface="Arial"/>
              </a:rPr>
              <a:t>Thu thập dữ liệu mạng thần kinh</a:t>
            </a:r>
            <a:endParaRPr/>
          </a:p>
        </p:txBody>
      </p:sp>
      <p:sp>
        <p:nvSpPr>
          <p:cNvPr id="320" name="Google Shape;320;p33"/>
          <p:cNvSpPr txBox="1">
            <a:spLocks noGrp="1"/>
          </p:cNvSpPr>
          <p:nvPr>
            <p:ph type="dt" idx="10"/>
          </p:nvPr>
        </p:nvSpPr>
        <p:spPr>
          <a:xfrm>
            <a:off x="544286" y="635634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Arial"/>
                <a:ea typeface="Arial"/>
                <a:cs typeface="Arial"/>
                <a:sym typeface="Arial"/>
              </a:rPr>
              <a:t>5/29/2023</a:t>
            </a:r>
            <a:endParaRPr dirty="0">
              <a:latin typeface="Arial"/>
              <a:ea typeface="Arial"/>
              <a:cs typeface="Arial"/>
              <a:sym typeface="Arial"/>
            </a:endParaRPr>
          </a:p>
        </p:txBody>
      </p:sp>
      <p:sp>
        <p:nvSpPr>
          <p:cNvPr id="321" name="Google Shape;321;p33"/>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21</a:t>
            </a:fld>
            <a:endParaRPr>
              <a:latin typeface="Arial"/>
              <a:ea typeface="Arial"/>
              <a:cs typeface="Arial"/>
              <a:sym typeface="Arial"/>
            </a:endParaRPr>
          </a:p>
        </p:txBody>
      </p:sp>
      <p:sp>
        <p:nvSpPr>
          <p:cNvPr id="322" name="Google Shape;322;p33"/>
          <p:cNvSpPr/>
          <p:nvPr/>
        </p:nvSpPr>
        <p:spPr>
          <a:xfrm>
            <a:off x="139700" y="1168882"/>
            <a:ext cx="11912600" cy="4227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2000" b="1" dirty="0" err="1">
                <a:solidFill>
                  <a:schemeClr val="dk1"/>
                </a:solidFill>
                <a:latin typeface="Arial"/>
                <a:ea typeface="Arial"/>
                <a:cs typeface="Arial"/>
                <a:sym typeface="Arial"/>
              </a:rPr>
              <a:t>Mô</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phỏng</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trên</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Matlab</a:t>
            </a:r>
            <a:r>
              <a:rPr lang="en-US" sz="2000" b="1" dirty="0">
                <a:solidFill>
                  <a:schemeClr val="dk1"/>
                </a:solidFill>
                <a:latin typeface="Arial"/>
                <a:ea typeface="Arial"/>
                <a:cs typeface="Arial"/>
                <a:sym typeface="Arial"/>
              </a:rPr>
              <a:t> R20</a:t>
            </a:r>
            <a:r>
              <a:rPr lang="en-US" sz="2000" b="1" dirty="0">
                <a:solidFill>
                  <a:schemeClr val="dk1"/>
                </a:solidFill>
              </a:rPr>
              <a:t>22b</a:t>
            </a:r>
            <a:r>
              <a:rPr lang="en-US" sz="2000" b="1" dirty="0">
                <a:solidFill>
                  <a:schemeClr val="dk1"/>
                </a:solidFill>
                <a:latin typeface="Arial"/>
                <a:ea typeface="Arial"/>
                <a:cs typeface="Arial"/>
                <a:sym typeface="Arial"/>
              </a:rPr>
              <a:t>.</a:t>
            </a:r>
            <a:r>
              <a:rPr lang="en-US" sz="2000" b="1" dirty="0">
                <a:solidFill>
                  <a:schemeClr val="dk1"/>
                </a:solidFill>
              </a:rPr>
              <a:t> Lenovo Legion 5</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Chế</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độ</a:t>
            </a:r>
            <a:r>
              <a:rPr lang="en-US" sz="2000" b="1" dirty="0">
                <a:solidFill>
                  <a:schemeClr val="dk1"/>
                </a:solidFill>
                <a:latin typeface="Arial"/>
                <a:ea typeface="Arial"/>
                <a:cs typeface="Arial"/>
                <a:sym typeface="Arial"/>
              </a:rPr>
              <a:t> Fixed-step, </a:t>
            </a:r>
            <a:r>
              <a:rPr lang="en-US" sz="2000" b="1" dirty="0" err="1">
                <a:solidFill>
                  <a:schemeClr val="dk1"/>
                </a:solidFill>
                <a:latin typeface="Arial"/>
                <a:ea typeface="Arial"/>
                <a:cs typeface="Arial"/>
                <a:sym typeface="Arial"/>
              </a:rPr>
              <a:t>thời</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gian</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lấy</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mẫu</a:t>
            </a:r>
            <a:r>
              <a:rPr lang="en-US" sz="2000" b="1" dirty="0">
                <a:solidFill>
                  <a:schemeClr val="dk1"/>
                </a:solidFill>
                <a:latin typeface="Arial"/>
                <a:ea typeface="Arial"/>
                <a:cs typeface="Arial"/>
                <a:sym typeface="Arial"/>
              </a:rPr>
              <a:t> 0.01 </a:t>
            </a:r>
            <a:r>
              <a:rPr lang="en-US" sz="2000" b="1" dirty="0" err="1">
                <a:solidFill>
                  <a:schemeClr val="dk1"/>
                </a:solidFill>
                <a:latin typeface="Arial"/>
                <a:ea typeface="Arial"/>
                <a:cs typeface="Arial"/>
                <a:sym typeface="Arial"/>
              </a:rPr>
              <a:t>giây</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Thời</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gian</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mô</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phỏng</a:t>
            </a:r>
            <a:r>
              <a:rPr lang="en-US" sz="2000" b="1" dirty="0">
                <a:solidFill>
                  <a:schemeClr val="dk1"/>
                </a:solidFill>
                <a:latin typeface="Arial"/>
                <a:ea typeface="Arial"/>
                <a:cs typeface="Arial"/>
                <a:sym typeface="Arial"/>
              </a:rPr>
              <a:t> 1000 </a:t>
            </a:r>
            <a:r>
              <a:rPr lang="en-US" sz="2000" b="1" dirty="0" err="1">
                <a:solidFill>
                  <a:schemeClr val="dk1"/>
                </a:solidFill>
                <a:latin typeface="Arial"/>
                <a:ea typeface="Arial"/>
                <a:cs typeface="Arial"/>
                <a:sym typeface="Arial"/>
              </a:rPr>
              <a:t>giây</a:t>
            </a:r>
            <a:r>
              <a:rPr lang="en-US" sz="2000" b="1" dirty="0">
                <a:solidFill>
                  <a:schemeClr val="dk1"/>
                </a:solidFill>
                <a:latin typeface="Arial"/>
                <a:ea typeface="Arial"/>
                <a:cs typeface="Arial"/>
                <a:sym typeface="Arial"/>
              </a:rPr>
              <a:t>.</a:t>
            </a:r>
            <a:endParaRPr dirty="0"/>
          </a:p>
        </p:txBody>
      </p:sp>
      <p:pic>
        <p:nvPicPr>
          <p:cNvPr id="8" name="Picture 7">
            <a:extLst>
              <a:ext uri="{FF2B5EF4-FFF2-40B4-BE49-F238E27FC236}">
                <a16:creationId xmlns:a16="http://schemas.microsoft.com/office/drawing/2014/main" id="{A4BE0C3F-31A3-AC6F-4455-AC2AB5C9BFBA}"/>
              </a:ext>
            </a:extLst>
          </p:cNvPr>
          <p:cNvPicPr>
            <a:picLocks noChangeAspect="1"/>
          </p:cNvPicPr>
          <p:nvPr/>
        </p:nvPicPr>
        <p:blipFill>
          <a:blip r:embed="rId3"/>
          <a:stretch>
            <a:fillRect/>
          </a:stretch>
        </p:blipFill>
        <p:spPr>
          <a:xfrm>
            <a:off x="248368" y="4014215"/>
            <a:ext cx="4893903" cy="2067213"/>
          </a:xfrm>
          <a:prstGeom prst="rect">
            <a:avLst/>
          </a:prstGeom>
        </p:spPr>
      </p:pic>
      <p:sp>
        <p:nvSpPr>
          <p:cNvPr id="9" name="TextBox 8">
            <a:extLst>
              <a:ext uri="{FF2B5EF4-FFF2-40B4-BE49-F238E27FC236}">
                <a16:creationId xmlns:a16="http://schemas.microsoft.com/office/drawing/2014/main" id="{CE9B38A6-800C-7741-A681-A87FA9D763DB}"/>
              </a:ext>
            </a:extLst>
          </p:cNvPr>
          <p:cNvSpPr txBox="1"/>
          <p:nvPr/>
        </p:nvSpPr>
        <p:spPr>
          <a:xfrm>
            <a:off x="1428749" y="4029985"/>
            <a:ext cx="2542684" cy="307777"/>
          </a:xfrm>
          <a:prstGeom prst="rect">
            <a:avLst/>
          </a:prstGeom>
          <a:noFill/>
        </p:spPr>
        <p:txBody>
          <a:bodyPr wrap="none" rtlCol="0">
            <a:spAutoFit/>
          </a:bodyPr>
          <a:lstStyle/>
          <a:p>
            <a:r>
              <a:rPr lang="en-US" dirty="0"/>
              <a:t>Thu </a:t>
            </a:r>
            <a:r>
              <a:rPr lang="en-US" dirty="0" err="1"/>
              <a:t>thập</a:t>
            </a:r>
            <a:r>
              <a:rPr lang="en-US" dirty="0"/>
              <a:t> </a:t>
            </a:r>
            <a:r>
              <a:rPr lang="en-US" dirty="0" err="1"/>
              <a:t>dữ</a:t>
            </a:r>
            <a:r>
              <a:rPr lang="en-US" dirty="0"/>
              <a:t> </a:t>
            </a:r>
            <a:r>
              <a:rPr lang="en-US" dirty="0" err="1"/>
              <a:t>liệu</a:t>
            </a:r>
            <a:r>
              <a:rPr lang="en-US" dirty="0"/>
              <a:t> </a:t>
            </a:r>
            <a:r>
              <a:rPr lang="en-US" dirty="0" err="1"/>
              <a:t>khối</a:t>
            </a:r>
            <a:r>
              <a:rPr lang="en-US" dirty="0"/>
              <a:t> Fuzzy 2</a:t>
            </a:r>
          </a:p>
        </p:txBody>
      </p:sp>
      <p:pic>
        <p:nvPicPr>
          <p:cNvPr id="11" name="Picture 10">
            <a:extLst>
              <a:ext uri="{FF2B5EF4-FFF2-40B4-BE49-F238E27FC236}">
                <a16:creationId xmlns:a16="http://schemas.microsoft.com/office/drawing/2014/main" id="{48706B6B-608C-3C19-300E-A66B91924D58}"/>
              </a:ext>
            </a:extLst>
          </p:cNvPr>
          <p:cNvPicPr>
            <a:picLocks noChangeAspect="1"/>
          </p:cNvPicPr>
          <p:nvPr/>
        </p:nvPicPr>
        <p:blipFill>
          <a:blip r:embed="rId4"/>
          <a:stretch>
            <a:fillRect/>
          </a:stretch>
        </p:blipFill>
        <p:spPr>
          <a:xfrm>
            <a:off x="248368" y="1866590"/>
            <a:ext cx="4893903" cy="1962423"/>
          </a:xfrm>
          <a:prstGeom prst="rect">
            <a:avLst/>
          </a:prstGeom>
        </p:spPr>
      </p:pic>
      <p:sp>
        <p:nvSpPr>
          <p:cNvPr id="12" name="TextBox 11">
            <a:extLst>
              <a:ext uri="{FF2B5EF4-FFF2-40B4-BE49-F238E27FC236}">
                <a16:creationId xmlns:a16="http://schemas.microsoft.com/office/drawing/2014/main" id="{6190DC08-5693-CEF3-D7A1-FEE23E122738}"/>
              </a:ext>
            </a:extLst>
          </p:cNvPr>
          <p:cNvSpPr txBox="1"/>
          <p:nvPr/>
        </p:nvSpPr>
        <p:spPr>
          <a:xfrm>
            <a:off x="1423977" y="1916987"/>
            <a:ext cx="2542684" cy="738664"/>
          </a:xfrm>
          <a:prstGeom prst="rect">
            <a:avLst/>
          </a:prstGeom>
          <a:noFill/>
        </p:spPr>
        <p:txBody>
          <a:bodyPr wrap="none" rtlCol="0">
            <a:spAutoFit/>
          </a:bodyPr>
          <a:lstStyle/>
          <a:p>
            <a:r>
              <a:rPr lang="en-US" dirty="0"/>
              <a:t>Thu </a:t>
            </a:r>
            <a:r>
              <a:rPr lang="en-US" dirty="0" err="1"/>
              <a:t>thập</a:t>
            </a:r>
            <a:r>
              <a:rPr lang="en-US" dirty="0"/>
              <a:t> </a:t>
            </a:r>
            <a:r>
              <a:rPr lang="en-US" dirty="0" err="1"/>
              <a:t>dữ</a:t>
            </a:r>
            <a:r>
              <a:rPr lang="en-US" dirty="0"/>
              <a:t> </a:t>
            </a:r>
            <a:r>
              <a:rPr lang="en-US" dirty="0" err="1"/>
              <a:t>liệu</a:t>
            </a:r>
            <a:r>
              <a:rPr lang="en-US" dirty="0"/>
              <a:t> </a:t>
            </a:r>
            <a:r>
              <a:rPr lang="en-US" dirty="0" err="1"/>
              <a:t>khối</a:t>
            </a:r>
            <a:r>
              <a:rPr lang="en-US" dirty="0"/>
              <a:t> Fuzzy 1</a:t>
            </a:r>
          </a:p>
          <a:p>
            <a:endParaRPr lang="en-US" dirty="0"/>
          </a:p>
          <a:p>
            <a:endParaRPr lang="en-US" dirty="0"/>
          </a:p>
        </p:txBody>
      </p:sp>
      <p:pic>
        <p:nvPicPr>
          <p:cNvPr id="13" name="Picture 12">
            <a:extLst>
              <a:ext uri="{FF2B5EF4-FFF2-40B4-BE49-F238E27FC236}">
                <a16:creationId xmlns:a16="http://schemas.microsoft.com/office/drawing/2014/main" id="{344B78A9-798A-F8C9-2831-EE3F87B23C73}"/>
              </a:ext>
            </a:extLst>
          </p:cNvPr>
          <p:cNvPicPr>
            <a:picLocks noChangeAspect="1"/>
          </p:cNvPicPr>
          <p:nvPr/>
        </p:nvPicPr>
        <p:blipFill>
          <a:blip r:embed="rId5"/>
          <a:stretch>
            <a:fillRect/>
          </a:stretch>
        </p:blipFill>
        <p:spPr>
          <a:xfrm>
            <a:off x="5142270" y="1866591"/>
            <a:ext cx="4617044" cy="1872704"/>
          </a:xfrm>
          <a:prstGeom prst="rect">
            <a:avLst/>
          </a:prstGeom>
        </p:spPr>
      </p:pic>
      <p:sp>
        <p:nvSpPr>
          <p:cNvPr id="14" name="TextBox 13">
            <a:extLst>
              <a:ext uri="{FF2B5EF4-FFF2-40B4-BE49-F238E27FC236}">
                <a16:creationId xmlns:a16="http://schemas.microsoft.com/office/drawing/2014/main" id="{96C1C1C7-2DD6-C480-AA9F-B99E9F8ECC6F}"/>
              </a:ext>
            </a:extLst>
          </p:cNvPr>
          <p:cNvSpPr txBox="1"/>
          <p:nvPr/>
        </p:nvSpPr>
        <p:spPr>
          <a:xfrm>
            <a:off x="6179450" y="1978542"/>
            <a:ext cx="2542684" cy="307777"/>
          </a:xfrm>
          <a:prstGeom prst="rect">
            <a:avLst/>
          </a:prstGeom>
          <a:noFill/>
        </p:spPr>
        <p:txBody>
          <a:bodyPr wrap="none" rtlCol="0">
            <a:spAutoFit/>
          </a:bodyPr>
          <a:lstStyle/>
          <a:p>
            <a:r>
              <a:rPr lang="en-US" dirty="0"/>
              <a:t>Thu </a:t>
            </a:r>
            <a:r>
              <a:rPr lang="en-US" dirty="0" err="1"/>
              <a:t>thập</a:t>
            </a:r>
            <a:r>
              <a:rPr lang="en-US" dirty="0"/>
              <a:t> </a:t>
            </a:r>
            <a:r>
              <a:rPr lang="en-US" dirty="0" err="1"/>
              <a:t>dữ</a:t>
            </a:r>
            <a:r>
              <a:rPr lang="en-US" dirty="0"/>
              <a:t> </a:t>
            </a:r>
            <a:r>
              <a:rPr lang="en-US" dirty="0" err="1"/>
              <a:t>liệu</a:t>
            </a:r>
            <a:r>
              <a:rPr lang="en-US" dirty="0"/>
              <a:t> </a:t>
            </a:r>
            <a:r>
              <a:rPr lang="en-US" dirty="0" err="1"/>
              <a:t>khối</a:t>
            </a:r>
            <a:r>
              <a:rPr lang="en-US" dirty="0"/>
              <a:t> Fuzzy 3</a:t>
            </a:r>
          </a:p>
        </p:txBody>
      </p:sp>
      <p:pic>
        <p:nvPicPr>
          <p:cNvPr id="15" name="Picture 14">
            <a:extLst>
              <a:ext uri="{FF2B5EF4-FFF2-40B4-BE49-F238E27FC236}">
                <a16:creationId xmlns:a16="http://schemas.microsoft.com/office/drawing/2014/main" id="{7E90FDF3-FBDF-C719-E532-9E82452AF56F}"/>
              </a:ext>
            </a:extLst>
          </p:cNvPr>
          <p:cNvPicPr>
            <a:picLocks noChangeAspect="1"/>
          </p:cNvPicPr>
          <p:nvPr/>
        </p:nvPicPr>
        <p:blipFill>
          <a:blip r:embed="rId6"/>
          <a:stretch>
            <a:fillRect/>
          </a:stretch>
        </p:blipFill>
        <p:spPr>
          <a:xfrm>
            <a:off x="5151814" y="4014215"/>
            <a:ext cx="4617044" cy="2067213"/>
          </a:xfrm>
          <a:prstGeom prst="rect">
            <a:avLst/>
          </a:prstGeom>
        </p:spPr>
      </p:pic>
      <p:sp>
        <p:nvSpPr>
          <p:cNvPr id="16" name="TextBox 15">
            <a:extLst>
              <a:ext uri="{FF2B5EF4-FFF2-40B4-BE49-F238E27FC236}">
                <a16:creationId xmlns:a16="http://schemas.microsoft.com/office/drawing/2014/main" id="{525D08E6-A6C6-72B4-B331-8D7E2840614D}"/>
              </a:ext>
            </a:extLst>
          </p:cNvPr>
          <p:cNvSpPr txBox="1"/>
          <p:nvPr/>
        </p:nvSpPr>
        <p:spPr>
          <a:xfrm>
            <a:off x="6179450" y="4158005"/>
            <a:ext cx="2542684" cy="307777"/>
          </a:xfrm>
          <a:prstGeom prst="rect">
            <a:avLst/>
          </a:prstGeom>
          <a:noFill/>
        </p:spPr>
        <p:txBody>
          <a:bodyPr wrap="none" rtlCol="0">
            <a:spAutoFit/>
          </a:bodyPr>
          <a:lstStyle/>
          <a:p>
            <a:r>
              <a:rPr lang="en-US" dirty="0"/>
              <a:t>Thu </a:t>
            </a:r>
            <a:r>
              <a:rPr lang="en-US" dirty="0" err="1"/>
              <a:t>thập</a:t>
            </a:r>
            <a:r>
              <a:rPr lang="en-US" dirty="0"/>
              <a:t> </a:t>
            </a:r>
            <a:r>
              <a:rPr lang="en-US" dirty="0" err="1"/>
              <a:t>dữ</a:t>
            </a:r>
            <a:r>
              <a:rPr lang="en-US" dirty="0"/>
              <a:t> </a:t>
            </a:r>
            <a:r>
              <a:rPr lang="en-US" dirty="0" err="1"/>
              <a:t>liệu</a:t>
            </a:r>
            <a:r>
              <a:rPr lang="en-US" dirty="0"/>
              <a:t> </a:t>
            </a:r>
            <a:r>
              <a:rPr lang="en-US" dirty="0" err="1"/>
              <a:t>khối</a:t>
            </a:r>
            <a:r>
              <a:rPr lang="en-US" dirty="0"/>
              <a:t> Fuzzy 4</a:t>
            </a:r>
          </a:p>
        </p:txBody>
      </p:sp>
      <p:pic>
        <p:nvPicPr>
          <p:cNvPr id="19" name="Picture 18">
            <a:extLst>
              <a:ext uri="{FF2B5EF4-FFF2-40B4-BE49-F238E27FC236}">
                <a16:creationId xmlns:a16="http://schemas.microsoft.com/office/drawing/2014/main" id="{084593FB-B828-CCB1-EA74-EFBE7A19EBE6}"/>
              </a:ext>
            </a:extLst>
          </p:cNvPr>
          <p:cNvPicPr>
            <a:picLocks noChangeAspect="1"/>
          </p:cNvPicPr>
          <p:nvPr/>
        </p:nvPicPr>
        <p:blipFill>
          <a:blip r:embed="rId7"/>
          <a:stretch>
            <a:fillRect/>
          </a:stretch>
        </p:blipFill>
        <p:spPr>
          <a:xfrm>
            <a:off x="9778401" y="2323946"/>
            <a:ext cx="2343477" cy="2210108"/>
          </a:xfrm>
          <a:prstGeom prst="rect">
            <a:avLst/>
          </a:prstGeom>
        </p:spPr>
      </p:pic>
      <p:sp>
        <p:nvSpPr>
          <p:cNvPr id="20" name="TextBox 19">
            <a:extLst>
              <a:ext uri="{FF2B5EF4-FFF2-40B4-BE49-F238E27FC236}">
                <a16:creationId xmlns:a16="http://schemas.microsoft.com/office/drawing/2014/main" id="{7237939E-19CE-A67B-8CAA-20461DFC65B4}"/>
              </a:ext>
            </a:extLst>
          </p:cNvPr>
          <p:cNvSpPr txBox="1"/>
          <p:nvPr/>
        </p:nvSpPr>
        <p:spPr>
          <a:xfrm>
            <a:off x="10006611" y="2394041"/>
            <a:ext cx="1887055" cy="523220"/>
          </a:xfrm>
          <a:prstGeom prst="rect">
            <a:avLst/>
          </a:prstGeom>
          <a:noFill/>
        </p:spPr>
        <p:txBody>
          <a:bodyPr wrap="none" rtlCol="0">
            <a:spAutoFit/>
          </a:bodyPr>
          <a:lstStyle/>
          <a:p>
            <a:pPr algn="ctr"/>
            <a:r>
              <a:rPr lang="en-US" dirty="0" err="1"/>
              <a:t>Khối</a:t>
            </a:r>
            <a:r>
              <a:rPr lang="en-US" dirty="0"/>
              <a:t> </a:t>
            </a:r>
            <a:r>
              <a:rPr lang="en-US" dirty="0" err="1"/>
              <a:t>thu</a:t>
            </a:r>
            <a:r>
              <a:rPr lang="en-US" dirty="0"/>
              <a:t> </a:t>
            </a:r>
            <a:r>
              <a:rPr lang="en-US" dirty="0" err="1"/>
              <a:t>thập</a:t>
            </a:r>
            <a:r>
              <a:rPr lang="en-US" dirty="0"/>
              <a:t> </a:t>
            </a:r>
            <a:r>
              <a:rPr lang="en-US" dirty="0" err="1"/>
              <a:t>dữ</a:t>
            </a:r>
            <a:r>
              <a:rPr lang="en-US" dirty="0"/>
              <a:t> </a:t>
            </a:r>
            <a:r>
              <a:rPr lang="en-US" dirty="0" err="1"/>
              <a:t>liệu</a:t>
            </a:r>
            <a:r>
              <a:rPr lang="en-US" dirty="0"/>
              <a:t> </a:t>
            </a:r>
          </a:p>
          <a:p>
            <a:pPr algn="ctr"/>
            <a:r>
              <a:rPr lang="en-US" dirty="0" err="1"/>
              <a:t>các</a:t>
            </a:r>
            <a:r>
              <a:rPr lang="en-US" dirty="0"/>
              <a:t> </a:t>
            </a:r>
            <a:r>
              <a:rPr lang="en-US" dirty="0" err="1"/>
              <a:t>khối</a:t>
            </a:r>
            <a:r>
              <a:rPr lang="en-US" dirty="0"/>
              <a:t> fuzzy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4"/>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22</a:t>
            </a:fld>
            <a:endParaRPr>
              <a:latin typeface="Arial"/>
              <a:ea typeface="Arial"/>
              <a:cs typeface="Arial"/>
              <a:sym typeface="Arial"/>
            </a:endParaRPr>
          </a:p>
        </p:txBody>
      </p:sp>
      <p:sp>
        <p:nvSpPr>
          <p:cNvPr id="333" name="Google Shape;333;p34"/>
          <p:cNvSpPr txBox="1">
            <a:spLocks noGrp="1"/>
          </p:cNvSpPr>
          <p:nvPr>
            <p:ph type="body" idx="1"/>
          </p:nvPr>
        </p:nvSpPr>
        <p:spPr>
          <a:xfrm>
            <a:off x="1434192" y="90079"/>
            <a:ext cx="9323615" cy="964021"/>
          </a:xfrm>
          <a:prstGeom prst="rect">
            <a:avLst/>
          </a:prstGeom>
          <a:solidFill>
            <a:srgbClr val="E7F0F9"/>
          </a:solidFill>
          <a:ln w="9525" cap="flat" cmpd="sng">
            <a:solidFill>
              <a:srgbClr val="0070C0"/>
            </a:solidFill>
            <a:prstDash val="dash"/>
            <a:round/>
            <a:headEnd type="none" w="sm" len="sm"/>
            <a:tailEnd type="none" w="sm" len="sm"/>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Calibri"/>
              <a:buNone/>
            </a:pPr>
            <a:r>
              <a:rPr lang="en-US">
                <a:latin typeface="Arial"/>
                <a:ea typeface="Arial"/>
                <a:cs typeface="Arial"/>
                <a:sym typeface="Arial"/>
              </a:rPr>
              <a:t>Lập trình huấn luyện mạng thần kinh</a:t>
            </a:r>
            <a:endParaRPr/>
          </a:p>
        </p:txBody>
      </p:sp>
      <p:sp>
        <p:nvSpPr>
          <p:cNvPr id="334" name="Google Shape;334;p34"/>
          <p:cNvSpPr txBox="1"/>
          <p:nvPr/>
        </p:nvSpPr>
        <p:spPr>
          <a:xfrm>
            <a:off x="544287" y="6402796"/>
            <a:ext cx="27432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5/29/2023</a:t>
            </a:r>
            <a:endParaRPr sz="1200">
              <a:solidFill>
                <a:schemeClr val="dk1"/>
              </a:solidFill>
              <a:latin typeface="Arial"/>
              <a:ea typeface="Arial"/>
              <a:cs typeface="Arial"/>
              <a:sym typeface="Arial"/>
            </a:endParaRPr>
          </a:p>
        </p:txBody>
      </p:sp>
      <p:sp>
        <p:nvSpPr>
          <p:cNvPr id="335" name="Google Shape;335;p34"/>
          <p:cNvSpPr/>
          <p:nvPr/>
        </p:nvSpPr>
        <p:spPr>
          <a:xfrm>
            <a:off x="22345809" y="0"/>
            <a:ext cx="9074951"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p34"/>
          <p:cNvSpPr txBox="1"/>
          <p:nvPr/>
        </p:nvSpPr>
        <p:spPr>
          <a:xfrm>
            <a:off x="544287" y="1207466"/>
            <a:ext cx="5414061" cy="479719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000000"/>
              </a:buClr>
              <a:buSzPts val="2200"/>
              <a:buFont typeface="Arial"/>
              <a:buNone/>
            </a:pPr>
            <a:r>
              <a:rPr lang="en-US" sz="2200" b="1" dirty="0">
                <a:solidFill>
                  <a:srgbClr val="000000"/>
                </a:solidFill>
                <a:latin typeface="Arial"/>
                <a:ea typeface="Arial"/>
                <a:cs typeface="Arial"/>
                <a:sym typeface="Arial"/>
              </a:rPr>
              <a:t>Code </a:t>
            </a:r>
            <a:r>
              <a:rPr lang="en-US" sz="2200" b="1" dirty="0" err="1">
                <a:solidFill>
                  <a:srgbClr val="000000"/>
                </a:solidFill>
                <a:latin typeface="Arial"/>
                <a:ea typeface="Arial"/>
                <a:cs typeface="Arial"/>
                <a:sym typeface="Arial"/>
              </a:rPr>
              <a:t>huấn</a:t>
            </a:r>
            <a:r>
              <a:rPr lang="en-US" sz="2200" b="1" dirty="0">
                <a:solidFill>
                  <a:srgbClr val="000000"/>
                </a:solidFill>
                <a:latin typeface="Arial"/>
                <a:ea typeface="Arial"/>
                <a:cs typeface="Arial"/>
                <a:sym typeface="Arial"/>
              </a:rPr>
              <a:t> </a:t>
            </a:r>
            <a:r>
              <a:rPr lang="en-US" sz="2200" b="1" dirty="0" err="1">
                <a:solidFill>
                  <a:srgbClr val="000000"/>
                </a:solidFill>
                <a:latin typeface="Arial"/>
                <a:ea typeface="Arial"/>
                <a:cs typeface="Arial"/>
                <a:sym typeface="Arial"/>
              </a:rPr>
              <a:t>luyện</a:t>
            </a:r>
            <a:r>
              <a:rPr lang="en-US" sz="2200" b="1" dirty="0">
                <a:solidFill>
                  <a:srgbClr val="000000"/>
                </a:solidFill>
                <a:latin typeface="Arial"/>
                <a:ea typeface="Arial"/>
                <a:cs typeface="Arial"/>
                <a:sym typeface="Arial"/>
              </a:rPr>
              <a:t> </a:t>
            </a:r>
            <a:r>
              <a:rPr lang="en-US" sz="2200" b="1" dirty="0" err="1">
                <a:solidFill>
                  <a:srgbClr val="000000"/>
                </a:solidFill>
                <a:latin typeface="Arial"/>
                <a:ea typeface="Arial"/>
                <a:cs typeface="Arial"/>
                <a:sym typeface="Arial"/>
              </a:rPr>
              <a:t>mạng</a:t>
            </a:r>
            <a:r>
              <a:rPr lang="en-US" sz="2200" b="1" dirty="0">
                <a:solidFill>
                  <a:srgbClr val="000000"/>
                </a:solidFill>
                <a:latin typeface="Arial"/>
                <a:ea typeface="Arial"/>
                <a:cs typeface="Arial"/>
                <a:sym typeface="Arial"/>
              </a:rPr>
              <a:t> </a:t>
            </a:r>
            <a:r>
              <a:rPr lang="en-US" sz="2200" b="1" dirty="0" err="1">
                <a:solidFill>
                  <a:srgbClr val="000000"/>
                </a:solidFill>
                <a:latin typeface="Arial"/>
                <a:ea typeface="Arial"/>
                <a:cs typeface="Arial"/>
                <a:sym typeface="Arial"/>
              </a:rPr>
              <a:t>thần</a:t>
            </a:r>
            <a:r>
              <a:rPr lang="en-US" sz="2200" b="1" dirty="0">
                <a:solidFill>
                  <a:srgbClr val="000000"/>
                </a:solidFill>
                <a:latin typeface="Arial"/>
                <a:ea typeface="Arial"/>
                <a:cs typeface="Arial"/>
                <a:sym typeface="Arial"/>
              </a:rPr>
              <a:t> </a:t>
            </a:r>
            <a:r>
              <a:rPr lang="en-US" sz="2200" b="1" dirty="0" err="1">
                <a:solidFill>
                  <a:srgbClr val="000000"/>
                </a:solidFill>
                <a:latin typeface="Arial"/>
                <a:ea typeface="Arial"/>
                <a:cs typeface="Arial"/>
                <a:sym typeface="Arial"/>
              </a:rPr>
              <a:t>kinh</a:t>
            </a:r>
            <a:r>
              <a:rPr lang="en-US" sz="2200" b="1" dirty="0">
                <a:solidFill>
                  <a:srgbClr val="000000"/>
                </a:solidFill>
                <a:latin typeface="Arial"/>
                <a:ea typeface="Arial"/>
                <a:cs typeface="Arial"/>
                <a:sym typeface="Arial"/>
              </a:rPr>
              <a:t> </a:t>
            </a:r>
            <a:r>
              <a:rPr lang="en-US" sz="2200" b="1" dirty="0" err="1">
                <a:solidFill>
                  <a:srgbClr val="000000"/>
                </a:solidFill>
                <a:latin typeface="Arial"/>
                <a:ea typeface="Arial"/>
                <a:cs typeface="Arial"/>
                <a:sym typeface="Arial"/>
              </a:rPr>
              <a:t>cho</a:t>
            </a:r>
            <a:r>
              <a:rPr lang="en-US" sz="2200" b="1" dirty="0">
                <a:solidFill>
                  <a:srgbClr val="000000"/>
                </a:solidFill>
                <a:latin typeface="Arial"/>
                <a:ea typeface="Arial"/>
                <a:cs typeface="Arial"/>
                <a:sym typeface="Arial"/>
              </a:rPr>
              <a:t> </a:t>
            </a:r>
            <a:endParaRPr sz="2200" b="1" dirty="0">
              <a:solidFill>
                <a:srgbClr val="000000"/>
              </a:solidFill>
              <a:latin typeface="Arial"/>
              <a:ea typeface="Arial"/>
              <a:cs typeface="Arial"/>
              <a:sym typeface="Arial"/>
            </a:endParaRPr>
          </a:p>
          <a:p>
            <a:pPr marL="0" marR="0" lvl="0" indent="0" algn="just" rtl="0">
              <a:lnSpc>
                <a:spcPct val="90000"/>
              </a:lnSpc>
              <a:spcBef>
                <a:spcPts val="0"/>
              </a:spcBef>
              <a:spcAft>
                <a:spcPts val="0"/>
              </a:spcAft>
              <a:buClr>
                <a:srgbClr val="000000"/>
              </a:buClr>
              <a:buSzPts val="2200"/>
              <a:buFont typeface="Arial"/>
              <a:buNone/>
            </a:pPr>
            <a:r>
              <a:rPr lang="en-US" sz="2200" b="1" dirty="0"/>
              <a:t>4 </a:t>
            </a:r>
            <a:r>
              <a:rPr lang="en-US" sz="2200" b="1" dirty="0" err="1"/>
              <a:t>khối</a:t>
            </a:r>
            <a:r>
              <a:rPr lang="en-US" sz="2200" b="1" dirty="0"/>
              <a:t> Fuzzy:</a:t>
            </a:r>
            <a:endParaRPr dirty="0"/>
          </a:p>
          <a:p>
            <a:r>
              <a:rPr lang="vi-VN" sz="1800" b="0" i="0" dirty="0">
                <a:effectLst/>
                <a:latin typeface="Menlo"/>
              </a:rPr>
              <a:t>K = length(u);</a:t>
            </a:r>
          </a:p>
          <a:p>
            <a:r>
              <a:rPr lang="vi-VN" sz="1800" b="0" i="0" dirty="0">
                <a:solidFill>
                  <a:srgbClr val="008013"/>
                </a:solidFill>
                <a:effectLst/>
                <a:latin typeface="Menlo"/>
              </a:rPr>
              <a:t>% tạo mạng thần kinh lan truyền ngược</a:t>
            </a:r>
            <a:endParaRPr lang="vi-VN" sz="1800" b="0" i="0" dirty="0">
              <a:effectLst/>
              <a:latin typeface="Menlo"/>
            </a:endParaRPr>
          </a:p>
          <a:p>
            <a:r>
              <a:rPr lang="vi-VN" sz="1800" b="0" i="0" dirty="0">
                <a:effectLst/>
                <a:latin typeface="Menlo"/>
              </a:rPr>
              <a:t>X = e(1:K)'; </a:t>
            </a:r>
            <a:r>
              <a:rPr lang="vi-VN" sz="1800" b="0" i="0" dirty="0">
                <a:solidFill>
                  <a:srgbClr val="008013"/>
                </a:solidFill>
                <a:effectLst/>
                <a:latin typeface="Menlo"/>
              </a:rPr>
              <a:t>% dữ liệu đầu vào</a:t>
            </a:r>
            <a:endParaRPr lang="vi-VN" sz="1800" b="0" i="0" dirty="0">
              <a:effectLst/>
              <a:latin typeface="Menlo"/>
            </a:endParaRPr>
          </a:p>
          <a:p>
            <a:r>
              <a:rPr lang="vi-VN" sz="1800" b="0" i="0" dirty="0">
                <a:effectLst/>
                <a:latin typeface="Menlo"/>
              </a:rPr>
              <a:t>D = u(1:K)'; </a:t>
            </a:r>
            <a:r>
              <a:rPr lang="vi-VN" sz="1800" b="0" i="0" dirty="0">
                <a:solidFill>
                  <a:srgbClr val="008013"/>
                </a:solidFill>
                <a:effectLst/>
                <a:latin typeface="Menlo"/>
              </a:rPr>
              <a:t>% dữ liệu đầu ra</a:t>
            </a:r>
            <a:endParaRPr lang="vi-VN" sz="1800" b="0" i="0" dirty="0">
              <a:effectLst/>
              <a:latin typeface="Menlo"/>
            </a:endParaRPr>
          </a:p>
          <a:p>
            <a:r>
              <a:rPr lang="vi-VN" sz="1800" b="0" i="0" dirty="0">
                <a:solidFill>
                  <a:srgbClr val="008013"/>
                </a:solidFill>
                <a:effectLst/>
                <a:latin typeface="Menlo"/>
              </a:rPr>
              <a:t>% thiết lập thông số của mạng thần kinh</a:t>
            </a:r>
            <a:endParaRPr lang="vi-VN" sz="1800" b="0" i="0" dirty="0">
              <a:effectLst/>
              <a:latin typeface="Menlo"/>
            </a:endParaRPr>
          </a:p>
          <a:p>
            <a:r>
              <a:rPr lang="vi-VN" sz="1800" b="0" i="0" dirty="0">
                <a:effectLst/>
                <a:latin typeface="Menlo"/>
              </a:rPr>
              <a:t>net=newff([minmax(X)],[50 1],{</a:t>
            </a:r>
            <a:r>
              <a:rPr lang="vi-VN" sz="1800" b="0" i="0" dirty="0">
                <a:solidFill>
                  <a:srgbClr val="A709F5"/>
                </a:solidFill>
                <a:effectLst/>
                <a:latin typeface="Menlo"/>
              </a:rPr>
              <a:t>'tansig' 'purelin'</a:t>
            </a:r>
            <a:r>
              <a:rPr lang="vi-VN" sz="1800" b="0" i="0" dirty="0">
                <a:effectLst/>
                <a:latin typeface="Menlo"/>
              </a:rPr>
              <a:t>},</a:t>
            </a:r>
            <a:r>
              <a:rPr lang="vi-VN" sz="1800" b="0" i="0" dirty="0">
                <a:solidFill>
                  <a:srgbClr val="A709F5"/>
                </a:solidFill>
                <a:effectLst/>
                <a:latin typeface="Menlo"/>
              </a:rPr>
              <a:t>'trainlm'</a:t>
            </a:r>
            <a:r>
              <a:rPr lang="vi-VN" sz="1800" b="0" i="0" dirty="0">
                <a:effectLst/>
                <a:latin typeface="Menlo"/>
              </a:rPr>
              <a:t>);</a:t>
            </a:r>
          </a:p>
          <a:p>
            <a:r>
              <a:rPr lang="vi-VN" sz="1800" b="0" i="0" dirty="0">
                <a:effectLst/>
                <a:latin typeface="Menlo"/>
              </a:rPr>
              <a:t>net.trainparam.epochs=20000; </a:t>
            </a:r>
            <a:r>
              <a:rPr lang="vi-VN" sz="1800" b="0" i="0" dirty="0">
                <a:solidFill>
                  <a:srgbClr val="008013"/>
                </a:solidFill>
                <a:effectLst/>
                <a:latin typeface="Menlo"/>
              </a:rPr>
              <a:t>% số vòng lặp</a:t>
            </a:r>
            <a:endParaRPr lang="vi-VN" sz="1800" b="0" i="0" dirty="0">
              <a:effectLst/>
              <a:latin typeface="Menlo"/>
            </a:endParaRPr>
          </a:p>
          <a:p>
            <a:r>
              <a:rPr lang="vi-VN" sz="1800" b="0" i="0" dirty="0">
                <a:effectLst/>
                <a:latin typeface="Menlo"/>
              </a:rPr>
              <a:t>net.trainparam.lr= 0.0001; </a:t>
            </a:r>
            <a:r>
              <a:rPr lang="vi-VN" sz="1800" b="0" i="0" dirty="0">
                <a:solidFill>
                  <a:srgbClr val="008013"/>
                </a:solidFill>
                <a:effectLst/>
                <a:latin typeface="Menlo"/>
              </a:rPr>
              <a:t>% tốc độ học</a:t>
            </a:r>
            <a:endParaRPr lang="vi-VN" sz="1800" b="0" i="0" dirty="0">
              <a:effectLst/>
              <a:latin typeface="Menlo"/>
            </a:endParaRPr>
          </a:p>
          <a:p>
            <a:r>
              <a:rPr lang="vi-VN" sz="1800" b="0" i="0" dirty="0">
                <a:effectLst/>
                <a:latin typeface="Menlo"/>
              </a:rPr>
              <a:t>net.trainparam.goal = 1e-7; </a:t>
            </a:r>
            <a:r>
              <a:rPr lang="vi-VN" sz="1800" b="0" i="0" dirty="0">
                <a:solidFill>
                  <a:srgbClr val="008013"/>
                </a:solidFill>
                <a:effectLst/>
                <a:latin typeface="Menlo"/>
              </a:rPr>
              <a:t>% sai số</a:t>
            </a:r>
            <a:endParaRPr lang="vi-VN" sz="1800" b="0" i="0" dirty="0">
              <a:effectLst/>
              <a:latin typeface="Menlo"/>
            </a:endParaRPr>
          </a:p>
          <a:p>
            <a:r>
              <a:rPr lang="vi-VN" sz="1800" b="0" i="0" dirty="0">
                <a:effectLst/>
                <a:latin typeface="Menlo"/>
              </a:rPr>
              <a:t>net = train(net,X,D); </a:t>
            </a:r>
            <a:r>
              <a:rPr lang="vi-VN" sz="1800" b="0" i="0" dirty="0">
                <a:solidFill>
                  <a:srgbClr val="008013"/>
                </a:solidFill>
                <a:effectLst/>
                <a:latin typeface="Menlo"/>
              </a:rPr>
              <a:t>% huấn luyện mạng</a:t>
            </a:r>
            <a:endParaRPr lang="vi-VN" sz="1800" b="0" i="0" dirty="0">
              <a:effectLst/>
              <a:latin typeface="Menlo"/>
            </a:endParaRPr>
          </a:p>
          <a:p>
            <a:r>
              <a:rPr lang="vi-VN" sz="1800" b="0" i="0" dirty="0">
                <a:effectLst/>
                <a:latin typeface="Menlo"/>
              </a:rPr>
              <a:t>gensim(net,0.01); </a:t>
            </a:r>
            <a:r>
              <a:rPr lang="vi-VN" sz="1800" b="0" i="0" dirty="0">
                <a:solidFill>
                  <a:srgbClr val="008013"/>
                </a:solidFill>
                <a:effectLst/>
                <a:latin typeface="Menlo"/>
              </a:rPr>
              <a:t>% tạo khối nơ-rơn</a:t>
            </a:r>
            <a:endParaRPr lang="vi-VN" sz="1800" b="0" i="0" dirty="0">
              <a:effectLst/>
              <a:latin typeface="Menlo"/>
            </a:endParaRPr>
          </a:p>
          <a:p>
            <a:pPr marL="0" marR="0" lvl="0" indent="0" algn="just" rtl="0">
              <a:lnSpc>
                <a:spcPct val="90000"/>
              </a:lnSpc>
              <a:spcBef>
                <a:spcPts val="1200"/>
              </a:spcBef>
              <a:spcAft>
                <a:spcPts val="0"/>
              </a:spcAft>
              <a:buNone/>
            </a:pPr>
            <a:r>
              <a:rPr lang="en-US" sz="1800" dirty="0">
                <a:solidFill>
                  <a:srgbClr val="000000"/>
                </a:solidFill>
                <a:latin typeface="Arial"/>
                <a:ea typeface="Arial"/>
                <a:cs typeface="Arial"/>
                <a:sym typeface="Arial"/>
              </a:rPr>
              <a:t>                                 </a:t>
            </a:r>
            <a:endParaRPr sz="1800" dirty="0">
              <a:solidFill>
                <a:schemeClr val="dk1"/>
              </a:solidFill>
              <a:latin typeface="Arial"/>
              <a:ea typeface="Arial"/>
              <a:cs typeface="Arial"/>
              <a:sym typeface="Arial"/>
            </a:endParaRPr>
          </a:p>
        </p:txBody>
      </p:sp>
      <p:sp>
        <p:nvSpPr>
          <p:cNvPr id="337" name="Google Shape;337;p34"/>
          <p:cNvSpPr/>
          <p:nvPr/>
        </p:nvSpPr>
        <p:spPr>
          <a:xfrm>
            <a:off x="6233653" y="1190763"/>
            <a:ext cx="5190861" cy="4227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b="1">
                <a:solidFill>
                  <a:schemeClr val="dk1"/>
                </a:solidFill>
                <a:latin typeface="Arial"/>
                <a:ea typeface="Arial"/>
                <a:cs typeface="Arial"/>
                <a:sym typeface="Arial"/>
              </a:rPr>
              <a:t>Quá trình huấn luyện</a:t>
            </a:r>
            <a:endParaRPr/>
          </a:p>
        </p:txBody>
      </p:sp>
      <p:pic>
        <p:nvPicPr>
          <p:cNvPr id="338" name="Google Shape;338;p34"/>
          <p:cNvPicPr preferRelativeResize="0"/>
          <p:nvPr/>
        </p:nvPicPr>
        <p:blipFill rotWithShape="1">
          <a:blip r:embed="rId3">
            <a:alphaModFix/>
          </a:blip>
          <a:srcRect/>
          <a:stretch/>
        </p:blipFill>
        <p:spPr>
          <a:xfrm>
            <a:off x="6744514" y="1605375"/>
            <a:ext cx="4320000" cy="1624522"/>
          </a:xfrm>
          <a:prstGeom prst="rect">
            <a:avLst/>
          </a:prstGeom>
          <a:noFill/>
          <a:ln>
            <a:noFill/>
          </a:ln>
        </p:spPr>
      </p:pic>
      <p:pic>
        <p:nvPicPr>
          <p:cNvPr id="339" name="Google Shape;339;p34"/>
          <p:cNvPicPr preferRelativeResize="0"/>
          <p:nvPr/>
        </p:nvPicPr>
        <p:blipFill rotWithShape="1">
          <a:blip r:embed="rId4">
            <a:alphaModFix/>
          </a:blip>
          <a:srcRect/>
          <a:stretch/>
        </p:blipFill>
        <p:spPr>
          <a:xfrm>
            <a:off x="6744514" y="3058274"/>
            <a:ext cx="4320000" cy="1493286"/>
          </a:xfrm>
          <a:prstGeom prst="rect">
            <a:avLst/>
          </a:prstGeom>
          <a:noFill/>
          <a:ln>
            <a:noFill/>
          </a:ln>
        </p:spPr>
      </p:pic>
      <p:pic>
        <p:nvPicPr>
          <p:cNvPr id="340" name="Google Shape;340;p34"/>
          <p:cNvPicPr preferRelativeResize="0"/>
          <p:nvPr/>
        </p:nvPicPr>
        <p:blipFill rotWithShape="1">
          <a:blip r:embed="rId5">
            <a:alphaModFix/>
          </a:blip>
          <a:srcRect/>
          <a:stretch/>
        </p:blipFill>
        <p:spPr>
          <a:xfrm>
            <a:off x="6744514" y="4435615"/>
            <a:ext cx="4320000" cy="170014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5"/>
          <p:cNvSpPr txBox="1">
            <a:spLocks noGrp="1"/>
          </p:cNvSpPr>
          <p:nvPr>
            <p:ph type="title"/>
          </p:nvPr>
        </p:nvSpPr>
        <p:spPr>
          <a:xfrm>
            <a:off x="1428749" y="225693"/>
            <a:ext cx="9099551" cy="773756"/>
          </a:xfrm>
          <a:prstGeom prst="rect">
            <a:avLst/>
          </a:prstGeom>
          <a:solidFill>
            <a:srgbClr val="EFF5FB"/>
          </a:solidFill>
          <a:ln w="9525" cap="flat" cmpd="sng">
            <a:solidFill>
              <a:srgbClr val="0070C0"/>
            </a:solidFill>
            <a:prstDash val="dash"/>
            <a:round/>
            <a:headEnd type="none" w="sm" len="sm"/>
            <a:tailEnd type="none" w="sm" len="sm"/>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a:buNone/>
            </a:pPr>
            <a:r>
              <a:rPr lang="en-US">
                <a:latin typeface="Arial"/>
                <a:ea typeface="Arial"/>
                <a:cs typeface="Arial"/>
                <a:sym typeface="Arial"/>
              </a:rPr>
              <a:t>Kiểm tra mô hình nơ-ron sau khi huấn luyện</a:t>
            </a:r>
            <a:endParaRPr/>
          </a:p>
        </p:txBody>
      </p:sp>
      <p:sp>
        <p:nvSpPr>
          <p:cNvPr id="346" name="Google Shape;346;p35"/>
          <p:cNvSpPr txBox="1">
            <a:spLocks noGrp="1"/>
          </p:cNvSpPr>
          <p:nvPr>
            <p:ph type="dt" idx="10"/>
          </p:nvPr>
        </p:nvSpPr>
        <p:spPr>
          <a:xfrm>
            <a:off x="544286" y="635634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5/29/2023</a:t>
            </a:r>
            <a:endParaRPr>
              <a:latin typeface="Arial"/>
              <a:ea typeface="Arial"/>
              <a:cs typeface="Arial"/>
              <a:sym typeface="Arial"/>
            </a:endParaRPr>
          </a:p>
        </p:txBody>
      </p:sp>
      <p:sp>
        <p:nvSpPr>
          <p:cNvPr id="347" name="Google Shape;347;p35"/>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23</a:t>
            </a:fld>
            <a:endParaRPr>
              <a:latin typeface="Arial"/>
              <a:ea typeface="Arial"/>
              <a:cs typeface="Arial"/>
              <a:sym typeface="Arial"/>
            </a:endParaRPr>
          </a:p>
        </p:txBody>
      </p:sp>
      <p:sp>
        <p:nvSpPr>
          <p:cNvPr id="348" name="Google Shape;348;p35"/>
          <p:cNvSpPr/>
          <p:nvPr/>
        </p:nvSpPr>
        <p:spPr>
          <a:xfrm>
            <a:off x="139700" y="1168882"/>
            <a:ext cx="11912600" cy="4227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2000" b="1" dirty="0" err="1">
                <a:solidFill>
                  <a:schemeClr val="dk1"/>
                </a:solidFill>
                <a:latin typeface="Arial"/>
                <a:ea typeface="Arial"/>
                <a:cs typeface="Arial"/>
                <a:sym typeface="Arial"/>
              </a:rPr>
              <a:t>Thay</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các</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khối</a:t>
            </a:r>
            <a:r>
              <a:rPr lang="en-US" sz="2000" b="1" dirty="0">
                <a:solidFill>
                  <a:schemeClr val="dk1"/>
                </a:solidFill>
                <a:latin typeface="Arial"/>
                <a:ea typeface="Arial"/>
                <a:cs typeface="Arial"/>
                <a:sym typeface="Arial"/>
              </a:rPr>
              <a:t> fuzzy </a:t>
            </a:r>
            <a:r>
              <a:rPr lang="en-US" sz="2000" b="1" dirty="0" err="1">
                <a:solidFill>
                  <a:schemeClr val="dk1"/>
                </a:solidFill>
                <a:latin typeface="Arial"/>
                <a:ea typeface="Arial"/>
                <a:cs typeface="Arial"/>
                <a:sym typeface="Arial"/>
              </a:rPr>
              <a:t>bằng</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khối</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mạng</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thần</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kinh</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với</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chế</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độ</a:t>
            </a:r>
            <a:r>
              <a:rPr lang="en-US" sz="2000" b="1" dirty="0">
                <a:solidFill>
                  <a:schemeClr val="dk1"/>
                </a:solidFill>
                <a:latin typeface="Arial"/>
                <a:ea typeface="Arial"/>
                <a:cs typeface="Arial"/>
                <a:sym typeface="Arial"/>
              </a:rPr>
              <a:t> Fixed-step, </a:t>
            </a:r>
            <a:r>
              <a:rPr lang="en-US" sz="2000" b="1" dirty="0" err="1">
                <a:solidFill>
                  <a:schemeClr val="dk1"/>
                </a:solidFill>
                <a:latin typeface="Arial"/>
                <a:ea typeface="Arial"/>
                <a:cs typeface="Arial"/>
                <a:sym typeface="Arial"/>
              </a:rPr>
              <a:t>thời</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gian</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lấy</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mẫu</a:t>
            </a:r>
            <a:r>
              <a:rPr lang="en-US" sz="2000" b="1" dirty="0">
                <a:solidFill>
                  <a:schemeClr val="dk1"/>
                </a:solidFill>
                <a:latin typeface="Arial"/>
                <a:ea typeface="Arial"/>
                <a:cs typeface="Arial"/>
                <a:sym typeface="Arial"/>
              </a:rPr>
              <a:t> 0.01 </a:t>
            </a:r>
            <a:r>
              <a:rPr lang="en-US" sz="2000" b="1" dirty="0" err="1">
                <a:solidFill>
                  <a:schemeClr val="dk1"/>
                </a:solidFill>
                <a:latin typeface="Arial"/>
                <a:ea typeface="Arial"/>
                <a:cs typeface="Arial"/>
                <a:sym typeface="Arial"/>
              </a:rPr>
              <a:t>giây</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Thời</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gian</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mô</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phỏng</a:t>
            </a:r>
            <a:r>
              <a:rPr lang="en-US" sz="2000" b="1" dirty="0">
                <a:solidFill>
                  <a:schemeClr val="dk1"/>
                </a:solidFill>
                <a:latin typeface="Arial"/>
                <a:ea typeface="Arial"/>
                <a:cs typeface="Arial"/>
                <a:sym typeface="Arial"/>
              </a:rPr>
              <a:t> </a:t>
            </a:r>
            <a:r>
              <a:rPr lang="en-US" sz="2000" b="1" dirty="0">
                <a:solidFill>
                  <a:schemeClr val="dk1"/>
                </a:solidFill>
              </a:rPr>
              <a:t>10</a:t>
            </a:r>
            <a:r>
              <a:rPr lang="en-US" sz="2000" b="1" dirty="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giây</a:t>
            </a:r>
            <a:r>
              <a:rPr lang="en-US" sz="2000" b="1" dirty="0">
                <a:solidFill>
                  <a:schemeClr val="dk1"/>
                </a:solidFill>
                <a:latin typeface="Arial"/>
                <a:ea typeface="Arial"/>
                <a:cs typeface="Arial"/>
                <a:sym typeface="Arial"/>
              </a:rPr>
              <a:t>. </a:t>
            </a:r>
            <a:endParaRPr dirty="0"/>
          </a:p>
        </p:txBody>
      </p:sp>
      <p:pic>
        <p:nvPicPr>
          <p:cNvPr id="8" name="Picture 7">
            <a:extLst>
              <a:ext uri="{FF2B5EF4-FFF2-40B4-BE49-F238E27FC236}">
                <a16:creationId xmlns:a16="http://schemas.microsoft.com/office/drawing/2014/main" id="{E90935EE-3980-5228-8DA3-EBB1D0DE2030}"/>
              </a:ext>
            </a:extLst>
          </p:cNvPr>
          <p:cNvPicPr>
            <a:picLocks noChangeAspect="1"/>
          </p:cNvPicPr>
          <p:nvPr/>
        </p:nvPicPr>
        <p:blipFill>
          <a:blip r:embed="rId3"/>
          <a:stretch>
            <a:fillRect/>
          </a:stretch>
        </p:blipFill>
        <p:spPr>
          <a:xfrm>
            <a:off x="216310" y="1761102"/>
            <a:ext cx="5758191" cy="4591618"/>
          </a:xfrm>
          <a:prstGeom prst="rect">
            <a:avLst/>
          </a:prstGeom>
        </p:spPr>
      </p:pic>
      <p:sp>
        <p:nvSpPr>
          <p:cNvPr id="9" name="TextBox 8">
            <a:extLst>
              <a:ext uri="{FF2B5EF4-FFF2-40B4-BE49-F238E27FC236}">
                <a16:creationId xmlns:a16="http://schemas.microsoft.com/office/drawing/2014/main" id="{01800268-11DC-04AA-BC74-951FF8E57534}"/>
              </a:ext>
            </a:extLst>
          </p:cNvPr>
          <p:cNvSpPr txBox="1"/>
          <p:nvPr/>
        </p:nvSpPr>
        <p:spPr>
          <a:xfrm>
            <a:off x="2192593" y="1887793"/>
            <a:ext cx="2385589" cy="307777"/>
          </a:xfrm>
          <a:prstGeom prst="rect">
            <a:avLst/>
          </a:prstGeom>
          <a:noFill/>
        </p:spPr>
        <p:txBody>
          <a:bodyPr wrap="none" rtlCol="0">
            <a:spAutoFit/>
          </a:bodyPr>
          <a:lstStyle/>
          <a:p>
            <a:r>
              <a:rPr lang="en-US" dirty="0" err="1"/>
              <a:t>Khối</a:t>
            </a:r>
            <a:r>
              <a:rPr lang="en-US" dirty="0"/>
              <a:t> PD- Neural Network 1:</a:t>
            </a:r>
          </a:p>
        </p:txBody>
      </p:sp>
      <p:pic>
        <p:nvPicPr>
          <p:cNvPr id="10" name="Picture 9">
            <a:extLst>
              <a:ext uri="{FF2B5EF4-FFF2-40B4-BE49-F238E27FC236}">
                <a16:creationId xmlns:a16="http://schemas.microsoft.com/office/drawing/2014/main" id="{D960FE1B-FD38-5961-4135-2D97255DEF3F}"/>
              </a:ext>
            </a:extLst>
          </p:cNvPr>
          <p:cNvPicPr>
            <a:picLocks noChangeAspect="1"/>
          </p:cNvPicPr>
          <p:nvPr/>
        </p:nvPicPr>
        <p:blipFill>
          <a:blip r:embed="rId4"/>
          <a:stretch>
            <a:fillRect/>
          </a:stretch>
        </p:blipFill>
        <p:spPr>
          <a:xfrm>
            <a:off x="6217501" y="1761103"/>
            <a:ext cx="5679531" cy="4591618"/>
          </a:xfrm>
          <a:prstGeom prst="rect">
            <a:avLst/>
          </a:prstGeom>
        </p:spPr>
      </p:pic>
      <p:sp>
        <p:nvSpPr>
          <p:cNvPr id="11" name="TextBox 10">
            <a:extLst>
              <a:ext uri="{FF2B5EF4-FFF2-40B4-BE49-F238E27FC236}">
                <a16:creationId xmlns:a16="http://schemas.microsoft.com/office/drawing/2014/main" id="{37F8BF18-A9D8-87F5-CBAE-D40A2121C140}"/>
              </a:ext>
            </a:extLst>
          </p:cNvPr>
          <p:cNvSpPr txBox="1"/>
          <p:nvPr/>
        </p:nvSpPr>
        <p:spPr>
          <a:xfrm>
            <a:off x="7864471" y="1887793"/>
            <a:ext cx="2385589" cy="307777"/>
          </a:xfrm>
          <a:prstGeom prst="rect">
            <a:avLst/>
          </a:prstGeom>
          <a:noFill/>
        </p:spPr>
        <p:txBody>
          <a:bodyPr wrap="none" rtlCol="0">
            <a:spAutoFit/>
          </a:bodyPr>
          <a:lstStyle/>
          <a:p>
            <a:r>
              <a:rPr lang="en-US" dirty="0" err="1"/>
              <a:t>Khối</a:t>
            </a:r>
            <a:r>
              <a:rPr lang="en-US" dirty="0"/>
              <a:t> PD- Neural Network 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24</a:t>
            </a:fld>
            <a:endParaRPr>
              <a:latin typeface="Arial"/>
              <a:ea typeface="Arial"/>
              <a:cs typeface="Arial"/>
              <a:sym typeface="Arial"/>
            </a:endParaRPr>
          </a:p>
        </p:txBody>
      </p:sp>
      <p:sp>
        <p:nvSpPr>
          <p:cNvPr id="355" name="Google Shape;355;p36"/>
          <p:cNvSpPr txBox="1">
            <a:spLocks noGrp="1"/>
          </p:cNvSpPr>
          <p:nvPr>
            <p:ph type="body" idx="1"/>
          </p:nvPr>
        </p:nvSpPr>
        <p:spPr>
          <a:xfrm>
            <a:off x="1435025" y="201425"/>
            <a:ext cx="9323700" cy="478800"/>
          </a:xfrm>
          <a:prstGeom prst="rect">
            <a:avLst/>
          </a:prstGeom>
          <a:solidFill>
            <a:srgbClr val="E7F0F9"/>
          </a:solidFill>
          <a:ln w="9525" cap="flat" cmpd="sng">
            <a:solidFill>
              <a:srgbClr val="0070C0"/>
            </a:solidFill>
            <a:prstDash val="dash"/>
            <a:round/>
            <a:headEnd type="none" w="sm" len="sm"/>
            <a:tailEnd type="none" w="sm" len="sm"/>
          </a:ln>
        </p:spPr>
        <p:txBody>
          <a:bodyPr spcFirstLastPara="1" wrap="square" lIns="91425" tIns="45700" rIns="91425" bIns="45700" anchor="ctr" anchorCtr="0">
            <a:normAutofit fontScale="92500" lnSpcReduction="20000"/>
          </a:bodyPr>
          <a:lstStyle/>
          <a:p>
            <a:pPr marL="0" lvl="0" indent="0" algn="l" rtl="0">
              <a:lnSpc>
                <a:spcPct val="90000"/>
              </a:lnSpc>
              <a:spcBef>
                <a:spcPts val="0"/>
              </a:spcBef>
              <a:spcAft>
                <a:spcPts val="0"/>
              </a:spcAft>
              <a:buClr>
                <a:schemeClr val="dk1"/>
              </a:buClr>
              <a:buSzPts val="3600"/>
              <a:buFont typeface="Calibri"/>
              <a:buNone/>
            </a:pPr>
            <a:r>
              <a:rPr lang="en-US">
                <a:latin typeface="Arial"/>
                <a:ea typeface="Arial"/>
                <a:cs typeface="Arial"/>
                <a:sym typeface="Arial"/>
              </a:rPr>
              <a:t>Kết quả mô phỏng mạng thần kinh</a:t>
            </a:r>
            <a:endParaRPr/>
          </a:p>
        </p:txBody>
      </p:sp>
      <p:sp>
        <p:nvSpPr>
          <p:cNvPr id="356" name="Google Shape;356;p36"/>
          <p:cNvSpPr txBox="1"/>
          <p:nvPr/>
        </p:nvSpPr>
        <p:spPr>
          <a:xfrm>
            <a:off x="544287" y="6402796"/>
            <a:ext cx="27432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5/29/2023</a:t>
            </a:r>
            <a:endParaRPr sz="1200">
              <a:solidFill>
                <a:schemeClr val="dk1"/>
              </a:solidFill>
              <a:latin typeface="Arial"/>
              <a:ea typeface="Arial"/>
              <a:cs typeface="Arial"/>
              <a:sym typeface="Arial"/>
            </a:endParaRPr>
          </a:p>
        </p:txBody>
      </p:sp>
      <p:sp>
        <p:nvSpPr>
          <p:cNvPr id="357" name="Google Shape;357;p36"/>
          <p:cNvSpPr/>
          <p:nvPr/>
        </p:nvSpPr>
        <p:spPr>
          <a:xfrm>
            <a:off x="22345809" y="0"/>
            <a:ext cx="9074951"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8" name="Google Shape;358;p36"/>
          <p:cNvSpPr txBox="1"/>
          <p:nvPr/>
        </p:nvSpPr>
        <p:spPr>
          <a:xfrm>
            <a:off x="6204515" y="1163361"/>
            <a:ext cx="5414061" cy="479719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1000"/>
              </a:spcBef>
              <a:spcAft>
                <a:spcPts val="0"/>
              </a:spcAft>
              <a:buClr>
                <a:schemeClr val="dk1"/>
              </a:buClr>
              <a:buSzPts val="2000"/>
              <a:buFont typeface="Arial"/>
              <a:buNone/>
            </a:pPr>
            <a:r>
              <a:rPr lang="en-US" sz="2000" dirty="0">
                <a:solidFill>
                  <a:schemeClr val="dk1"/>
                </a:solidFill>
              </a:rPr>
              <a:t>- </a:t>
            </a:r>
            <a:r>
              <a:rPr lang="en-US" sz="2000" dirty="0" err="1">
                <a:solidFill>
                  <a:schemeClr val="dk1"/>
                </a:solidFill>
              </a:rPr>
              <a:t>Bộ</a:t>
            </a:r>
            <a:r>
              <a:rPr lang="en-US" sz="2000" dirty="0">
                <a:solidFill>
                  <a:schemeClr val="dk1"/>
                </a:solidFill>
              </a:rPr>
              <a:t> </a:t>
            </a:r>
            <a:r>
              <a:rPr lang="en-US" sz="2000" dirty="0" err="1">
                <a:solidFill>
                  <a:schemeClr val="dk1"/>
                </a:solidFill>
              </a:rPr>
              <a:t>điều</a:t>
            </a:r>
            <a:r>
              <a:rPr lang="en-US" sz="2000" dirty="0">
                <a:solidFill>
                  <a:schemeClr val="dk1"/>
                </a:solidFill>
              </a:rPr>
              <a:t> </a:t>
            </a:r>
            <a:r>
              <a:rPr lang="en-US" sz="2000" dirty="0" err="1">
                <a:solidFill>
                  <a:schemeClr val="dk1"/>
                </a:solidFill>
              </a:rPr>
              <a:t>khiển</a:t>
            </a:r>
            <a:r>
              <a:rPr lang="en-US" sz="2000" dirty="0">
                <a:solidFill>
                  <a:schemeClr val="dk1"/>
                </a:solidFill>
              </a:rPr>
              <a:t> PD- Neural Network </a:t>
            </a:r>
            <a:r>
              <a:rPr lang="en-US" sz="2000" dirty="0" err="1">
                <a:solidFill>
                  <a:schemeClr val="dk1"/>
                </a:solidFill>
              </a:rPr>
              <a:t>bám</a:t>
            </a:r>
            <a:r>
              <a:rPr lang="en-US" sz="2000" dirty="0">
                <a:solidFill>
                  <a:schemeClr val="dk1"/>
                </a:solidFill>
              </a:rPr>
              <a:t> </a:t>
            </a:r>
            <a:r>
              <a:rPr lang="en-US" sz="2000" dirty="0" err="1">
                <a:solidFill>
                  <a:schemeClr val="dk1"/>
                </a:solidFill>
              </a:rPr>
              <a:t>tốt</a:t>
            </a:r>
            <a:r>
              <a:rPr lang="en-US" sz="2000" dirty="0">
                <a:solidFill>
                  <a:schemeClr val="dk1"/>
                </a:solidFill>
              </a:rPr>
              <a:t> </a:t>
            </a:r>
            <a:r>
              <a:rPr lang="en-US" sz="2000" dirty="0" err="1">
                <a:solidFill>
                  <a:schemeClr val="dk1"/>
                </a:solidFill>
              </a:rPr>
              <a:t>theo</a:t>
            </a:r>
            <a:r>
              <a:rPr lang="en-US" sz="2000" dirty="0">
                <a:solidFill>
                  <a:schemeClr val="dk1"/>
                </a:solidFill>
              </a:rPr>
              <a:t> </a:t>
            </a:r>
            <a:r>
              <a:rPr lang="en-US" sz="2000" dirty="0" err="1">
                <a:solidFill>
                  <a:schemeClr val="dk1"/>
                </a:solidFill>
              </a:rPr>
              <a:t>tín</a:t>
            </a:r>
            <a:r>
              <a:rPr lang="en-US" sz="2000" dirty="0">
                <a:solidFill>
                  <a:schemeClr val="dk1"/>
                </a:solidFill>
              </a:rPr>
              <a:t> </a:t>
            </a:r>
            <a:r>
              <a:rPr lang="en-US" sz="2000" dirty="0" err="1">
                <a:solidFill>
                  <a:schemeClr val="dk1"/>
                </a:solidFill>
              </a:rPr>
              <a:t>hiệu</a:t>
            </a:r>
            <a:r>
              <a:rPr lang="en-US" sz="2000" dirty="0">
                <a:solidFill>
                  <a:schemeClr val="dk1"/>
                </a:solidFill>
              </a:rPr>
              <a:t> </a:t>
            </a:r>
            <a:r>
              <a:rPr lang="en-US" sz="2000" dirty="0" err="1">
                <a:solidFill>
                  <a:schemeClr val="dk1"/>
                </a:solidFill>
              </a:rPr>
              <a:t>điều</a:t>
            </a:r>
            <a:r>
              <a:rPr lang="en-US" sz="2000" dirty="0">
                <a:solidFill>
                  <a:schemeClr val="dk1"/>
                </a:solidFill>
              </a:rPr>
              <a:t> </a:t>
            </a:r>
            <a:r>
              <a:rPr lang="en-US" sz="2000" dirty="0" err="1">
                <a:solidFill>
                  <a:schemeClr val="dk1"/>
                </a:solidFill>
              </a:rPr>
              <a:t>khiển</a:t>
            </a:r>
            <a:r>
              <a:rPr lang="en-US" sz="2000" dirty="0">
                <a:solidFill>
                  <a:schemeClr val="dk1"/>
                </a:solidFill>
              </a:rPr>
              <a:t> </a:t>
            </a:r>
            <a:endParaRPr sz="2000" dirty="0">
              <a:solidFill>
                <a:schemeClr val="dk1"/>
              </a:solidFill>
            </a:endParaRPr>
          </a:p>
          <a:p>
            <a:pPr marL="0" marR="0" lvl="0" indent="0" algn="just" rtl="0">
              <a:lnSpc>
                <a:spcPct val="90000"/>
              </a:lnSpc>
              <a:spcBef>
                <a:spcPts val="1000"/>
              </a:spcBef>
              <a:spcAft>
                <a:spcPts val="0"/>
              </a:spcAft>
              <a:buClr>
                <a:schemeClr val="dk1"/>
              </a:buClr>
              <a:buSzPts val="2000"/>
              <a:buFont typeface="Arial"/>
              <a:buNone/>
            </a:pPr>
            <a:endParaRPr sz="2000" dirty="0">
              <a:solidFill>
                <a:schemeClr val="dk1"/>
              </a:solidFill>
            </a:endParaRPr>
          </a:p>
          <a:p>
            <a:pPr marL="0" marR="0" lvl="0" indent="0" algn="just" rtl="0">
              <a:lnSpc>
                <a:spcPct val="90000"/>
              </a:lnSpc>
              <a:spcBef>
                <a:spcPts val="1000"/>
              </a:spcBef>
              <a:spcAft>
                <a:spcPts val="0"/>
              </a:spcAft>
              <a:buClr>
                <a:schemeClr val="dk1"/>
              </a:buClr>
              <a:buSzPts val="2000"/>
              <a:buFont typeface="Arial"/>
              <a:buNone/>
            </a:pPr>
            <a:endParaRPr sz="2000" dirty="0">
              <a:solidFill>
                <a:schemeClr val="dk1"/>
              </a:solidFill>
            </a:endParaRPr>
          </a:p>
          <a:p>
            <a:pPr marL="0" marR="0" lvl="0" indent="0" algn="just" rtl="0">
              <a:lnSpc>
                <a:spcPct val="90000"/>
              </a:lnSpc>
              <a:spcBef>
                <a:spcPts val="1000"/>
              </a:spcBef>
              <a:spcAft>
                <a:spcPts val="0"/>
              </a:spcAft>
              <a:buClr>
                <a:schemeClr val="dk1"/>
              </a:buClr>
              <a:buSzPts val="2000"/>
              <a:buFont typeface="Arial"/>
              <a:buNone/>
            </a:pPr>
            <a:endParaRPr sz="2000" dirty="0">
              <a:solidFill>
                <a:schemeClr val="dk1"/>
              </a:solidFill>
            </a:endParaRPr>
          </a:p>
          <a:p>
            <a:pPr marL="0" marR="0" lvl="0" indent="0" algn="just" rtl="0">
              <a:lnSpc>
                <a:spcPct val="90000"/>
              </a:lnSpc>
              <a:spcBef>
                <a:spcPts val="1000"/>
              </a:spcBef>
              <a:spcAft>
                <a:spcPts val="0"/>
              </a:spcAft>
              <a:buClr>
                <a:schemeClr val="dk1"/>
              </a:buClr>
              <a:buSzPts val="2000"/>
              <a:buFont typeface="Arial"/>
              <a:buNone/>
            </a:pPr>
            <a:endParaRPr sz="2000" dirty="0">
              <a:solidFill>
                <a:schemeClr val="dk1"/>
              </a:solidFill>
            </a:endParaRPr>
          </a:p>
          <a:p>
            <a:pPr marL="228600" marR="0" lvl="0" indent="-101600" algn="l" rtl="0">
              <a:lnSpc>
                <a:spcPct val="90000"/>
              </a:lnSpc>
              <a:spcBef>
                <a:spcPts val="1000"/>
              </a:spcBef>
              <a:spcAft>
                <a:spcPts val="0"/>
              </a:spcAft>
              <a:buClr>
                <a:schemeClr val="dk1"/>
              </a:buClr>
              <a:buSzPts val="2000"/>
              <a:buFont typeface="Arial"/>
              <a:buNone/>
            </a:pPr>
            <a:endParaRPr sz="2000" dirty="0">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000"/>
              <a:buFont typeface="Arial"/>
              <a:buNone/>
            </a:pPr>
            <a:endParaRPr sz="2000" dirty="0">
              <a:solidFill>
                <a:schemeClr val="dk1"/>
              </a:solidFill>
              <a:latin typeface="Arial"/>
              <a:ea typeface="Arial"/>
              <a:cs typeface="Arial"/>
              <a:sym typeface="Arial"/>
            </a:endParaRPr>
          </a:p>
        </p:txBody>
      </p:sp>
      <p:pic>
        <p:nvPicPr>
          <p:cNvPr id="5" name="Picture 4">
            <a:extLst>
              <a:ext uri="{FF2B5EF4-FFF2-40B4-BE49-F238E27FC236}">
                <a16:creationId xmlns:a16="http://schemas.microsoft.com/office/drawing/2014/main" id="{20862EBA-21C5-8D3F-DC5D-78CB609F3388}"/>
              </a:ext>
            </a:extLst>
          </p:cNvPr>
          <p:cNvPicPr>
            <a:picLocks noChangeAspect="1"/>
          </p:cNvPicPr>
          <p:nvPr/>
        </p:nvPicPr>
        <p:blipFill>
          <a:blip r:embed="rId3"/>
          <a:stretch>
            <a:fillRect/>
          </a:stretch>
        </p:blipFill>
        <p:spPr>
          <a:xfrm>
            <a:off x="573424" y="1253610"/>
            <a:ext cx="5414061" cy="2590803"/>
          </a:xfrm>
          <a:prstGeom prst="rect">
            <a:avLst/>
          </a:prstGeom>
        </p:spPr>
      </p:pic>
      <p:pic>
        <p:nvPicPr>
          <p:cNvPr id="6" name="Picture 5">
            <a:extLst>
              <a:ext uri="{FF2B5EF4-FFF2-40B4-BE49-F238E27FC236}">
                <a16:creationId xmlns:a16="http://schemas.microsoft.com/office/drawing/2014/main" id="{19F4C8FC-1F47-423A-4C75-09818D9F12F1}"/>
              </a:ext>
            </a:extLst>
          </p:cNvPr>
          <p:cNvPicPr>
            <a:picLocks noChangeAspect="1"/>
          </p:cNvPicPr>
          <p:nvPr/>
        </p:nvPicPr>
        <p:blipFill>
          <a:blip r:embed="rId4"/>
          <a:stretch>
            <a:fillRect/>
          </a:stretch>
        </p:blipFill>
        <p:spPr>
          <a:xfrm>
            <a:off x="573424" y="3634098"/>
            <a:ext cx="5414061" cy="250123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7"/>
          <p:cNvSpPr txBox="1">
            <a:spLocks noGrp="1"/>
          </p:cNvSpPr>
          <p:nvPr>
            <p:ph type="title"/>
          </p:nvPr>
        </p:nvSpPr>
        <p:spPr>
          <a:xfrm>
            <a:off x="1404257" y="176042"/>
            <a:ext cx="9157063" cy="746235"/>
          </a:xfrm>
          <a:prstGeom prst="rect">
            <a:avLst/>
          </a:prstGeom>
          <a:solidFill>
            <a:srgbClr val="EFF5FB"/>
          </a:solidFill>
          <a:ln w="9525" cap="flat" cmpd="sng">
            <a:solidFill>
              <a:srgbClr val="0070C0"/>
            </a:solidFill>
            <a:prstDash val="dash"/>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dirty="0" err="1">
                <a:latin typeface="Arial"/>
                <a:ea typeface="Arial"/>
                <a:cs typeface="Arial"/>
                <a:sym typeface="Arial"/>
              </a:rPr>
              <a:t>Chương</a:t>
            </a:r>
            <a:r>
              <a:rPr lang="en-US" dirty="0">
                <a:latin typeface="Arial"/>
                <a:ea typeface="Arial"/>
                <a:cs typeface="Arial"/>
                <a:sym typeface="Arial"/>
              </a:rPr>
              <a:t> 5: </a:t>
            </a:r>
            <a:r>
              <a:rPr lang="en-US" dirty="0" err="1">
                <a:latin typeface="Arial"/>
                <a:ea typeface="Arial"/>
                <a:cs typeface="Arial"/>
                <a:sym typeface="Arial"/>
              </a:rPr>
              <a:t>Kết</a:t>
            </a:r>
            <a:r>
              <a:rPr lang="en-US" dirty="0">
                <a:latin typeface="Arial"/>
                <a:ea typeface="Arial"/>
                <a:cs typeface="Arial"/>
                <a:sym typeface="Arial"/>
              </a:rPr>
              <a:t> </a:t>
            </a:r>
            <a:r>
              <a:rPr lang="en-US" dirty="0" err="1">
                <a:latin typeface="Arial"/>
                <a:ea typeface="Arial"/>
                <a:cs typeface="Arial"/>
                <a:sym typeface="Arial"/>
              </a:rPr>
              <a:t>luận</a:t>
            </a:r>
            <a:r>
              <a:rPr lang="en-US" dirty="0">
                <a:latin typeface="Arial"/>
                <a:ea typeface="Arial"/>
                <a:cs typeface="Arial"/>
                <a:sym typeface="Arial"/>
              </a:rPr>
              <a:t> </a:t>
            </a:r>
            <a:r>
              <a:rPr lang="en-US" dirty="0" err="1">
                <a:latin typeface="Arial"/>
                <a:ea typeface="Arial"/>
                <a:cs typeface="Arial"/>
                <a:sym typeface="Arial"/>
              </a:rPr>
              <a:t>và</a:t>
            </a:r>
            <a:r>
              <a:rPr lang="en-US" dirty="0">
                <a:latin typeface="Arial"/>
                <a:ea typeface="Arial"/>
                <a:cs typeface="Arial"/>
                <a:sym typeface="Arial"/>
              </a:rPr>
              <a:t> </a:t>
            </a:r>
            <a:r>
              <a:rPr lang="en-US" dirty="0" err="1">
                <a:latin typeface="Arial"/>
                <a:ea typeface="Arial"/>
                <a:cs typeface="Arial"/>
                <a:sym typeface="Arial"/>
              </a:rPr>
              <a:t>hướng</a:t>
            </a:r>
            <a:r>
              <a:rPr lang="en-US" dirty="0">
                <a:latin typeface="Arial"/>
                <a:ea typeface="Arial"/>
                <a:cs typeface="Arial"/>
                <a:sym typeface="Arial"/>
              </a:rPr>
              <a:t> </a:t>
            </a:r>
            <a:r>
              <a:rPr lang="en-US" dirty="0" err="1">
                <a:latin typeface="Arial"/>
                <a:ea typeface="Arial"/>
                <a:cs typeface="Arial"/>
                <a:sym typeface="Arial"/>
              </a:rPr>
              <a:t>phát</a:t>
            </a:r>
            <a:r>
              <a:rPr lang="en-US" dirty="0">
                <a:latin typeface="Arial"/>
                <a:ea typeface="Arial"/>
                <a:cs typeface="Arial"/>
                <a:sym typeface="Arial"/>
              </a:rPr>
              <a:t> </a:t>
            </a:r>
            <a:r>
              <a:rPr lang="en-US" dirty="0" err="1">
                <a:latin typeface="Arial"/>
                <a:ea typeface="Arial"/>
                <a:cs typeface="Arial"/>
                <a:sym typeface="Arial"/>
              </a:rPr>
              <a:t>triển</a:t>
            </a:r>
            <a:r>
              <a:rPr lang="en-US" dirty="0">
                <a:latin typeface="Arial"/>
                <a:ea typeface="Arial"/>
                <a:cs typeface="Arial"/>
                <a:sym typeface="Arial"/>
              </a:rPr>
              <a:t> </a:t>
            </a:r>
            <a:endParaRPr dirty="0"/>
          </a:p>
        </p:txBody>
      </p:sp>
      <p:sp>
        <p:nvSpPr>
          <p:cNvPr id="368" name="Google Shape;368;p37"/>
          <p:cNvSpPr txBox="1">
            <a:spLocks noGrp="1"/>
          </p:cNvSpPr>
          <p:nvPr>
            <p:ph type="body" idx="1"/>
          </p:nvPr>
        </p:nvSpPr>
        <p:spPr>
          <a:xfrm>
            <a:off x="544286" y="1350737"/>
            <a:ext cx="11103428" cy="4797198"/>
          </a:xfrm>
          <a:prstGeom prst="rect">
            <a:avLst/>
          </a:prstGeom>
          <a:noFill/>
          <a:ln w="9525" cap="flat" cmpd="sng">
            <a:solidFill>
              <a:srgbClr val="8DA9DB"/>
            </a:solidFill>
            <a:prstDash val="lgDash"/>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sz="2200" b="1" dirty="0" err="1">
                <a:latin typeface="Arial"/>
                <a:ea typeface="Arial"/>
                <a:cs typeface="Arial"/>
                <a:sym typeface="Arial"/>
              </a:rPr>
              <a:t>Kết</a:t>
            </a:r>
            <a:r>
              <a:rPr lang="en-US" sz="2200" b="1" dirty="0">
                <a:latin typeface="Arial"/>
                <a:ea typeface="Arial"/>
                <a:cs typeface="Arial"/>
                <a:sym typeface="Arial"/>
              </a:rPr>
              <a:t> </a:t>
            </a:r>
            <a:r>
              <a:rPr lang="en-US" sz="2200" b="1" dirty="0" err="1">
                <a:latin typeface="Arial"/>
                <a:ea typeface="Arial"/>
                <a:cs typeface="Arial"/>
                <a:sym typeface="Arial"/>
              </a:rPr>
              <a:t>luận</a:t>
            </a:r>
            <a:endParaRPr dirty="0"/>
          </a:p>
          <a:p>
            <a:pPr marL="342900" lvl="0" indent="-321945" algn="l" rtl="0">
              <a:lnSpc>
                <a:spcPct val="90000"/>
              </a:lnSpc>
              <a:spcBef>
                <a:spcPts val="1000"/>
              </a:spcBef>
              <a:spcAft>
                <a:spcPts val="0"/>
              </a:spcAft>
              <a:buClr>
                <a:schemeClr val="dk1"/>
              </a:buClr>
              <a:buSzPct val="100000"/>
              <a:buFont typeface="Arial"/>
              <a:buChar char="•"/>
            </a:pPr>
            <a:r>
              <a:rPr lang="en-US" sz="2200" dirty="0" err="1">
                <a:latin typeface="Arial"/>
                <a:ea typeface="Arial"/>
                <a:cs typeface="Arial"/>
                <a:sym typeface="Arial"/>
              </a:rPr>
              <a:t>Thiết</a:t>
            </a:r>
            <a:r>
              <a:rPr lang="en-US" sz="2200" dirty="0">
                <a:latin typeface="Arial"/>
                <a:ea typeface="Arial"/>
                <a:cs typeface="Arial"/>
                <a:sym typeface="Arial"/>
              </a:rPr>
              <a:t> </a:t>
            </a:r>
            <a:r>
              <a:rPr lang="en-US" sz="2200" dirty="0" err="1">
                <a:latin typeface="Arial"/>
                <a:ea typeface="Arial"/>
                <a:cs typeface="Arial"/>
                <a:sym typeface="Arial"/>
              </a:rPr>
              <a:t>kế</a:t>
            </a:r>
            <a:r>
              <a:rPr lang="en-US" sz="2200" dirty="0">
                <a:latin typeface="Arial"/>
                <a:ea typeface="Arial"/>
                <a:cs typeface="Arial"/>
                <a:sym typeface="Arial"/>
              </a:rPr>
              <a:t> </a:t>
            </a:r>
            <a:r>
              <a:rPr lang="en-US" sz="2200" dirty="0" err="1">
                <a:latin typeface="Arial"/>
                <a:ea typeface="Arial"/>
                <a:cs typeface="Arial"/>
                <a:sym typeface="Arial"/>
              </a:rPr>
              <a:t>thành</a:t>
            </a:r>
            <a:r>
              <a:rPr lang="en-US" sz="2200" dirty="0">
                <a:latin typeface="Arial"/>
                <a:ea typeface="Arial"/>
                <a:cs typeface="Arial"/>
                <a:sym typeface="Arial"/>
              </a:rPr>
              <a:t> </a:t>
            </a:r>
            <a:r>
              <a:rPr lang="en-US" sz="2200" dirty="0" err="1">
                <a:latin typeface="Arial"/>
                <a:ea typeface="Arial"/>
                <a:cs typeface="Arial"/>
                <a:sym typeface="Arial"/>
              </a:rPr>
              <a:t>công</a:t>
            </a:r>
            <a:r>
              <a:rPr lang="en-US" sz="2200" dirty="0">
                <a:latin typeface="Arial"/>
                <a:ea typeface="Arial"/>
                <a:cs typeface="Arial"/>
                <a:sym typeface="Arial"/>
              </a:rPr>
              <a:t> </a:t>
            </a:r>
            <a:r>
              <a:rPr lang="en-US" sz="2200" dirty="0" err="1">
                <a:latin typeface="Arial"/>
                <a:ea typeface="Arial"/>
                <a:cs typeface="Arial"/>
                <a:sym typeface="Arial"/>
              </a:rPr>
              <a:t>bộ</a:t>
            </a:r>
            <a:r>
              <a:rPr lang="en-US" sz="2200" dirty="0">
                <a:latin typeface="Arial"/>
                <a:ea typeface="Arial"/>
                <a:cs typeface="Arial"/>
                <a:sym typeface="Arial"/>
              </a:rPr>
              <a:t> </a:t>
            </a:r>
            <a:r>
              <a:rPr lang="en-US" sz="2200" dirty="0" err="1">
                <a:latin typeface="Arial"/>
                <a:ea typeface="Arial"/>
                <a:cs typeface="Arial"/>
                <a:sym typeface="Arial"/>
              </a:rPr>
              <a:t>điều</a:t>
            </a:r>
            <a:r>
              <a:rPr lang="en-US" sz="2200" dirty="0">
                <a:latin typeface="Arial"/>
                <a:ea typeface="Arial"/>
                <a:cs typeface="Arial"/>
                <a:sym typeface="Arial"/>
              </a:rPr>
              <a:t> </a:t>
            </a:r>
            <a:r>
              <a:rPr lang="en-US" sz="2200" dirty="0" err="1">
                <a:latin typeface="Arial"/>
                <a:ea typeface="Arial"/>
                <a:cs typeface="Arial"/>
                <a:sym typeface="Arial"/>
              </a:rPr>
              <a:t>khiển</a:t>
            </a:r>
            <a:r>
              <a:rPr lang="en-US" sz="2200" dirty="0">
                <a:latin typeface="Arial"/>
                <a:ea typeface="Arial"/>
                <a:cs typeface="Arial"/>
                <a:sym typeface="Arial"/>
              </a:rPr>
              <a:t>  PD </a:t>
            </a:r>
            <a:r>
              <a:rPr lang="en-US" sz="2200" dirty="0" err="1">
                <a:latin typeface="Arial"/>
                <a:ea typeface="Arial"/>
                <a:cs typeface="Arial"/>
                <a:sym typeface="Arial"/>
              </a:rPr>
              <a:t>mờ</a:t>
            </a:r>
            <a:r>
              <a:rPr lang="en-US" sz="2200" dirty="0">
                <a:latin typeface="Arial"/>
                <a:ea typeface="Arial"/>
                <a:cs typeface="Arial"/>
                <a:sym typeface="Arial"/>
              </a:rPr>
              <a:t>.</a:t>
            </a:r>
            <a:endParaRPr dirty="0"/>
          </a:p>
          <a:p>
            <a:pPr marL="342900" lvl="0" indent="-321945" algn="l" rtl="0">
              <a:lnSpc>
                <a:spcPct val="90000"/>
              </a:lnSpc>
              <a:spcBef>
                <a:spcPts val="1000"/>
              </a:spcBef>
              <a:spcAft>
                <a:spcPts val="0"/>
              </a:spcAft>
              <a:buClr>
                <a:schemeClr val="dk1"/>
              </a:buClr>
              <a:buSzPct val="100000"/>
              <a:buFont typeface="Arial"/>
              <a:buChar char="•"/>
            </a:pPr>
            <a:r>
              <a:rPr lang="en-US" sz="2200" dirty="0" err="1">
                <a:latin typeface="Arial"/>
                <a:ea typeface="Arial"/>
                <a:cs typeface="Arial"/>
                <a:sym typeface="Arial"/>
              </a:rPr>
              <a:t>Sử</a:t>
            </a:r>
            <a:r>
              <a:rPr lang="en-US" sz="2200" dirty="0">
                <a:latin typeface="Arial"/>
                <a:ea typeface="Arial"/>
                <a:cs typeface="Arial"/>
                <a:sym typeface="Arial"/>
              </a:rPr>
              <a:t> </a:t>
            </a:r>
            <a:r>
              <a:rPr lang="en-US" sz="2200" dirty="0" err="1">
                <a:latin typeface="Arial"/>
                <a:ea typeface="Arial"/>
                <a:cs typeface="Arial"/>
                <a:sym typeface="Arial"/>
              </a:rPr>
              <a:t>dụng</a:t>
            </a:r>
            <a:r>
              <a:rPr lang="en-US" sz="2200" dirty="0">
                <a:latin typeface="Arial"/>
                <a:ea typeface="Arial"/>
                <a:cs typeface="Arial"/>
                <a:sym typeface="Arial"/>
              </a:rPr>
              <a:t> </a:t>
            </a:r>
            <a:r>
              <a:rPr lang="en-US" sz="2200" dirty="0" err="1">
                <a:latin typeface="Arial"/>
                <a:ea typeface="Arial"/>
                <a:cs typeface="Arial"/>
                <a:sym typeface="Arial"/>
              </a:rPr>
              <a:t>thành</a:t>
            </a:r>
            <a:r>
              <a:rPr lang="en-US" sz="2200" dirty="0">
                <a:latin typeface="Arial"/>
                <a:ea typeface="Arial"/>
                <a:cs typeface="Arial"/>
                <a:sym typeface="Arial"/>
              </a:rPr>
              <a:t> </a:t>
            </a:r>
            <a:r>
              <a:rPr lang="en-US" sz="2200" dirty="0" err="1">
                <a:latin typeface="Arial"/>
                <a:ea typeface="Arial"/>
                <a:cs typeface="Arial"/>
                <a:sym typeface="Arial"/>
              </a:rPr>
              <a:t>công</a:t>
            </a:r>
            <a:r>
              <a:rPr lang="en-US" sz="2200" dirty="0">
                <a:latin typeface="Arial"/>
                <a:ea typeface="Arial"/>
                <a:cs typeface="Arial"/>
                <a:sym typeface="Arial"/>
              </a:rPr>
              <a:t> </a:t>
            </a:r>
            <a:r>
              <a:rPr lang="en-US" sz="2200" dirty="0" err="1">
                <a:latin typeface="Arial"/>
                <a:ea typeface="Arial"/>
                <a:cs typeface="Arial"/>
                <a:sym typeface="Arial"/>
              </a:rPr>
              <a:t>giải</a:t>
            </a:r>
            <a:r>
              <a:rPr lang="en-US" sz="2200" dirty="0">
                <a:latin typeface="Arial"/>
                <a:ea typeface="Arial"/>
                <a:cs typeface="Arial"/>
                <a:sym typeface="Arial"/>
              </a:rPr>
              <a:t> </a:t>
            </a:r>
            <a:r>
              <a:rPr lang="en-US" sz="2200" dirty="0" err="1">
                <a:latin typeface="Arial"/>
                <a:ea typeface="Arial"/>
                <a:cs typeface="Arial"/>
                <a:sym typeface="Arial"/>
              </a:rPr>
              <a:t>thuật</a:t>
            </a:r>
            <a:r>
              <a:rPr lang="en-US" sz="2200" dirty="0">
                <a:latin typeface="Arial"/>
                <a:ea typeface="Arial"/>
                <a:cs typeface="Arial"/>
                <a:sym typeface="Arial"/>
              </a:rPr>
              <a:t> di </a:t>
            </a:r>
            <a:r>
              <a:rPr lang="en-US" sz="2200" dirty="0" err="1">
                <a:latin typeface="Arial"/>
                <a:ea typeface="Arial"/>
                <a:cs typeface="Arial"/>
                <a:sym typeface="Arial"/>
              </a:rPr>
              <a:t>truyền</a:t>
            </a:r>
            <a:r>
              <a:rPr lang="en-US" sz="2200" dirty="0">
                <a:latin typeface="Arial"/>
                <a:ea typeface="Arial"/>
                <a:cs typeface="Arial"/>
                <a:sym typeface="Arial"/>
              </a:rPr>
              <a:t> GA </a:t>
            </a:r>
            <a:r>
              <a:rPr lang="en-US" sz="2200" dirty="0" err="1">
                <a:latin typeface="Arial"/>
                <a:ea typeface="Arial"/>
                <a:cs typeface="Arial"/>
                <a:sym typeface="Arial"/>
              </a:rPr>
              <a:t>tìm</a:t>
            </a:r>
            <a:r>
              <a:rPr lang="en-US" sz="2200" dirty="0">
                <a:latin typeface="Arial"/>
                <a:ea typeface="Arial"/>
                <a:cs typeface="Arial"/>
                <a:sym typeface="Arial"/>
              </a:rPr>
              <a:t> </a:t>
            </a:r>
            <a:r>
              <a:rPr lang="en-US" sz="2200" dirty="0" err="1">
                <a:latin typeface="Arial"/>
                <a:ea typeface="Arial"/>
                <a:cs typeface="Arial"/>
                <a:sym typeface="Arial"/>
              </a:rPr>
              <a:t>thông</a:t>
            </a:r>
            <a:r>
              <a:rPr lang="en-US" sz="2200" dirty="0">
                <a:latin typeface="Arial"/>
                <a:ea typeface="Arial"/>
                <a:cs typeface="Arial"/>
                <a:sym typeface="Arial"/>
              </a:rPr>
              <a:t> </a:t>
            </a:r>
            <a:r>
              <a:rPr lang="en-US" sz="2200" dirty="0" err="1">
                <a:latin typeface="Arial"/>
                <a:ea typeface="Arial"/>
                <a:cs typeface="Arial"/>
                <a:sym typeface="Arial"/>
              </a:rPr>
              <a:t>số</a:t>
            </a:r>
            <a:r>
              <a:rPr lang="en-US" sz="2200" dirty="0">
                <a:latin typeface="Arial"/>
                <a:ea typeface="Arial"/>
                <a:cs typeface="Arial"/>
                <a:sym typeface="Arial"/>
              </a:rPr>
              <a:t> </a:t>
            </a:r>
            <a:r>
              <a:rPr lang="en-US" sz="2200" dirty="0" err="1">
                <a:latin typeface="Arial"/>
                <a:ea typeface="Arial"/>
                <a:cs typeface="Arial"/>
                <a:sym typeface="Arial"/>
              </a:rPr>
              <a:t>tối</a:t>
            </a:r>
            <a:r>
              <a:rPr lang="en-US" sz="2200" dirty="0">
                <a:latin typeface="Arial"/>
                <a:ea typeface="Arial"/>
                <a:cs typeface="Arial"/>
                <a:sym typeface="Arial"/>
              </a:rPr>
              <a:t> </a:t>
            </a:r>
            <a:r>
              <a:rPr lang="en-US" sz="2200" dirty="0" err="1">
                <a:latin typeface="Arial"/>
                <a:ea typeface="Arial"/>
                <a:cs typeface="Arial"/>
                <a:sym typeface="Arial"/>
              </a:rPr>
              <a:t>ưu</a:t>
            </a:r>
            <a:r>
              <a:rPr lang="en-US" sz="2200" dirty="0">
                <a:latin typeface="Arial"/>
                <a:ea typeface="Arial"/>
                <a:cs typeface="Arial"/>
                <a:sym typeface="Arial"/>
              </a:rPr>
              <a:t> </a:t>
            </a:r>
            <a:r>
              <a:rPr lang="en-US" sz="2200" dirty="0" err="1">
                <a:latin typeface="Arial"/>
                <a:ea typeface="Arial"/>
                <a:cs typeface="Arial"/>
                <a:sym typeface="Arial"/>
              </a:rPr>
              <a:t>bộ</a:t>
            </a:r>
            <a:r>
              <a:rPr lang="en-US" sz="2200" dirty="0">
                <a:latin typeface="Arial"/>
                <a:ea typeface="Arial"/>
                <a:cs typeface="Arial"/>
                <a:sym typeface="Arial"/>
              </a:rPr>
              <a:t> </a:t>
            </a:r>
            <a:r>
              <a:rPr lang="en-US" sz="2200" dirty="0" err="1">
                <a:latin typeface="Arial"/>
                <a:ea typeface="Arial"/>
                <a:cs typeface="Arial"/>
                <a:sym typeface="Arial"/>
              </a:rPr>
              <a:t>điều</a:t>
            </a:r>
            <a:r>
              <a:rPr lang="en-US" sz="2200" dirty="0">
                <a:latin typeface="Arial"/>
                <a:ea typeface="Arial"/>
                <a:cs typeface="Arial"/>
                <a:sym typeface="Arial"/>
              </a:rPr>
              <a:t> </a:t>
            </a:r>
            <a:r>
              <a:rPr lang="en-US" sz="2200" dirty="0" err="1">
                <a:latin typeface="Arial"/>
                <a:ea typeface="Arial"/>
                <a:cs typeface="Arial"/>
                <a:sym typeface="Arial"/>
              </a:rPr>
              <a:t>khiển</a:t>
            </a:r>
            <a:r>
              <a:rPr lang="en-US" sz="2200" dirty="0">
                <a:latin typeface="Arial"/>
                <a:ea typeface="Arial"/>
                <a:cs typeface="Arial"/>
                <a:sym typeface="Arial"/>
              </a:rPr>
              <a:t> PID.</a:t>
            </a:r>
            <a:endParaRPr dirty="0"/>
          </a:p>
          <a:p>
            <a:pPr marL="342900" lvl="0" indent="-321945" algn="l" rtl="0">
              <a:lnSpc>
                <a:spcPct val="90000"/>
              </a:lnSpc>
              <a:spcBef>
                <a:spcPts val="1000"/>
              </a:spcBef>
              <a:spcAft>
                <a:spcPts val="0"/>
              </a:spcAft>
              <a:buClr>
                <a:schemeClr val="dk1"/>
              </a:buClr>
              <a:buSzPct val="100000"/>
              <a:buFont typeface="Arial"/>
              <a:buChar char="•"/>
            </a:pPr>
            <a:r>
              <a:rPr lang="en-US" sz="2200" dirty="0" err="1">
                <a:latin typeface="Arial"/>
                <a:ea typeface="Arial"/>
                <a:cs typeface="Arial"/>
                <a:sym typeface="Arial"/>
              </a:rPr>
              <a:t>Thiết</a:t>
            </a:r>
            <a:r>
              <a:rPr lang="en-US" sz="2200" dirty="0">
                <a:latin typeface="Arial"/>
                <a:ea typeface="Arial"/>
                <a:cs typeface="Arial"/>
                <a:sym typeface="Arial"/>
              </a:rPr>
              <a:t> </a:t>
            </a:r>
            <a:r>
              <a:rPr lang="en-US" sz="2200" dirty="0" err="1">
                <a:latin typeface="Arial"/>
                <a:ea typeface="Arial"/>
                <a:cs typeface="Arial"/>
                <a:sym typeface="Arial"/>
              </a:rPr>
              <a:t>kế</a:t>
            </a:r>
            <a:r>
              <a:rPr lang="en-US" sz="2200" dirty="0">
                <a:latin typeface="Arial"/>
                <a:ea typeface="Arial"/>
                <a:cs typeface="Arial"/>
                <a:sym typeface="Arial"/>
              </a:rPr>
              <a:t> </a:t>
            </a:r>
            <a:r>
              <a:rPr lang="en-US" sz="2200" dirty="0" err="1">
                <a:latin typeface="Arial"/>
                <a:ea typeface="Arial"/>
                <a:cs typeface="Arial"/>
                <a:sym typeface="Arial"/>
              </a:rPr>
              <a:t>thành</a:t>
            </a:r>
            <a:r>
              <a:rPr lang="en-US" sz="2200" dirty="0">
                <a:latin typeface="Arial"/>
                <a:ea typeface="Arial"/>
                <a:cs typeface="Arial"/>
                <a:sym typeface="Arial"/>
              </a:rPr>
              <a:t> </a:t>
            </a:r>
            <a:r>
              <a:rPr lang="en-US" sz="2200" dirty="0" err="1">
                <a:latin typeface="Arial"/>
                <a:ea typeface="Arial"/>
                <a:cs typeface="Arial"/>
                <a:sym typeface="Arial"/>
              </a:rPr>
              <a:t>công</a:t>
            </a:r>
            <a:r>
              <a:rPr lang="en-US" sz="2200" dirty="0">
                <a:latin typeface="Arial"/>
                <a:ea typeface="Arial"/>
                <a:cs typeface="Arial"/>
                <a:sym typeface="Arial"/>
              </a:rPr>
              <a:t> </a:t>
            </a:r>
            <a:r>
              <a:rPr lang="en-US" sz="2200" dirty="0" err="1">
                <a:latin typeface="Arial"/>
                <a:ea typeface="Arial"/>
                <a:cs typeface="Arial"/>
                <a:sym typeface="Arial"/>
              </a:rPr>
              <a:t>mạng</a:t>
            </a:r>
            <a:r>
              <a:rPr lang="en-US" sz="2200" dirty="0">
                <a:latin typeface="Arial"/>
                <a:ea typeface="Arial"/>
                <a:cs typeface="Arial"/>
                <a:sym typeface="Arial"/>
              </a:rPr>
              <a:t> </a:t>
            </a:r>
            <a:r>
              <a:rPr lang="en-US" sz="2200" dirty="0" err="1">
                <a:latin typeface="Arial"/>
                <a:ea typeface="Arial"/>
                <a:cs typeface="Arial"/>
                <a:sym typeface="Arial"/>
              </a:rPr>
              <a:t>thần</a:t>
            </a:r>
            <a:r>
              <a:rPr lang="en-US" sz="2200" dirty="0">
                <a:latin typeface="Arial"/>
                <a:ea typeface="Arial"/>
                <a:cs typeface="Arial"/>
                <a:sym typeface="Arial"/>
              </a:rPr>
              <a:t> </a:t>
            </a:r>
            <a:r>
              <a:rPr lang="en-US" sz="2200" dirty="0" err="1">
                <a:latin typeface="Arial"/>
                <a:ea typeface="Arial"/>
                <a:cs typeface="Arial"/>
                <a:sym typeface="Arial"/>
              </a:rPr>
              <a:t>kinh</a:t>
            </a:r>
            <a:r>
              <a:rPr lang="en-US" sz="2200" dirty="0">
                <a:latin typeface="Arial"/>
                <a:ea typeface="Arial"/>
                <a:cs typeface="Arial"/>
                <a:sym typeface="Arial"/>
              </a:rPr>
              <a:t> </a:t>
            </a:r>
            <a:r>
              <a:rPr lang="en-US" sz="2200" dirty="0" err="1">
                <a:latin typeface="Arial"/>
                <a:ea typeface="Arial"/>
                <a:cs typeface="Arial"/>
                <a:sym typeface="Arial"/>
              </a:rPr>
              <a:t>xấp</a:t>
            </a:r>
            <a:r>
              <a:rPr lang="en-US" sz="2200" dirty="0">
                <a:latin typeface="Arial"/>
                <a:ea typeface="Arial"/>
                <a:cs typeface="Arial"/>
                <a:sym typeface="Arial"/>
              </a:rPr>
              <a:t> </a:t>
            </a:r>
            <a:r>
              <a:rPr lang="en-US" sz="2200" dirty="0" err="1">
                <a:latin typeface="Arial"/>
                <a:ea typeface="Arial"/>
                <a:cs typeface="Arial"/>
                <a:sym typeface="Arial"/>
              </a:rPr>
              <a:t>xỉ</a:t>
            </a:r>
            <a:r>
              <a:rPr lang="en-US" sz="2200" dirty="0">
                <a:latin typeface="Arial"/>
                <a:ea typeface="Arial"/>
                <a:cs typeface="Arial"/>
                <a:sym typeface="Arial"/>
              </a:rPr>
              <a:t> </a:t>
            </a:r>
            <a:r>
              <a:rPr lang="en-US" sz="2200" dirty="0" err="1">
                <a:latin typeface="Arial"/>
                <a:ea typeface="Arial"/>
                <a:cs typeface="Arial"/>
                <a:sym typeface="Arial"/>
              </a:rPr>
              <a:t>bộ</a:t>
            </a:r>
            <a:r>
              <a:rPr lang="en-US" sz="2200" dirty="0">
                <a:latin typeface="Arial"/>
                <a:ea typeface="Arial"/>
                <a:cs typeface="Arial"/>
                <a:sym typeface="Arial"/>
              </a:rPr>
              <a:t> </a:t>
            </a:r>
            <a:r>
              <a:rPr lang="en-US" sz="2200" dirty="0" err="1">
                <a:latin typeface="Arial"/>
                <a:ea typeface="Arial"/>
                <a:cs typeface="Arial"/>
                <a:sym typeface="Arial"/>
              </a:rPr>
              <a:t>điều</a:t>
            </a:r>
            <a:r>
              <a:rPr lang="en-US" sz="2200" dirty="0">
                <a:latin typeface="Arial"/>
                <a:ea typeface="Arial"/>
                <a:cs typeface="Arial"/>
                <a:sym typeface="Arial"/>
              </a:rPr>
              <a:t> </a:t>
            </a:r>
            <a:r>
              <a:rPr lang="en-US" sz="2200" dirty="0" err="1">
                <a:latin typeface="Arial"/>
                <a:ea typeface="Arial"/>
                <a:cs typeface="Arial"/>
                <a:sym typeface="Arial"/>
              </a:rPr>
              <a:t>khiển</a:t>
            </a:r>
            <a:r>
              <a:rPr lang="en-US" sz="2200" dirty="0">
                <a:latin typeface="Arial"/>
                <a:ea typeface="Arial"/>
                <a:cs typeface="Arial"/>
                <a:sym typeface="Arial"/>
              </a:rPr>
              <a:t> </a:t>
            </a:r>
            <a:r>
              <a:rPr lang="en-US" sz="2200" dirty="0" smtClean="0">
                <a:latin typeface="Arial"/>
                <a:ea typeface="Arial"/>
                <a:cs typeface="Arial"/>
                <a:sym typeface="Arial"/>
              </a:rPr>
              <a:t>PD </a:t>
            </a:r>
            <a:r>
              <a:rPr lang="en-US" sz="2200" dirty="0" err="1" smtClean="0">
                <a:latin typeface="Arial"/>
                <a:ea typeface="Arial"/>
                <a:cs typeface="Arial"/>
                <a:sym typeface="Arial"/>
              </a:rPr>
              <a:t>mờ</a:t>
            </a:r>
            <a:r>
              <a:rPr lang="en-US" sz="2200" dirty="0" smtClean="0">
                <a:latin typeface="Arial"/>
                <a:ea typeface="Arial"/>
                <a:cs typeface="Arial"/>
                <a:sym typeface="Arial"/>
              </a:rPr>
              <a:t>.</a:t>
            </a:r>
            <a:endParaRPr dirty="0"/>
          </a:p>
          <a:p>
            <a:pPr marL="342900" lvl="0" indent="-321945" algn="l" rtl="0">
              <a:lnSpc>
                <a:spcPct val="90000"/>
              </a:lnSpc>
              <a:spcBef>
                <a:spcPts val="1000"/>
              </a:spcBef>
              <a:spcAft>
                <a:spcPts val="0"/>
              </a:spcAft>
              <a:buClr>
                <a:schemeClr val="dk1"/>
              </a:buClr>
              <a:buSzPct val="100000"/>
              <a:buFont typeface="Arial"/>
              <a:buChar char="•"/>
            </a:pPr>
            <a:r>
              <a:rPr lang="en-US" sz="2200" dirty="0" err="1">
                <a:latin typeface="Arial"/>
                <a:ea typeface="Arial"/>
                <a:cs typeface="Arial"/>
                <a:sym typeface="Arial"/>
              </a:rPr>
              <a:t>Phân</a:t>
            </a:r>
            <a:r>
              <a:rPr lang="en-US" sz="2200" dirty="0">
                <a:latin typeface="Arial"/>
                <a:ea typeface="Arial"/>
                <a:cs typeface="Arial"/>
                <a:sym typeface="Arial"/>
              </a:rPr>
              <a:t> </a:t>
            </a:r>
            <a:r>
              <a:rPr lang="en-US" sz="2200" dirty="0" err="1">
                <a:latin typeface="Arial"/>
                <a:ea typeface="Arial"/>
                <a:cs typeface="Arial"/>
                <a:sym typeface="Arial"/>
              </a:rPr>
              <a:t>tích</a:t>
            </a:r>
            <a:r>
              <a:rPr lang="en-US" sz="2200" dirty="0">
                <a:latin typeface="Arial"/>
                <a:ea typeface="Arial"/>
                <a:cs typeface="Arial"/>
                <a:sym typeface="Arial"/>
              </a:rPr>
              <a:t> </a:t>
            </a:r>
            <a:r>
              <a:rPr lang="en-US" sz="2200" dirty="0" err="1">
                <a:latin typeface="Arial"/>
                <a:ea typeface="Arial"/>
                <a:cs typeface="Arial"/>
                <a:sym typeface="Arial"/>
              </a:rPr>
              <a:t>được</a:t>
            </a:r>
            <a:r>
              <a:rPr lang="en-US" sz="2200" dirty="0">
                <a:latin typeface="Arial"/>
                <a:ea typeface="Arial"/>
                <a:cs typeface="Arial"/>
                <a:sym typeface="Arial"/>
              </a:rPr>
              <a:t> </a:t>
            </a:r>
            <a:r>
              <a:rPr lang="en-US" sz="2200" dirty="0" err="1">
                <a:latin typeface="Arial"/>
                <a:ea typeface="Arial"/>
                <a:cs typeface="Arial"/>
                <a:sym typeface="Arial"/>
              </a:rPr>
              <a:t>kết</a:t>
            </a:r>
            <a:r>
              <a:rPr lang="en-US" sz="2200" dirty="0">
                <a:latin typeface="Arial"/>
                <a:ea typeface="Arial"/>
                <a:cs typeface="Arial"/>
                <a:sym typeface="Arial"/>
              </a:rPr>
              <a:t> </a:t>
            </a:r>
            <a:r>
              <a:rPr lang="en-US" sz="2200" dirty="0" err="1">
                <a:latin typeface="Arial"/>
                <a:ea typeface="Arial"/>
                <a:cs typeface="Arial"/>
                <a:sym typeface="Arial"/>
              </a:rPr>
              <a:t>quả</a:t>
            </a:r>
            <a:r>
              <a:rPr lang="en-US" sz="2200" dirty="0">
                <a:latin typeface="Arial"/>
                <a:ea typeface="Arial"/>
                <a:cs typeface="Arial"/>
                <a:sym typeface="Arial"/>
              </a:rPr>
              <a:t> </a:t>
            </a:r>
            <a:r>
              <a:rPr lang="en-US" sz="2200" dirty="0" err="1">
                <a:latin typeface="Arial"/>
                <a:ea typeface="Arial"/>
                <a:cs typeface="Arial"/>
                <a:sym typeface="Arial"/>
              </a:rPr>
              <a:t>các</a:t>
            </a:r>
            <a:r>
              <a:rPr lang="en-US" sz="2200" dirty="0">
                <a:latin typeface="Arial"/>
                <a:ea typeface="Arial"/>
                <a:cs typeface="Arial"/>
                <a:sym typeface="Arial"/>
              </a:rPr>
              <a:t> </a:t>
            </a:r>
            <a:r>
              <a:rPr lang="en-US" sz="2200" dirty="0" err="1">
                <a:latin typeface="Arial"/>
                <a:ea typeface="Arial"/>
                <a:cs typeface="Arial"/>
                <a:sym typeface="Arial"/>
              </a:rPr>
              <a:t>đáp</a:t>
            </a:r>
            <a:r>
              <a:rPr lang="en-US" sz="2200" dirty="0">
                <a:latin typeface="Arial"/>
                <a:ea typeface="Arial"/>
                <a:cs typeface="Arial"/>
                <a:sym typeface="Arial"/>
              </a:rPr>
              <a:t> </a:t>
            </a:r>
            <a:r>
              <a:rPr lang="en-US" sz="2200" dirty="0" err="1">
                <a:latin typeface="Arial"/>
                <a:ea typeface="Arial"/>
                <a:cs typeface="Arial"/>
                <a:sym typeface="Arial"/>
              </a:rPr>
              <a:t>ứng</a:t>
            </a:r>
            <a:r>
              <a:rPr lang="en-US" sz="2200" dirty="0">
                <a:latin typeface="Arial"/>
                <a:ea typeface="Arial"/>
                <a:cs typeface="Arial"/>
                <a:sym typeface="Arial"/>
              </a:rPr>
              <a:t> </a:t>
            </a:r>
            <a:r>
              <a:rPr lang="en-US" sz="2200" dirty="0" err="1">
                <a:latin typeface="Arial"/>
                <a:ea typeface="Arial"/>
                <a:cs typeface="Arial"/>
                <a:sym typeface="Arial"/>
              </a:rPr>
              <a:t>của</a:t>
            </a:r>
            <a:r>
              <a:rPr lang="en-US" sz="2200" dirty="0">
                <a:latin typeface="Arial"/>
                <a:ea typeface="Arial"/>
                <a:cs typeface="Arial"/>
                <a:sym typeface="Arial"/>
              </a:rPr>
              <a:t> </a:t>
            </a:r>
            <a:r>
              <a:rPr lang="en-US" sz="2200" dirty="0" err="1">
                <a:latin typeface="Arial"/>
                <a:ea typeface="Arial"/>
                <a:cs typeface="Arial"/>
                <a:sym typeface="Arial"/>
              </a:rPr>
              <a:t>từng</a:t>
            </a:r>
            <a:r>
              <a:rPr lang="en-US" sz="2200" dirty="0">
                <a:latin typeface="Arial"/>
                <a:ea typeface="Arial"/>
                <a:cs typeface="Arial"/>
                <a:sym typeface="Arial"/>
              </a:rPr>
              <a:t> </a:t>
            </a:r>
            <a:r>
              <a:rPr lang="en-US" sz="2200" dirty="0" err="1">
                <a:latin typeface="Arial"/>
                <a:ea typeface="Arial"/>
                <a:cs typeface="Arial"/>
                <a:sym typeface="Arial"/>
              </a:rPr>
              <a:t>bộ</a:t>
            </a:r>
            <a:r>
              <a:rPr lang="en-US" sz="2200" dirty="0">
                <a:latin typeface="Arial"/>
                <a:ea typeface="Arial"/>
                <a:cs typeface="Arial"/>
                <a:sym typeface="Arial"/>
              </a:rPr>
              <a:t> </a:t>
            </a:r>
            <a:r>
              <a:rPr lang="en-US" sz="2200" dirty="0" err="1">
                <a:latin typeface="Arial"/>
                <a:ea typeface="Arial"/>
                <a:cs typeface="Arial"/>
                <a:sym typeface="Arial"/>
              </a:rPr>
              <a:t>điều</a:t>
            </a:r>
            <a:r>
              <a:rPr lang="en-US" sz="2200" dirty="0">
                <a:latin typeface="Arial"/>
                <a:ea typeface="Arial"/>
                <a:cs typeface="Arial"/>
                <a:sym typeface="Arial"/>
              </a:rPr>
              <a:t> </a:t>
            </a:r>
            <a:r>
              <a:rPr lang="en-US" sz="2200" dirty="0" err="1">
                <a:latin typeface="Arial"/>
                <a:ea typeface="Arial"/>
                <a:cs typeface="Arial"/>
                <a:sym typeface="Arial"/>
              </a:rPr>
              <a:t>khiển</a:t>
            </a:r>
            <a:r>
              <a:rPr lang="en-US" sz="2200" dirty="0">
                <a:latin typeface="Arial"/>
                <a:ea typeface="Arial"/>
                <a:cs typeface="Arial"/>
                <a:sym typeface="Arial"/>
              </a:rPr>
              <a:t>.</a:t>
            </a:r>
            <a:endParaRPr dirty="0"/>
          </a:p>
          <a:p>
            <a:pPr marL="0" lvl="0" indent="0" algn="l" rtl="0">
              <a:lnSpc>
                <a:spcPct val="90000"/>
              </a:lnSpc>
              <a:spcBef>
                <a:spcPts val="1000"/>
              </a:spcBef>
              <a:spcAft>
                <a:spcPts val="0"/>
              </a:spcAft>
              <a:buClr>
                <a:schemeClr val="dk1"/>
              </a:buClr>
              <a:buSzPct val="100000"/>
              <a:buNone/>
            </a:pPr>
            <a:r>
              <a:rPr lang="en-US" sz="2200" b="1" dirty="0" err="1">
                <a:latin typeface="Arial"/>
                <a:ea typeface="Arial"/>
                <a:cs typeface="Arial"/>
                <a:sym typeface="Arial"/>
              </a:rPr>
              <a:t>Hướng</a:t>
            </a:r>
            <a:r>
              <a:rPr lang="en-US" sz="2200" b="1" dirty="0">
                <a:latin typeface="Arial"/>
                <a:ea typeface="Arial"/>
                <a:cs typeface="Arial"/>
                <a:sym typeface="Arial"/>
              </a:rPr>
              <a:t> </a:t>
            </a:r>
            <a:r>
              <a:rPr lang="en-US" sz="2200" b="1" dirty="0" err="1">
                <a:latin typeface="Arial"/>
                <a:ea typeface="Arial"/>
                <a:cs typeface="Arial"/>
                <a:sym typeface="Arial"/>
              </a:rPr>
              <a:t>phát</a:t>
            </a:r>
            <a:r>
              <a:rPr lang="en-US" sz="2200" b="1" dirty="0">
                <a:latin typeface="Arial"/>
                <a:ea typeface="Arial"/>
                <a:cs typeface="Arial"/>
                <a:sym typeface="Arial"/>
              </a:rPr>
              <a:t> </a:t>
            </a:r>
            <a:r>
              <a:rPr lang="en-US" sz="2200" b="1" dirty="0" err="1">
                <a:latin typeface="Arial"/>
                <a:ea typeface="Arial"/>
                <a:cs typeface="Arial"/>
                <a:sym typeface="Arial"/>
              </a:rPr>
              <a:t>triển</a:t>
            </a:r>
            <a:endParaRPr dirty="0"/>
          </a:p>
          <a:p>
            <a:pPr marL="342900" lvl="0" indent="-321945" algn="l" rtl="0">
              <a:lnSpc>
                <a:spcPct val="90000"/>
              </a:lnSpc>
              <a:spcBef>
                <a:spcPts val="1000"/>
              </a:spcBef>
              <a:spcAft>
                <a:spcPts val="0"/>
              </a:spcAft>
              <a:buClr>
                <a:schemeClr val="dk1"/>
              </a:buClr>
              <a:buSzPct val="100000"/>
              <a:buFont typeface="Arial"/>
              <a:buChar char="•"/>
            </a:pPr>
            <a:r>
              <a:rPr lang="en-US" sz="2200" dirty="0" err="1">
                <a:latin typeface="Arial"/>
                <a:ea typeface="Arial"/>
                <a:cs typeface="Arial"/>
                <a:sym typeface="Arial"/>
              </a:rPr>
              <a:t>Tối</a:t>
            </a:r>
            <a:r>
              <a:rPr lang="en-US" sz="2200" dirty="0">
                <a:latin typeface="Arial"/>
                <a:ea typeface="Arial"/>
                <a:cs typeface="Arial"/>
                <a:sym typeface="Arial"/>
              </a:rPr>
              <a:t> </a:t>
            </a:r>
            <a:r>
              <a:rPr lang="en-US" sz="2200" dirty="0" err="1">
                <a:latin typeface="Arial"/>
                <a:ea typeface="Arial"/>
                <a:cs typeface="Arial"/>
                <a:sym typeface="Arial"/>
              </a:rPr>
              <a:t>ưu</a:t>
            </a:r>
            <a:r>
              <a:rPr lang="en-US" sz="2200" dirty="0">
                <a:latin typeface="Arial"/>
                <a:ea typeface="Arial"/>
                <a:cs typeface="Arial"/>
                <a:sym typeface="Arial"/>
              </a:rPr>
              <a:t> </a:t>
            </a:r>
            <a:r>
              <a:rPr lang="en-US" sz="2200" dirty="0" err="1">
                <a:latin typeface="Arial"/>
                <a:ea typeface="Arial"/>
                <a:cs typeface="Arial"/>
                <a:sym typeface="Arial"/>
              </a:rPr>
              <a:t>hơn</a:t>
            </a:r>
            <a:r>
              <a:rPr lang="en-US" sz="2200" dirty="0">
                <a:latin typeface="Arial"/>
                <a:ea typeface="Arial"/>
                <a:cs typeface="Arial"/>
                <a:sym typeface="Arial"/>
              </a:rPr>
              <a:t> </a:t>
            </a:r>
            <a:r>
              <a:rPr lang="en-US" sz="2200" dirty="0" err="1">
                <a:latin typeface="Arial"/>
                <a:ea typeface="Arial"/>
                <a:cs typeface="Arial"/>
                <a:sym typeface="Arial"/>
              </a:rPr>
              <a:t>nữa</a:t>
            </a:r>
            <a:r>
              <a:rPr lang="en-US" sz="2200" dirty="0">
                <a:latin typeface="Arial"/>
                <a:ea typeface="Arial"/>
                <a:cs typeface="Arial"/>
                <a:sym typeface="Arial"/>
              </a:rPr>
              <a:t> </a:t>
            </a:r>
            <a:r>
              <a:rPr lang="en-US" sz="2200" dirty="0" err="1">
                <a:latin typeface="Arial"/>
                <a:ea typeface="Arial"/>
                <a:cs typeface="Arial"/>
                <a:sym typeface="Arial"/>
              </a:rPr>
              <a:t>giải</a:t>
            </a:r>
            <a:r>
              <a:rPr lang="en-US" sz="2200" dirty="0">
                <a:latin typeface="Arial"/>
                <a:ea typeface="Arial"/>
                <a:cs typeface="Arial"/>
                <a:sym typeface="Arial"/>
              </a:rPr>
              <a:t> </a:t>
            </a:r>
            <a:r>
              <a:rPr lang="en-US" sz="2200" dirty="0" err="1">
                <a:latin typeface="Arial"/>
                <a:ea typeface="Arial"/>
                <a:cs typeface="Arial"/>
                <a:sym typeface="Arial"/>
              </a:rPr>
              <a:t>thuật</a:t>
            </a:r>
            <a:r>
              <a:rPr lang="en-US" sz="2200" dirty="0">
                <a:latin typeface="Arial"/>
                <a:ea typeface="Arial"/>
                <a:cs typeface="Arial"/>
                <a:sym typeface="Arial"/>
              </a:rPr>
              <a:t> di </a:t>
            </a:r>
            <a:r>
              <a:rPr lang="en-US" sz="2200" dirty="0" err="1">
                <a:latin typeface="Arial"/>
                <a:ea typeface="Arial"/>
                <a:cs typeface="Arial"/>
                <a:sym typeface="Arial"/>
              </a:rPr>
              <a:t>truyền</a:t>
            </a:r>
            <a:r>
              <a:rPr lang="en-US" sz="2200" dirty="0">
                <a:latin typeface="Arial"/>
                <a:ea typeface="Arial"/>
                <a:cs typeface="Arial"/>
                <a:sym typeface="Arial"/>
              </a:rPr>
              <a:t> GA.</a:t>
            </a:r>
            <a:endParaRPr dirty="0"/>
          </a:p>
          <a:p>
            <a:pPr marL="342900" lvl="0" indent="-321945" algn="l" rtl="0">
              <a:lnSpc>
                <a:spcPct val="90000"/>
              </a:lnSpc>
              <a:spcBef>
                <a:spcPts val="1000"/>
              </a:spcBef>
              <a:spcAft>
                <a:spcPts val="0"/>
              </a:spcAft>
              <a:buClr>
                <a:schemeClr val="dk1"/>
              </a:buClr>
              <a:buSzPct val="100000"/>
              <a:buFont typeface="Arial"/>
              <a:buChar char="•"/>
            </a:pPr>
            <a:r>
              <a:rPr lang="en-US" sz="2200" dirty="0" err="1">
                <a:latin typeface="Arial"/>
                <a:ea typeface="Arial"/>
                <a:cs typeface="Arial"/>
                <a:sym typeface="Arial"/>
              </a:rPr>
              <a:t>Thiết</a:t>
            </a:r>
            <a:r>
              <a:rPr lang="en-US" sz="2200" dirty="0">
                <a:latin typeface="Arial"/>
                <a:ea typeface="Arial"/>
                <a:cs typeface="Arial"/>
                <a:sym typeface="Arial"/>
              </a:rPr>
              <a:t> </a:t>
            </a:r>
            <a:r>
              <a:rPr lang="en-US" sz="2200" dirty="0" err="1">
                <a:latin typeface="Arial"/>
                <a:ea typeface="Arial"/>
                <a:cs typeface="Arial"/>
                <a:sym typeface="Arial"/>
              </a:rPr>
              <a:t>kế</a:t>
            </a:r>
            <a:r>
              <a:rPr lang="en-US" sz="2200" dirty="0">
                <a:latin typeface="Arial"/>
                <a:ea typeface="Arial"/>
                <a:cs typeface="Arial"/>
                <a:sym typeface="Arial"/>
              </a:rPr>
              <a:t> </a:t>
            </a:r>
            <a:r>
              <a:rPr lang="en-US" sz="2200" dirty="0" err="1">
                <a:latin typeface="Arial"/>
                <a:ea typeface="Arial"/>
                <a:cs typeface="Arial"/>
                <a:sym typeface="Arial"/>
              </a:rPr>
              <a:t>mô</a:t>
            </a:r>
            <a:r>
              <a:rPr lang="en-US" sz="2200" dirty="0">
                <a:latin typeface="Arial"/>
                <a:ea typeface="Arial"/>
                <a:cs typeface="Arial"/>
                <a:sym typeface="Arial"/>
              </a:rPr>
              <a:t> </a:t>
            </a:r>
            <a:r>
              <a:rPr lang="en-US" sz="2200" dirty="0" err="1">
                <a:latin typeface="Arial"/>
                <a:ea typeface="Arial"/>
                <a:cs typeface="Arial"/>
                <a:sym typeface="Arial"/>
              </a:rPr>
              <a:t>hình</a:t>
            </a:r>
            <a:r>
              <a:rPr lang="en-US" sz="2200" dirty="0">
                <a:latin typeface="Arial"/>
                <a:ea typeface="Arial"/>
                <a:cs typeface="Arial"/>
                <a:sym typeface="Arial"/>
              </a:rPr>
              <a:t> </a:t>
            </a:r>
            <a:r>
              <a:rPr lang="en-US" sz="2200" dirty="0" err="1">
                <a:latin typeface="Arial"/>
                <a:ea typeface="Arial"/>
                <a:cs typeface="Arial"/>
                <a:sym typeface="Arial"/>
              </a:rPr>
              <a:t>thật</a:t>
            </a:r>
            <a:r>
              <a:rPr lang="en-US" sz="2200" dirty="0">
                <a:latin typeface="Arial"/>
                <a:ea typeface="Arial"/>
                <a:cs typeface="Arial"/>
                <a:sym typeface="Arial"/>
              </a:rPr>
              <a:t> </a:t>
            </a:r>
            <a:r>
              <a:rPr lang="en-US" sz="2200" dirty="0" err="1">
                <a:latin typeface="Arial"/>
                <a:ea typeface="Arial"/>
                <a:cs typeface="Arial"/>
                <a:sym typeface="Arial"/>
              </a:rPr>
              <a:t>để</a:t>
            </a:r>
            <a:r>
              <a:rPr lang="en-US" sz="2200" dirty="0">
                <a:latin typeface="Arial"/>
                <a:ea typeface="Arial"/>
                <a:cs typeface="Arial"/>
                <a:sym typeface="Arial"/>
              </a:rPr>
              <a:t> </a:t>
            </a:r>
            <a:r>
              <a:rPr lang="en-US" sz="2200" dirty="0" err="1">
                <a:latin typeface="Arial"/>
                <a:ea typeface="Arial"/>
                <a:cs typeface="Arial"/>
                <a:sym typeface="Arial"/>
              </a:rPr>
              <a:t>khảo</a:t>
            </a:r>
            <a:r>
              <a:rPr lang="en-US" sz="2200" dirty="0">
                <a:latin typeface="Arial"/>
                <a:ea typeface="Arial"/>
                <a:cs typeface="Arial"/>
                <a:sym typeface="Arial"/>
              </a:rPr>
              <a:t> </a:t>
            </a:r>
            <a:r>
              <a:rPr lang="en-US" sz="2200" dirty="0" err="1">
                <a:latin typeface="Arial"/>
                <a:ea typeface="Arial"/>
                <a:cs typeface="Arial"/>
                <a:sym typeface="Arial"/>
              </a:rPr>
              <a:t>sát</a:t>
            </a:r>
            <a:r>
              <a:rPr lang="en-US" sz="2200" dirty="0">
                <a:latin typeface="Arial"/>
                <a:ea typeface="Arial"/>
                <a:cs typeface="Arial"/>
                <a:sym typeface="Arial"/>
              </a:rPr>
              <a:t> </a:t>
            </a:r>
            <a:r>
              <a:rPr lang="en-US" sz="2200" dirty="0" err="1">
                <a:latin typeface="Arial"/>
                <a:ea typeface="Arial"/>
                <a:cs typeface="Arial"/>
                <a:sym typeface="Arial"/>
              </a:rPr>
              <a:t>kết</a:t>
            </a:r>
            <a:r>
              <a:rPr lang="en-US" sz="2200" dirty="0">
                <a:latin typeface="Arial"/>
                <a:ea typeface="Arial"/>
                <a:cs typeface="Arial"/>
                <a:sym typeface="Arial"/>
              </a:rPr>
              <a:t> </a:t>
            </a:r>
            <a:r>
              <a:rPr lang="en-US" sz="2200" dirty="0" err="1">
                <a:latin typeface="Arial"/>
                <a:ea typeface="Arial"/>
                <a:cs typeface="Arial"/>
                <a:sym typeface="Arial"/>
              </a:rPr>
              <a:t>quả</a:t>
            </a:r>
            <a:r>
              <a:rPr lang="en-US" sz="2200" dirty="0">
                <a:latin typeface="Arial"/>
                <a:ea typeface="Arial"/>
                <a:cs typeface="Arial"/>
                <a:sym typeface="Arial"/>
              </a:rPr>
              <a:t> so </a:t>
            </a:r>
            <a:r>
              <a:rPr lang="en-US" sz="2200" dirty="0" err="1">
                <a:latin typeface="Arial"/>
                <a:ea typeface="Arial"/>
                <a:cs typeface="Arial"/>
                <a:sym typeface="Arial"/>
              </a:rPr>
              <a:t>với</a:t>
            </a:r>
            <a:r>
              <a:rPr lang="en-US" sz="2200" dirty="0">
                <a:latin typeface="Arial"/>
                <a:ea typeface="Arial"/>
                <a:cs typeface="Arial"/>
                <a:sym typeface="Arial"/>
              </a:rPr>
              <a:t> </a:t>
            </a:r>
            <a:r>
              <a:rPr lang="en-US" sz="2200" dirty="0" err="1">
                <a:latin typeface="Arial"/>
                <a:ea typeface="Arial"/>
                <a:cs typeface="Arial"/>
                <a:sym typeface="Arial"/>
              </a:rPr>
              <a:t>mô</a:t>
            </a:r>
            <a:r>
              <a:rPr lang="en-US" sz="2200" dirty="0">
                <a:latin typeface="Arial"/>
                <a:ea typeface="Arial"/>
                <a:cs typeface="Arial"/>
                <a:sym typeface="Arial"/>
              </a:rPr>
              <a:t> </a:t>
            </a:r>
            <a:r>
              <a:rPr lang="en-US" sz="2200" dirty="0" err="1">
                <a:latin typeface="Arial"/>
                <a:ea typeface="Arial"/>
                <a:cs typeface="Arial"/>
                <a:sym typeface="Arial"/>
              </a:rPr>
              <a:t>phỏng</a:t>
            </a:r>
            <a:r>
              <a:rPr lang="en-US" sz="2200" dirty="0">
                <a:latin typeface="Arial"/>
                <a:ea typeface="Arial"/>
                <a:cs typeface="Arial"/>
                <a:sym typeface="Arial"/>
              </a:rPr>
              <a:t>.</a:t>
            </a:r>
            <a:endParaRPr dirty="0"/>
          </a:p>
          <a:p>
            <a:pPr marL="342900" lvl="0" indent="-203200" algn="l" rtl="0">
              <a:lnSpc>
                <a:spcPct val="90000"/>
              </a:lnSpc>
              <a:spcBef>
                <a:spcPts val="1000"/>
              </a:spcBef>
              <a:spcAft>
                <a:spcPts val="0"/>
              </a:spcAft>
              <a:buClr>
                <a:schemeClr val="dk1"/>
              </a:buClr>
              <a:buSzPct val="100000"/>
              <a:buFont typeface="Arial"/>
              <a:buNone/>
            </a:pPr>
            <a:endParaRPr sz="2200" dirty="0">
              <a:latin typeface="Arial"/>
              <a:ea typeface="Arial"/>
              <a:cs typeface="Arial"/>
              <a:sym typeface="Arial"/>
            </a:endParaRPr>
          </a:p>
          <a:p>
            <a:pPr marL="342900" lvl="0" indent="-203200" algn="l" rtl="0">
              <a:lnSpc>
                <a:spcPct val="90000"/>
              </a:lnSpc>
              <a:spcBef>
                <a:spcPts val="1000"/>
              </a:spcBef>
              <a:spcAft>
                <a:spcPts val="0"/>
              </a:spcAft>
              <a:buClr>
                <a:schemeClr val="dk1"/>
              </a:buClr>
              <a:buSzPct val="100000"/>
              <a:buFont typeface="Arial"/>
              <a:buNone/>
            </a:pPr>
            <a:endParaRPr sz="2200" b="1" dirty="0">
              <a:latin typeface="Arial"/>
              <a:ea typeface="Arial"/>
              <a:cs typeface="Arial"/>
              <a:sym typeface="Arial"/>
            </a:endParaRPr>
          </a:p>
          <a:p>
            <a:pPr marL="0" lvl="0" indent="0" algn="l" rtl="0">
              <a:lnSpc>
                <a:spcPct val="90000"/>
              </a:lnSpc>
              <a:spcBef>
                <a:spcPts val="1000"/>
              </a:spcBef>
              <a:spcAft>
                <a:spcPts val="0"/>
              </a:spcAft>
              <a:buClr>
                <a:schemeClr val="dk1"/>
              </a:buClr>
              <a:buSzPct val="100000"/>
              <a:buNone/>
            </a:pPr>
            <a:endParaRPr sz="2200" b="1" dirty="0">
              <a:latin typeface="Arial"/>
              <a:ea typeface="Arial"/>
              <a:cs typeface="Arial"/>
              <a:sym typeface="Arial"/>
            </a:endParaRPr>
          </a:p>
          <a:p>
            <a:pPr marL="571500" lvl="0" indent="-431800" algn="l" rtl="0">
              <a:lnSpc>
                <a:spcPct val="90000"/>
              </a:lnSpc>
              <a:spcBef>
                <a:spcPts val="1000"/>
              </a:spcBef>
              <a:spcAft>
                <a:spcPts val="0"/>
              </a:spcAft>
              <a:buClr>
                <a:schemeClr val="dk1"/>
              </a:buClr>
              <a:buSzPct val="100000"/>
              <a:buFont typeface="Calibri"/>
              <a:buNone/>
            </a:pPr>
            <a:endParaRPr sz="2200" b="1" dirty="0">
              <a:latin typeface="Arial"/>
              <a:ea typeface="Arial"/>
              <a:cs typeface="Arial"/>
              <a:sym typeface="Arial"/>
            </a:endParaRPr>
          </a:p>
          <a:p>
            <a:pPr marL="0" lvl="0" indent="0" algn="l" rtl="0">
              <a:lnSpc>
                <a:spcPct val="90000"/>
              </a:lnSpc>
              <a:spcBef>
                <a:spcPts val="1000"/>
              </a:spcBef>
              <a:spcAft>
                <a:spcPts val="0"/>
              </a:spcAft>
              <a:buClr>
                <a:schemeClr val="dk1"/>
              </a:buClr>
              <a:buSzPct val="100000"/>
              <a:buNone/>
            </a:pPr>
            <a:endParaRPr sz="2200" b="1" dirty="0">
              <a:latin typeface="Arial"/>
              <a:ea typeface="Arial"/>
              <a:cs typeface="Arial"/>
              <a:sym typeface="Arial"/>
            </a:endParaRPr>
          </a:p>
        </p:txBody>
      </p:sp>
      <p:sp>
        <p:nvSpPr>
          <p:cNvPr id="369" name="Google Shape;369;p37"/>
          <p:cNvSpPr txBox="1">
            <a:spLocks noGrp="1"/>
          </p:cNvSpPr>
          <p:nvPr>
            <p:ph type="dt" idx="10"/>
          </p:nvPr>
        </p:nvSpPr>
        <p:spPr>
          <a:xfrm>
            <a:off x="544286" y="635634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Arial"/>
                <a:ea typeface="Arial"/>
                <a:cs typeface="Arial"/>
                <a:sym typeface="Arial"/>
              </a:rPr>
              <a:t>5/29/2023</a:t>
            </a:r>
            <a:endParaRPr dirty="0">
              <a:latin typeface="Arial"/>
              <a:ea typeface="Arial"/>
              <a:cs typeface="Arial"/>
              <a:sym typeface="Arial"/>
            </a:endParaRPr>
          </a:p>
        </p:txBody>
      </p:sp>
      <p:sp>
        <p:nvSpPr>
          <p:cNvPr id="370" name="Google Shape;370;p37"/>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25</a:t>
            </a:fld>
            <a:endParaRPr>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a:spLocks noGrp="1"/>
          </p:cNvSpPr>
          <p:nvPr>
            <p:ph type="title"/>
          </p:nvPr>
        </p:nvSpPr>
        <p:spPr>
          <a:xfrm>
            <a:off x="1404257" y="176042"/>
            <a:ext cx="9157063" cy="746235"/>
          </a:xfrm>
          <a:prstGeom prst="rect">
            <a:avLst/>
          </a:prstGeom>
          <a:solidFill>
            <a:srgbClr val="EFF5FB"/>
          </a:solidFill>
          <a:ln w="9525" cap="flat" cmpd="sng">
            <a:solidFill>
              <a:srgbClr val="0070C0"/>
            </a:solidFill>
            <a:prstDash val="dash"/>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dirty="0" err="1">
                <a:latin typeface="Arial"/>
                <a:ea typeface="Arial"/>
                <a:cs typeface="Arial"/>
                <a:sym typeface="Arial"/>
              </a:rPr>
              <a:t>Chương</a:t>
            </a:r>
            <a:r>
              <a:rPr lang="en-US" dirty="0">
                <a:latin typeface="Arial"/>
                <a:ea typeface="Arial"/>
                <a:cs typeface="Arial"/>
                <a:sym typeface="Arial"/>
              </a:rPr>
              <a:t> 1: </a:t>
            </a:r>
            <a:r>
              <a:rPr lang="en-US" dirty="0" err="1">
                <a:latin typeface="Arial"/>
                <a:ea typeface="Arial"/>
                <a:cs typeface="Arial"/>
                <a:sym typeface="Arial"/>
              </a:rPr>
              <a:t>Cơ</a:t>
            </a:r>
            <a:r>
              <a:rPr lang="en-US" dirty="0">
                <a:latin typeface="Arial"/>
                <a:ea typeface="Arial"/>
                <a:cs typeface="Arial"/>
                <a:sym typeface="Arial"/>
              </a:rPr>
              <a:t> </a:t>
            </a:r>
            <a:r>
              <a:rPr lang="en-US" dirty="0" err="1">
                <a:latin typeface="Arial"/>
                <a:ea typeface="Arial"/>
                <a:cs typeface="Arial"/>
                <a:sym typeface="Arial"/>
              </a:rPr>
              <a:t>sở</a:t>
            </a:r>
            <a:r>
              <a:rPr lang="en-US" dirty="0">
                <a:latin typeface="Arial"/>
                <a:ea typeface="Arial"/>
                <a:cs typeface="Arial"/>
                <a:sym typeface="Arial"/>
              </a:rPr>
              <a:t> </a:t>
            </a:r>
            <a:r>
              <a:rPr lang="en-US" dirty="0" err="1">
                <a:latin typeface="Arial"/>
                <a:ea typeface="Arial"/>
                <a:cs typeface="Arial"/>
                <a:sym typeface="Arial"/>
              </a:rPr>
              <a:t>lý</a:t>
            </a:r>
            <a:r>
              <a:rPr lang="en-US" dirty="0">
                <a:latin typeface="Arial"/>
                <a:ea typeface="Arial"/>
                <a:cs typeface="Arial"/>
                <a:sym typeface="Arial"/>
              </a:rPr>
              <a:t> </a:t>
            </a:r>
            <a:r>
              <a:rPr lang="en-US" dirty="0" err="1">
                <a:latin typeface="Arial"/>
                <a:ea typeface="Arial"/>
                <a:cs typeface="Arial"/>
                <a:sym typeface="Arial"/>
              </a:rPr>
              <a:t>thuyết</a:t>
            </a:r>
            <a:endParaRPr dirty="0"/>
          </a:p>
        </p:txBody>
      </p:sp>
      <p:sp>
        <p:nvSpPr>
          <p:cNvPr id="121" name="Google Shape;121;p15"/>
          <p:cNvSpPr txBox="1">
            <a:spLocks noGrp="1"/>
          </p:cNvSpPr>
          <p:nvPr>
            <p:ph type="body" idx="1"/>
          </p:nvPr>
        </p:nvSpPr>
        <p:spPr>
          <a:xfrm>
            <a:off x="544286" y="1350737"/>
            <a:ext cx="11103428" cy="4797198"/>
          </a:xfrm>
          <a:prstGeom prst="rect">
            <a:avLst/>
          </a:prstGeom>
          <a:noFill/>
          <a:ln w="9525" cap="flat" cmpd="sng">
            <a:solidFill>
              <a:srgbClr val="8DA9DB"/>
            </a:solidFill>
            <a:prstDash val="lgDash"/>
            <a:round/>
            <a:headEnd type="none" w="sm" len="sm"/>
            <a:tailEnd type="none" w="sm" len="sm"/>
          </a:ln>
        </p:spPr>
        <p:txBody>
          <a:bodyPr spcFirstLastPara="1" wrap="square" lIns="91425" tIns="45700" rIns="91425" bIns="45700" anchor="t" anchorCtr="0">
            <a:normAutofit/>
          </a:bodyPr>
          <a:lstStyle/>
          <a:p>
            <a:pPr marL="355600" lvl="0" indent="-355600" algn="just" rtl="0">
              <a:lnSpc>
                <a:spcPct val="90000"/>
              </a:lnSpc>
              <a:spcBef>
                <a:spcPts val="0"/>
              </a:spcBef>
              <a:spcAft>
                <a:spcPts val="0"/>
              </a:spcAft>
              <a:buClr>
                <a:schemeClr val="dk1"/>
              </a:buClr>
              <a:buSzPts val="2200"/>
              <a:buFont typeface="Arial"/>
              <a:buChar char="•"/>
            </a:pPr>
            <a:r>
              <a:rPr lang="en-US" sz="2200" u="none" strike="noStrike" dirty="0" err="1">
                <a:latin typeface="Arial"/>
                <a:ea typeface="Arial"/>
                <a:cs typeface="Arial"/>
                <a:sym typeface="Arial"/>
              </a:rPr>
              <a:t>Mô</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hình</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toán</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hệ</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Pendubot</a:t>
            </a:r>
            <a:endParaRPr sz="2200" u="none" strike="noStrike" dirty="0">
              <a:latin typeface="Arial"/>
              <a:ea typeface="Arial"/>
              <a:cs typeface="Arial"/>
              <a:sym typeface="Arial"/>
            </a:endParaRPr>
          </a:p>
          <a:p>
            <a:pPr marL="355600" lvl="0" indent="-355600" algn="just" rtl="0">
              <a:lnSpc>
                <a:spcPct val="90000"/>
              </a:lnSpc>
              <a:spcBef>
                <a:spcPts val="1000"/>
              </a:spcBef>
              <a:spcAft>
                <a:spcPts val="0"/>
              </a:spcAft>
              <a:buClr>
                <a:schemeClr val="dk1"/>
              </a:buClr>
              <a:buSzPts val="2200"/>
              <a:buFont typeface="Arial"/>
              <a:buChar char="•"/>
            </a:pPr>
            <a:r>
              <a:rPr lang="en-US" sz="2200" u="none" strike="noStrike" dirty="0" err="1">
                <a:latin typeface="Arial"/>
                <a:ea typeface="Arial"/>
                <a:cs typeface="Arial"/>
                <a:sym typeface="Arial"/>
              </a:rPr>
              <a:t>Tổng</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quan</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bộ</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điều</a:t>
            </a:r>
            <a:r>
              <a:rPr lang="en-US" sz="2200" u="none" strike="noStrike" dirty="0">
                <a:latin typeface="Arial"/>
                <a:ea typeface="Arial"/>
                <a:cs typeface="Arial"/>
                <a:sym typeface="Arial"/>
              </a:rPr>
              <a:t> PD </a:t>
            </a:r>
            <a:r>
              <a:rPr lang="en-US" sz="2200" u="none" strike="noStrike" dirty="0" err="1">
                <a:latin typeface="Arial"/>
                <a:ea typeface="Arial"/>
                <a:cs typeface="Arial"/>
                <a:sym typeface="Arial"/>
              </a:rPr>
              <a:t>mờ</a:t>
            </a:r>
            <a:r>
              <a:rPr lang="en-US" sz="2200" u="none" strike="noStrike" dirty="0">
                <a:latin typeface="Arial"/>
                <a:ea typeface="Arial"/>
                <a:cs typeface="Arial"/>
                <a:sym typeface="Arial"/>
              </a:rPr>
              <a:t>.</a:t>
            </a:r>
            <a:endParaRPr sz="2200" u="none" strike="noStrike" dirty="0">
              <a:latin typeface="Arial"/>
              <a:ea typeface="Arial"/>
              <a:cs typeface="Arial"/>
              <a:sym typeface="Arial"/>
            </a:endParaRPr>
          </a:p>
          <a:p>
            <a:pPr marL="355600" lvl="0" indent="-355600" algn="just" rtl="0">
              <a:lnSpc>
                <a:spcPct val="90000"/>
              </a:lnSpc>
              <a:spcBef>
                <a:spcPts val="1000"/>
              </a:spcBef>
              <a:spcAft>
                <a:spcPts val="0"/>
              </a:spcAft>
              <a:buClr>
                <a:schemeClr val="dk1"/>
              </a:buClr>
              <a:buSzPts val="2200"/>
              <a:buFont typeface="Arial"/>
              <a:buChar char="•"/>
            </a:pPr>
            <a:r>
              <a:rPr lang="en-US" sz="2200" u="none" strike="noStrike" dirty="0" err="1">
                <a:latin typeface="Arial"/>
                <a:ea typeface="Arial"/>
                <a:cs typeface="Arial"/>
                <a:sym typeface="Arial"/>
              </a:rPr>
              <a:t>Tổng</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quan</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về</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giải</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thuật</a:t>
            </a:r>
            <a:r>
              <a:rPr lang="en-US" sz="2200" u="none" strike="noStrike" dirty="0">
                <a:latin typeface="Arial"/>
                <a:ea typeface="Arial"/>
                <a:cs typeface="Arial"/>
                <a:sym typeface="Arial"/>
              </a:rPr>
              <a:t> di </a:t>
            </a:r>
            <a:r>
              <a:rPr lang="en-US" sz="2200" u="none" strike="noStrike" dirty="0" err="1">
                <a:latin typeface="Arial"/>
                <a:ea typeface="Arial"/>
                <a:cs typeface="Arial"/>
                <a:sym typeface="Arial"/>
              </a:rPr>
              <a:t>truyền</a:t>
            </a:r>
            <a:r>
              <a:rPr lang="en-US" sz="2200" u="none" strike="noStrike" dirty="0">
                <a:latin typeface="Arial"/>
                <a:ea typeface="Arial"/>
                <a:cs typeface="Arial"/>
                <a:sym typeface="Arial"/>
              </a:rPr>
              <a:t>.</a:t>
            </a:r>
            <a:endParaRPr dirty="0"/>
          </a:p>
          <a:p>
            <a:pPr marL="355600" lvl="0" indent="-355600" algn="just" rtl="0">
              <a:lnSpc>
                <a:spcPct val="90000"/>
              </a:lnSpc>
              <a:spcBef>
                <a:spcPts val="1000"/>
              </a:spcBef>
              <a:spcAft>
                <a:spcPts val="0"/>
              </a:spcAft>
              <a:buClr>
                <a:schemeClr val="dk1"/>
              </a:buClr>
              <a:buSzPts val="2200"/>
              <a:buFont typeface="Arial"/>
              <a:buChar char="•"/>
            </a:pPr>
            <a:r>
              <a:rPr lang="en-US" sz="2200" dirty="0" err="1">
                <a:latin typeface="Arial"/>
                <a:ea typeface="Arial"/>
                <a:cs typeface="Arial"/>
                <a:sym typeface="Arial"/>
              </a:rPr>
              <a:t>Tổng</a:t>
            </a:r>
            <a:r>
              <a:rPr lang="en-US" sz="2200" dirty="0">
                <a:latin typeface="Arial"/>
                <a:ea typeface="Arial"/>
                <a:cs typeface="Arial"/>
                <a:sym typeface="Arial"/>
              </a:rPr>
              <a:t> </a:t>
            </a:r>
            <a:r>
              <a:rPr lang="en-US" sz="2200" dirty="0" err="1">
                <a:latin typeface="Arial"/>
                <a:ea typeface="Arial"/>
                <a:cs typeface="Arial"/>
                <a:sym typeface="Arial"/>
              </a:rPr>
              <a:t>quan</a:t>
            </a:r>
            <a:r>
              <a:rPr lang="en-US" sz="2200" dirty="0">
                <a:latin typeface="Arial"/>
                <a:ea typeface="Arial"/>
                <a:cs typeface="Arial"/>
                <a:sym typeface="Arial"/>
              </a:rPr>
              <a:t> </a:t>
            </a:r>
            <a:r>
              <a:rPr lang="en-US" sz="2200" dirty="0" err="1">
                <a:latin typeface="Arial"/>
                <a:ea typeface="Arial"/>
                <a:cs typeface="Arial"/>
                <a:sym typeface="Arial"/>
              </a:rPr>
              <a:t>về</a:t>
            </a:r>
            <a:r>
              <a:rPr lang="en-US" sz="2200" dirty="0">
                <a:latin typeface="Arial"/>
                <a:ea typeface="Arial"/>
                <a:cs typeface="Arial"/>
                <a:sym typeface="Arial"/>
              </a:rPr>
              <a:t> </a:t>
            </a:r>
            <a:r>
              <a:rPr lang="en-US" sz="2200" dirty="0" err="1">
                <a:latin typeface="Arial"/>
                <a:ea typeface="Arial"/>
                <a:cs typeface="Arial"/>
                <a:sym typeface="Arial"/>
              </a:rPr>
              <a:t>mạng</a:t>
            </a:r>
            <a:r>
              <a:rPr lang="en-US" sz="2200" dirty="0">
                <a:latin typeface="Arial"/>
                <a:ea typeface="Arial"/>
                <a:cs typeface="Arial"/>
                <a:sym typeface="Arial"/>
              </a:rPr>
              <a:t> </a:t>
            </a:r>
            <a:r>
              <a:rPr lang="en-US" sz="2200" dirty="0" err="1">
                <a:latin typeface="Arial"/>
                <a:ea typeface="Arial"/>
                <a:cs typeface="Arial"/>
                <a:sym typeface="Arial"/>
              </a:rPr>
              <a:t>thần</a:t>
            </a:r>
            <a:r>
              <a:rPr lang="en-US" sz="2200" dirty="0">
                <a:latin typeface="Arial"/>
                <a:ea typeface="Arial"/>
                <a:cs typeface="Arial"/>
                <a:sym typeface="Arial"/>
              </a:rPr>
              <a:t> </a:t>
            </a:r>
            <a:r>
              <a:rPr lang="en-US" sz="2200" dirty="0" err="1">
                <a:latin typeface="Arial"/>
                <a:ea typeface="Arial"/>
                <a:cs typeface="Arial"/>
                <a:sym typeface="Arial"/>
              </a:rPr>
              <a:t>kinh</a:t>
            </a:r>
            <a:r>
              <a:rPr lang="en-US" sz="2200" dirty="0">
                <a:latin typeface="Arial"/>
                <a:ea typeface="Arial"/>
                <a:cs typeface="Arial"/>
                <a:sym typeface="Arial"/>
              </a:rPr>
              <a:t>.</a:t>
            </a:r>
            <a:endParaRPr sz="2200" u="none" strike="noStrike" dirty="0">
              <a:latin typeface="Arial"/>
              <a:ea typeface="Arial"/>
              <a:cs typeface="Arial"/>
              <a:sym typeface="Arial"/>
            </a:endParaRPr>
          </a:p>
          <a:p>
            <a:pPr marL="355600" lvl="0" indent="-215900" algn="just" rtl="0">
              <a:lnSpc>
                <a:spcPct val="90000"/>
              </a:lnSpc>
              <a:spcBef>
                <a:spcPts val="1000"/>
              </a:spcBef>
              <a:spcAft>
                <a:spcPts val="0"/>
              </a:spcAft>
              <a:buClr>
                <a:schemeClr val="dk1"/>
              </a:buClr>
              <a:buSzPts val="2200"/>
              <a:buFont typeface="Arial"/>
              <a:buNone/>
            </a:pPr>
            <a:endParaRPr sz="2200" u="none" strike="noStrike" dirty="0">
              <a:latin typeface="Arial"/>
              <a:ea typeface="Arial"/>
              <a:cs typeface="Arial"/>
              <a:sym typeface="Arial"/>
            </a:endParaRPr>
          </a:p>
          <a:p>
            <a:pPr marL="355600" lvl="0" indent="-215900" algn="just" rtl="0">
              <a:lnSpc>
                <a:spcPct val="90000"/>
              </a:lnSpc>
              <a:spcBef>
                <a:spcPts val="1000"/>
              </a:spcBef>
              <a:spcAft>
                <a:spcPts val="0"/>
              </a:spcAft>
              <a:buClr>
                <a:schemeClr val="dk1"/>
              </a:buClr>
              <a:buSzPts val="2200"/>
              <a:buFont typeface="Arial"/>
              <a:buNone/>
            </a:pPr>
            <a:endParaRPr sz="2200" dirty="0">
              <a:latin typeface="Arial"/>
              <a:ea typeface="Arial"/>
              <a:cs typeface="Arial"/>
              <a:sym typeface="Arial"/>
            </a:endParaRPr>
          </a:p>
          <a:p>
            <a:pPr marL="571500" lvl="0" indent="-431800" algn="l" rtl="0">
              <a:lnSpc>
                <a:spcPct val="90000"/>
              </a:lnSpc>
              <a:spcBef>
                <a:spcPts val="1000"/>
              </a:spcBef>
              <a:spcAft>
                <a:spcPts val="0"/>
              </a:spcAft>
              <a:buClr>
                <a:schemeClr val="dk1"/>
              </a:buClr>
              <a:buSzPts val="2200"/>
              <a:buFont typeface="Calibri"/>
              <a:buNone/>
            </a:pPr>
            <a:endParaRPr sz="2200" dirty="0">
              <a:latin typeface="Arial"/>
              <a:ea typeface="Arial"/>
              <a:cs typeface="Arial"/>
              <a:sym typeface="Arial"/>
            </a:endParaRPr>
          </a:p>
          <a:p>
            <a:pPr marL="571500" lvl="0" indent="-431800" algn="l" rtl="0">
              <a:lnSpc>
                <a:spcPct val="90000"/>
              </a:lnSpc>
              <a:spcBef>
                <a:spcPts val="1000"/>
              </a:spcBef>
              <a:spcAft>
                <a:spcPts val="0"/>
              </a:spcAft>
              <a:buClr>
                <a:schemeClr val="dk1"/>
              </a:buClr>
              <a:buSzPts val="2200"/>
              <a:buFont typeface="Calibri"/>
              <a:buNone/>
            </a:pPr>
            <a:endParaRPr sz="2200" dirty="0">
              <a:latin typeface="Arial"/>
              <a:ea typeface="Arial"/>
              <a:cs typeface="Arial"/>
              <a:sym typeface="Arial"/>
            </a:endParaRPr>
          </a:p>
          <a:p>
            <a:pPr marL="0" lvl="0" indent="0" algn="l" rtl="0">
              <a:lnSpc>
                <a:spcPct val="90000"/>
              </a:lnSpc>
              <a:spcBef>
                <a:spcPts val="1000"/>
              </a:spcBef>
              <a:spcAft>
                <a:spcPts val="0"/>
              </a:spcAft>
              <a:buClr>
                <a:schemeClr val="dk1"/>
              </a:buClr>
              <a:buSzPts val="2200"/>
              <a:buNone/>
            </a:pPr>
            <a:endParaRPr sz="2200" dirty="0">
              <a:latin typeface="Arial"/>
              <a:ea typeface="Arial"/>
              <a:cs typeface="Arial"/>
              <a:sym typeface="Arial"/>
            </a:endParaRPr>
          </a:p>
        </p:txBody>
      </p:sp>
      <p:sp>
        <p:nvSpPr>
          <p:cNvPr id="122" name="Google Shape;122;p15"/>
          <p:cNvSpPr txBox="1">
            <a:spLocks noGrp="1"/>
          </p:cNvSpPr>
          <p:nvPr>
            <p:ph type="dt" idx="10"/>
          </p:nvPr>
        </p:nvSpPr>
        <p:spPr>
          <a:xfrm>
            <a:off x="544286" y="635634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5/29/2023</a:t>
            </a:r>
            <a:endParaRPr>
              <a:latin typeface="Arial"/>
              <a:ea typeface="Arial"/>
              <a:cs typeface="Arial"/>
              <a:sym typeface="Arial"/>
            </a:endParaRPr>
          </a:p>
        </p:txBody>
      </p:sp>
      <p:sp>
        <p:nvSpPr>
          <p:cNvPr id="123" name="Google Shape;123;p15"/>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3</a:t>
            </a:fld>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4</a:t>
            </a:fld>
            <a:endParaRPr>
              <a:latin typeface="Arial"/>
              <a:ea typeface="Arial"/>
              <a:cs typeface="Arial"/>
              <a:sym typeface="Arial"/>
            </a:endParaRPr>
          </a:p>
        </p:txBody>
      </p:sp>
      <p:sp>
        <p:nvSpPr>
          <p:cNvPr id="129" name="Google Shape;129;p16"/>
          <p:cNvSpPr txBox="1">
            <a:spLocks noGrp="1"/>
          </p:cNvSpPr>
          <p:nvPr>
            <p:ph type="body" idx="1"/>
          </p:nvPr>
        </p:nvSpPr>
        <p:spPr>
          <a:xfrm>
            <a:off x="1435027" y="201414"/>
            <a:ext cx="9323615" cy="695492"/>
          </a:xfrm>
          <a:prstGeom prst="rect">
            <a:avLst/>
          </a:prstGeom>
          <a:solidFill>
            <a:srgbClr val="E7F0F9"/>
          </a:solidFill>
          <a:ln w="9525" cap="flat" cmpd="sng">
            <a:solidFill>
              <a:srgbClr val="0070C0"/>
            </a:solidFill>
            <a:prstDash val="dash"/>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a:latin typeface="Arial"/>
                <a:ea typeface="Arial"/>
                <a:cs typeface="Arial"/>
                <a:sym typeface="Arial"/>
              </a:rPr>
              <a:t>Mô hình toán hệ pendubot </a:t>
            </a:r>
            <a:endParaRPr/>
          </a:p>
        </p:txBody>
      </p:sp>
      <p:sp>
        <p:nvSpPr>
          <p:cNvPr id="130" name="Google Shape;130;p16"/>
          <p:cNvSpPr/>
          <p:nvPr/>
        </p:nvSpPr>
        <p:spPr>
          <a:xfrm>
            <a:off x="938425" y="1206247"/>
            <a:ext cx="4786500" cy="4227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b="1" i="0" u="none" strike="noStrike" cap="none">
                <a:solidFill>
                  <a:schemeClr val="dk1"/>
                </a:solidFill>
                <a:latin typeface="Arial"/>
                <a:ea typeface="Arial"/>
                <a:cs typeface="Arial"/>
                <a:sym typeface="Arial"/>
              </a:rPr>
              <a:t>Mô hình toán hệ </a:t>
            </a:r>
            <a:r>
              <a:rPr lang="en-US" sz="2200" b="1">
                <a:solidFill>
                  <a:schemeClr val="dk1"/>
                </a:solidFill>
              </a:rPr>
              <a:t>pedubot</a:t>
            </a:r>
            <a:endParaRPr/>
          </a:p>
        </p:txBody>
      </p:sp>
      <p:sp>
        <p:nvSpPr>
          <p:cNvPr id="131" name="Google Shape;131;p16"/>
          <p:cNvSpPr/>
          <p:nvPr/>
        </p:nvSpPr>
        <p:spPr>
          <a:xfrm>
            <a:off x="7480300" y="1330059"/>
            <a:ext cx="2953715" cy="4227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b="1" i="0" u="none" strike="noStrike" cap="none">
                <a:solidFill>
                  <a:schemeClr val="dk1"/>
                </a:solidFill>
                <a:latin typeface="Arial"/>
                <a:ea typeface="Arial"/>
                <a:cs typeface="Arial"/>
                <a:sym typeface="Arial"/>
              </a:rPr>
              <a:t>Hệ xe </a:t>
            </a:r>
            <a:r>
              <a:rPr lang="en-US" sz="2200" b="1">
                <a:solidFill>
                  <a:schemeClr val="dk1"/>
                </a:solidFill>
              </a:rPr>
              <a:t>Pendubot</a:t>
            </a:r>
            <a:endParaRPr/>
          </a:p>
        </p:txBody>
      </p:sp>
      <p:sp>
        <p:nvSpPr>
          <p:cNvPr id="132" name="Google Shape;132;p16"/>
          <p:cNvSpPr txBox="1"/>
          <p:nvPr/>
        </p:nvSpPr>
        <p:spPr>
          <a:xfrm>
            <a:off x="544287" y="6402796"/>
            <a:ext cx="27432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5/29/2023</a:t>
            </a:r>
            <a:endParaRPr sz="1200" b="0" i="0" u="none" strike="noStrike" cap="none">
              <a:solidFill>
                <a:schemeClr val="dk1"/>
              </a:solidFill>
              <a:latin typeface="Arial"/>
              <a:ea typeface="Arial"/>
              <a:cs typeface="Arial"/>
              <a:sym typeface="Arial"/>
            </a:endParaRPr>
          </a:p>
        </p:txBody>
      </p:sp>
      <p:pic>
        <p:nvPicPr>
          <p:cNvPr id="133" name="Google Shape;133;p16"/>
          <p:cNvPicPr preferRelativeResize="0"/>
          <p:nvPr/>
        </p:nvPicPr>
        <p:blipFill>
          <a:blip r:embed="rId3">
            <a:alphaModFix/>
          </a:blip>
          <a:stretch>
            <a:fillRect/>
          </a:stretch>
        </p:blipFill>
        <p:spPr>
          <a:xfrm>
            <a:off x="6280948" y="1752847"/>
            <a:ext cx="5366766" cy="4356405"/>
          </a:xfrm>
          <a:prstGeom prst="rect">
            <a:avLst/>
          </a:prstGeom>
          <a:noFill/>
          <a:ln>
            <a:noFill/>
          </a:ln>
        </p:spPr>
      </p:pic>
      <p:pic>
        <p:nvPicPr>
          <p:cNvPr id="134" name="Google Shape;134;p16"/>
          <p:cNvPicPr preferRelativeResize="0"/>
          <p:nvPr/>
        </p:nvPicPr>
        <p:blipFill>
          <a:blip r:embed="rId4">
            <a:alphaModFix/>
          </a:blip>
          <a:stretch>
            <a:fillRect/>
          </a:stretch>
        </p:blipFill>
        <p:spPr>
          <a:xfrm>
            <a:off x="544275" y="1628950"/>
            <a:ext cx="5485474" cy="4317975"/>
          </a:xfrm>
          <a:prstGeom prst="rect">
            <a:avLst/>
          </a:prstGeom>
          <a:noFill/>
          <a:ln>
            <a:noFill/>
          </a:ln>
        </p:spPr>
      </p:pic>
      <p:pic>
        <p:nvPicPr>
          <p:cNvPr id="135" name="Google Shape;135;p16"/>
          <p:cNvPicPr preferRelativeResize="0"/>
          <p:nvPr/>
        </p:nvPicPr>
        <p:blipFill>
          <a:blip r:embed="rId5">
            <a:alphaModFix/>
          </a:blip>
          <a:stretch>
            <a:fillRect/>
          </a:stretch>
        </p:blipFill>
        <p:spPr>
          <a:xfrm>
            <a:off x="808512" y="1841133"/>
            <a:ext cx="239487" cy="310446"/>
          </a:xfrm>
          <a:prstGeom prst="rect">
            <a:avLst/>
          </a:prstGeom>
          <a:noFill/>
          <a:ln>
            <a:noFill/>
          </a:ln>
        </p:spPr>
      </p:pic>
      <p:pic>
        <p:nvPicPr>
          <p:cNvPr id="136" name="Google Shape;136;p16"/>
          <p:cNvPicPr preferRelativeResize="0"/>
          <p:nvPr/>
        </p:nvPicPr>
        <p:blipFill>
          <a:blip r:embed="rId6">
            <a:alphaModFix/>
          </a:blip>
          <a:stretch>
            <a:fillRect/>
          </a:stretch>
        </p:blipFill>
        <p:spPr>
          <a:xfrm>
            <a:off x="795473" y="2316680"/>
            <a:ext cx="252526" cy="363389"/>
          </a:xfrm>
          <a:prstGeom prst="rect">
            <a:avLst/>
          </a:prstGeom>
          <a:noFill/>
          <a:ln>
            <a:noFill/>
          </a:ln>
        </p:spPr>
      </p:pic>
      <p:pic>
        <p:nvPicPr>
          <p:cNvPr id="137" name="Google Shape;137;p16"/>
          <p:cNvPicPr preferRelativeResize="0"/>
          <p:nvPr/>
        </p:nvPicPr>
        <p:blipFill>
          <a:blip r:embed="rId7">
            <a:alphaModFix/>
          </a:blip>
          <a:stretch>
            <a:fillRect/>
          </a:stretch>
        </p:blipFill>
        <p:spPr>
          <a:xfrm>
            <a:off x="766491" y="2822584"/>
            <a:ext cx="305210" cy="376833"/>
          </a:xfrm>
          <a:prstGeom prst="rect">
            <a:avLst/>
          </a:prstGeom>
          <a:noFill/>
          <a:ln>
            <a:noFill/>
          </a:ln>
        </p:spPr>
      </p:pic>
      <p:pic>
        <p:nvPicPr>
          <p:cNvPr id="138" name="Google Shape;138;p16"/>
          <p:cNvPicPr preferRelativeResize="0"/>
          <p:nvPr/>
        </p:nvPicPr>
        <p:blipFill>
          <a:blip r:embed="rId8">
            <a:alphaModFix/>
          </a:blip>
          <a:stretch>
            <a:fillRect/>
          </a:stretch>
        </p:blipFill>
        <p:spPr>
          <a:xfrm>
            <a:off x="790162" y="4849491"/>
            <a:ext cx="257837" cy="362615"/>
          </a:xfrm>
          <a:prstGeom prst="rect">
            <a:avLst/>
          </a:prstGeom>
          <a:noFill/>
          <a:ln>
            <a:noFill/>
          </a:ln>
        </p:spPr>
      </p:pic>
      <p:pic>
        <p:nvPicPr>
          <p:cNvPr id="139" name="Google Shape;139;p16"/>
          <p:cNvPicPr preferRelativeResize="0"/>
          <p:nvPr/>
        </p:nvPicPr>
        <p:blipFill>
          <a:blip r:embed="rId9">
            <a:alphaModFix/>
          </a:blip>
          <a:stretch>
            <a:fillRect/>
          </a:stretch>
        </p:blipFill>
        <p:spPr>
          <a:xfrm rot="4">
            <a:off x="795475" y="4356175"/>
            <a:ext cx="276225" cy="342512"/>
          </a:xfrm>
          <a:prstGeom prst="rect">
            <a:avLst/>
          </a:prstGeom>
          <a:noFill/>
          <a:ln>
            <a:noFill/>
          </a:ln>
        </p:spPr>
      </p:pic>
      <p:pic>
        <p:nvPicPr>
          <p:cNvPr id="140" name="Google Shape;140;p16"/>
          <p:cNvPicPr preferRelativeResize="0"/>
          <p:nvPr/>
        </p:nvPicPr>
        <p:blipFill>
          <a:blip r:embed="rId10">
            <a:alphaModFix/>
          </a:blip>
          <a:stretch>
            <a:fillRect/>
          </a:stretch>
        </p:blipFill>
        <p:spPr>
          <a:xfrm rot="10800000">
            <a:off x="-5579293" y="-6570480"/>
            <a:ext cx="344825" cy="471866"/>
          </a:xfrm>
          <a:prstGeom prst="rect">
            <a:avLst/>
          </a:prstGeom>
          <a:noFill/>
          <a:ln>
            <a:noFill/>
          </a:ln>
        </p:spPr>
      </p:pic>
      <p:pic>
        <p:nvPicPr>
          <p:cNvPr id="141" name="Google Shape;141;p16"/>
          <p:cNvPicPr preferRelativeResize="0"/>
          <p:nvPr/>
        </p:nvPicPr>
        <p:blipFill>
          <a:blip r:embed="rId10">
            <a:alphaModFix/>
          </a:blip>
          <a:stretch>
            <a:fillRect/>
          </a:stretch>
        </p:blipFill>
        <p:spPr>
          <a:xfrm rot="3">
            <a:off x="795475" y="3827550"/>
            <a:ext cx="252524" cy="377821"/>
          </a:xfrm>
          <a:prstGeom prst="rect">
            <a:avLst/>
          </a:prstGeom>
          <a:noFill/>
          <a:ln>
            <a:noFill/>
          </a:ln>
        </p:spPr>
      </p:pic>
      <p:pic>
        <p:nvPicPr>
          <p:cNvPr id="142" name="Google Shape;142;p16"/>
          <p:cNvPicPr preferRelativeResize="0"/>
          <p:nvPr/>
        </p:nvPicPr>
        <p:blipFill>
          <a:blip r:embed="rId11">
            <a:alphaModFix/>
          </a:blip>
          <a:stretch>
            <a:fillRect/>
          </a:stretch>
        </p:blipFill>
        <p:spPr>
          <a:xfrm rot="27">
            <a:off x="790164" y="3365839"/>
            <a:ext cx="281538" cy="319193"/>
          </a:xfrm>
          <a:prstGeom prst="rect">
            <a:avLst/>
          </a:prstGeom>
          <a:noFill/>
          <a:ln>
            <a:noFill/>
          </a:ln>
        </p:spPr>
      </p:pic>
      <p:pic>
        <p:nvPicPr>
          <p:cNvPr id="143" name="Google Shape;143;p16"/>
          <p:cNvPicPr preferRelativeResize="0"/>
          <p:nvPr/>
        </p:nvPicPr>
        <p:blipFill>
          <a:blip r:embed="rId12">
            <a:alphaModFix/>
          </a:blip>
          <a:stretch>
            <a:fillRect/>
          </a:stretch>
        </p:blipFill>
        <p:spPr>
          <a:xfrm rot="22">
            <a:off x="795477" y="5378117"/>
            <a:ext cx="276225" cy="3452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7"/>
          <p:cNvSpPr txBox="1">
            <a:spLocks noGrp="1"/>
          </p:cNvSpPr>
          <p:nvPr>
            <p:ph type="title"/>
          </p:nvPr>
        </p:nvSpPr>
        <p:spPr>
          <a:xfrm>
            <a:off x="1396999" y="136526"/>
            <a:ext cx="9207600" cy="1108200"/>
          </a:xfrm>
          <a:prstGeom prst="rect">
            <a:avLst/>
          </a:prstGeom>
          <a:solidFill>
            <a:srgbClr val="EFF5FB"/>
          </a:solidFill>
          <a:ln w="9525" cap="flat" cmpd="sng">
            <a:solidFill>
              <a:srgbClr val="0070C0"/>
            </a:solidFill>
            <a:prstDash val="dash"/>
            <a:round/>
            <a:headEnd type="none" w="sm" len="sm"/>
            <a:tailEnd type="none" w="sm" len="sm"/>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a:buNone/>
            </a:pPr>
            <a:r>
              <a:rPr lang="en-US">
                <a:latin typeface="Arial"/>
                <a:ea typeface="Arial"/>
                <a:cs typeface="Arial"/>
                <a:sym typeface="Arial"/>
              </a:rPr>
              <a:t>Phương trình toán của hệ pendubot</a:t>
            </a:r>
            <a:endParaRPr>
              <a:latin typeface="Arial"/>
              <a:ea typeface="Arial"/>
              <a:cs typeface="Arial"/>
              <a:sym typeface="Arial"/>
            </a:endParaRPr>
          </a:p>
        </p:txBody>
      </p:sp>
      <p:sp>
        <p:nvSpPr>
          <p:cNvPr id="149" name="Google Shape;149;p17"/>
          <p:cNvSpPr txBox="1">
            <a:spLocks noGrp="1"/>
          </p:cNvSpPr>
          <p:nvPr>
            <p:ph type="body" idx="1"/>
          </p:nvPr>
        </p:nvSpPr>
        <p:spPr>
          <a:xfrm>
            <a:off x="544286" y="1350737"/>
            <a:ext cx="11103300" cy="4797300"/>
          </a:xfrm>
          <a:prstGeom prst="rect">
            <a:avLst/>
          </a:prstGeom>
          <a:noFill/>
          <a:ln w="9525" cap="flat" cmpd="sng">
            <a:solidFill>
              <a:srgbClr val="8DA9DB"/>
            </a:solidFill>
            <a:prstDash val="lgDash"/>
            <a:round/>
            <a:headEnd type="none" w="sm" len="sm"/>
            <a:tailEnd type="none" w="sm" len="sm"/>
          </a:ln>
        </p:spPr>
        <p:txBody>
          <a:bodyPr spcFirstLastPara="1" wrap="square" lIns="91425" tIns="45700" rIns="91425" bIns="45700" anchor="t" anchorCtr="0">
            <a:normAutofit/>
          </a:bodyPr>
          <a:lstStyle/>
          <a:p>
            <a:pPr marL="571500" lvl="0" indent="-431800" algn="l" rtl="0">
              <a:lnSpc>
                <a:spcPct val="90000"/>
              </a:lnSpc>
              <a:spcBef>
                <a:spcPts val="1000"/>
              </a:spcBef>
              <a:spcAft>
                <a:spcPts val="0"/>
              </a:spcAft>
              <a:buClr>
                <a:schemeClr val="dk1"/>
              </a:buClr>
              <a:buSzPts val="2200"/>
              <a:buFont typeface="Calibri"/>
              <a:buNone/>
            </a:pPr>
            <a:endParaRPr sz="2200">
              <a:latin typeface="Arial"/>
              <a:ea typeface="Arial"/>
              <a:cs typeface="Arial"/>
              <a:sym typeface="Arial"/>
            </a:endParaRPr>
          </a:p>
          <a:p>
            <a:pPr marL="571500" lvl="0" indent="-431800" algn="l" rtl="0">
              <a:lnSpc>
                <a:spcPct val="90000"/>
              </a:lnSpc>
              <a:spcBef>
                <a:spcPts val="1000"/>
              </a:spcBef>
              <a:spcAft>
                <a:spcPts val="0"/>
              </a:spcAft>
              <a:buClr>
                <a:schemeClr val="dk1"/>
              </a:buClr>
              <a:buSzPts val="2200"/>
              <a:buFont typeface="Calibri"/>
              <a:buNone/>
            </a:pPr>
            <a:endParaRPr sz="2200">
              <a:latin typeface="Arial"/>
              <a:ea typeface="Arial"/>
              <a:cs typeface="Arial"/>
              <a:sym typeface="Arial"/>
            </a:endParaRPr>
          </a:p>
          <a:p>
            <a:pPr marL="0" lvl="0" indent="0" algn="l" rtl="0">
              <a:lnSpc>
                <a:spcPct val="90000"/>
              </a:lnSpc>
              <a:spcBef>
                <a:spcPts val="1000"/>
              </a:spcBef>
              <a:spcAft>
                <a:spcPts val="0"/>
              </a:spcAft>
              <a:buClr>
                <a:schemeClr val="dk1"/>
              </a:buClr>
              <a:buSzPts val="2200"/>
              <a:buNone/>
            </a:pPr>
            <a:endParaRPr sz="2200">
              <a:latin typeface="Arial"/>
              <a:ea typeface="Arial"/>
              <a:cs typeface="Arial"/>
              <a:sym typeface="Arial"/>
            </a:endParaRPr>
          </a:p>
        </p:txBody>
      </p:sp>
      <p:sp>
        <p:nvSpPr>
          <p:cNvPr id="150" name="Google Shape;150;p17"/>
          <p:cNvSpPr txBox="1">
            <a:spLocks noGrp="1"/>
          </p:cNvSpPr>
          <p:nvPr>
            <p:ph type="dt" idx="10"/>
          </p:nvPr>
        </p:nvSpPr>
        <p:spPr>
          <a:xfrm>
            <a:off x="544286" y="6356349"/>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Arial"/>
                <a:ea typeface="Arial"/>
                <a:cs typeface="Arial"/>
                <a:sym typeface="Arial"/>
              </a:rPr>
              <a:t>5/29/2023</a:t>
            </a:r>
            <a:endParaRPr dirty="0">
              <a:latin typeface="Arial"/>
              <a:ea typeface="Arial"/>
              <a:cs typeface="Arial"/>
              <a:sym typeface="Arial"/>
            </a:endParaRPr>
          </a:p>
        </p:txBody>
      </p:sp>
      <p:sp>
        <p:nvSpPr>
          <p:cNvPr id="151" name="Google Shape;151;p17"/>
          <p:cNvSpPr txBox="1">
            <a:spLocks noGrp="1"/>
          </p:cNvSpPr>
          <p:nvPr>
            <p:ph type="sldNum" idx="12"/>
          </p:nvPr>
        </p:nvSpPr>
        <p:spPr>
          <a:xfrm>
            <a:off x="8904514" y="635272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5</a:t>
            </a:fld>
            <a:endParaRPr>
              <a:latin typeface="Arial"/>
              <a:ea typeface="Arial"/>
              <a:cs typeface="Arial"/>
              <a:sym typeface="Arial"/>
            </a:endParaRPr>
          </a:p>
        </p:txBody>
      </p:sp>
      <p:pic>
        <p:nvPicPr>
          <p:cNvPr id="152" name="Google Shape;152;p17"/>
          <p:cNvPicPr preferRelativeResize="0"/>
          <p:nvPr/>
        </p:nvPicPr>
        <p:blipFill>
          <a:blip r:embed="rId3">
            <a:alphaModFix/>
          </a:blip>
          <a:stretch>
            <a:fillRect/>
          </a:stretch>
        </p:blipFill>
        <p:spPr>
          <a:xfrm>
            <a:off x="1852900" y="1817263"/>
            <a:ext cx="8010101" cy="340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1396999" y="136526"/>
            <a:ext cx="9207501" cy="1108074"/>
          </a:xfrm>
          <a:prstGeom prst="rect">
            <a:avLst/>
          </a:prstGeom>
          <a:solidFill>
            <a:srgbClr val="EFF5FB"/>
          </a:solidFill>
          <a:ln w="9525" cap="flat" cmpd="sng">
            <a:solidFill>
              <a:srgbClr val="0070C0"/>
            </a:solidFill>
            <a:prstDash val="dash"/>
            <a:round/>
            <a:headEnd type="none" w="sm" len="sm"/>
            <a:tailEnd type="none" w="sm" len="sm"/>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a:buNone/>
            </a:pPr>
            <a:r>
              <a:rPr lang="en-US">
                <a:latin typeface="Arial"/>
                <a:ea typeface="Arial"/>
                <a:cs typeface="Arial"/>
                <a:sym typeface="Arial"/>
              </a:rPr>
              <a:t>Tổng quan điều khiển PD mờ</a:t>
            </a:r>
            <a:endParaRPr>
              <a:latin typeface="Arial"/>
              <a:ea typeface="Arial"/>
              <a:cs typeface="Arial"/>
              <a:sym typeface="Arial"/>
            </a:endParaRPr>
          </a:p>
        </p:txBody>
      </p:sp>
      <p:sp>
        <p:nvSpPr>
          <p:cNvPr id="158" name="Google Shape;158;p18"/>
          <p:cNvSpPr txBox="1">
            <a:spLocks noGrp="1"/>
          </p:cNvSpPr>
          <p:nvPr>
            <p:ph type="body" idx="1"/>
          </p:nvPr>
        </p:nvSpPr>
        <p:spPr>
          <a:xfrm>
            <a:off x="544286" y="1350737"/>
            <a:ext cx="11103428" cy="4797198"/>
          </a:xfrm>
          <a:prstGeom prst="rect">
            <a:avLst/>
          </a:prstGeom>
          <a:noFill/>
          <a:ln w="9525" cap="flat" cmpd="sng">
            <a:solidFill>
              <a:srgbClr val="8DA9DB"/>
            </a:solidFill>
            <a:prstDash val="lgDash"/>
            <a:round/>
            <a:headEnd type="none" w="sm" len="sm"/>
            <a:tailEnd type="none" w="sm" len="sm"/>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200"/>
              <a:buNone/>
            </a:pPr>
            <a:r>
              <a:rPr lang="en-US" sz="2200" b="1" u="none" strike="noStrike" dirty="0" err="1">
                <a:latin typeface="Arial"/>
                <a:ea typeface="Arial"/>
                <a:cs typeface="Arial"/>
                <a:sym typeface="Arial"/>
              </a:rPr>
              <a:t>Trình</a:t>
            </a:r>
            <a:r>
              <a:rPr lang="en-US" sz="2200" b="1" u="none" strike="noStrike" dirty="0">
                <a:latin typeface="Arial"/>
                <a:ea typeface="Arial"/>
                <a:cs typeface="Arial"/>
                <a:sym typeface="Arial"/>
              </a:rPr>
              <a:t> </a:t>
            </a:r>
            <a:r>
              <a:rPr lang="en-US" sz="2200" b="1" u="none" strike="noStrike" dirty="0" err="1">
                <a:latin typeface="Arial"/>
                <a:ea typeface="Arial"/>
                <a:cs typeface="Arial"/>
                <a:sym typeface="Arial"/>
              </a:rPr>
              <a:t>tự</a:t>
            </a:r>
            <a:r>
              <a:rPr lang="en-US" sz="2200" b="1" u="none" strike="noStrike" dirty="0">
                <a:latin typeface="Arial"/>
                <a:ea typeface="Arial"/>
                <a:cs typeface="Arial"/>
                <a:sym typeface="Arial"/>
              </a:rPr>
              <a:t> </a:t>
            </a:r>
            <a:r>
              <a:rPr lang="en-US" sz="2200" b="1" u="none" strike="noStrike" dirty="0" err="1">
                <a:latin typeface="Arial"/>
                <a:ea typeface="Arial"/>
                <a:cs typeface="Arial"/>
                <a:sym typeface="Arial"/>
              </a:rPr>
              <a:t>thiết</a:t>
            </a:r>
            <a:r>
              <a:rPr lang="en-US" sz="2200" b="1" u="none" strike="noStrike" dirty="0">
                <a:latin typeface="Arial"/>
                <a:ea typeface="Arial"/>
                <a:cs typeface="Arial"/>
                <a:sym typeface="Arial"/>
              </a:rPr>
              <a:t> </a:t>
            </a:r>
            <a:r>
              <a:rPr lang="en-US" sz="2200" b="1" u="none" strike="noStrike" dirty="0" err="1">
                <a:latin typeface="Arial"/>
                <a:ea typeface="Arial"/>
                <a:cs typeface="Arial"/>
                <a:sym typeface="Arial"/>
              </a:rPr>
              <a:t>kế</a:t>
            </a:r>
            <a:endParaRPr sz="2200" b="1" u="none" strike="noStrike" dirty="0">
              <a:latin typeface="Arial"/>
              <a:ea typeface="Arial"/>
              <a:cs typeface="Arial"/>
              <a:sym typeface="Arial"/>
            </a:endParaRPr>
          </a:p>
          <a:p>
            <a:pPr marL="355600" lvl="0" indent="-355600" algn="just" rtl="0">
              <a:lnSpc>
                <a:spcPct val="90000"/>
              </a:lnSpc>
              <a:spcBef>
                <a:spcPts val="1000"/>
              </a:spcBef>
              <a:spcAft>
                <a:spcPts val="0"/>
              </a:spcAft>
              <a:buClr>
                <a:schemeClr val="dk1"/>
              </a:buClr>
              <a:buSzPts val="2200"/>
              <a:buFont typeface="Arial"/>
              <a:buChar char="•"/>
            </a:pPr>
            <a:r>
              <a:rPr lang="en-US" sz="2200" dirty="0" err="1">
                <a:latin typeface="Arial"/>
                <a:ea typeface="Arial"/>
                <a:cs typeface="Arial"/>
                <a:sym typeface="Arial"/>
              </a:rPr>
              <a:t>Xác</a:t>
            </a:r>
            <a:r>
              <a:rPr lang="en-US" sz="2200" dirty="0">
                <a:latin typeface="Arial"/>
                <a:ea typeface="Arial"/>
                <a:cs typeface="Arial"/>
                <a:sym typeface="Arial"/>
              </a:rPr>
              <a:t> </a:t>
            </a:r>
            <a:r>
              <a:rPr lang="en-US" sz="2200" dirty="0" err="1">
                <a:latin typeface="Arial"/>
                <a:ea typeface="Arial"/>
                <a:cs typeface="Arial"/>
                <a:sym typeface="Arial"/>
              </a:rPr>
              <a:t>định</a:t>
            </a:r>
            <a:r>
              <a:rPr lang="en-US" sz="2200" dirty="0">
                <a:latin typeface="Arial"/>
                <a:ea typeface="Arial"/>
                <a:cs typeface="Arial"/>
                <a:sym typeface="Arial"/>
              </a:rPr>
              <a:t> </a:t>
            </a:r>
            <a:r>
              <a:rPr lang="en-US" sz="2200" dirty="0" err="1">
                <a:latin typeface="Arial"/>
                <a:ea typeface="Arial"/>
                <a:cs typeface="Arial"/>
                <a:sym typeface="Arial"/>
              </a:rPr>
              <a:t>biến</a:t>
            </a:r>
            <a:r>
              <a:rPr lang="en-US" sz="2200" dirty="0">
                <a:latin typeface="Arial"/>
                <a:ea typeface="Arial"/>
                <a:cs typeface="Arial"/>
                <a:sym typeface="Arial"/>
              </a:rPr>
              <a:t> </a:t>
            </a:r>
            <a:r>
              <a:rPr lang="en-US" sz="2200" dirty="0" err="1">
                <a:latin typeface="Arial"/>
                <a:ea typeface="Arial"/>
                <a:cs typeface="Arial"/>
                <a:sym typeface="Arial"/>
              </a:rPr>
              <a:t>vào</a:t>
            </a:r>
            <a:r>
              <a:rPr lang="en-US" sz="2200" dirty="0">
                <a:latin typeface="Arial"/>
                <a:ea typeface="Arial"/>
                <a:cs typeface="Arial"/>
                <a:sym typeface="Arial"/>
              </a:rPr>
              <a:t>, </a:t>
            </a:r>
            <a:r>
              <a:rPr lang="en-US" sz="2200" dirty="0" err="1">
                <a:latin typeface="Arial"/>
                <a:ea typeface="Arial"/>
                <a:cs typeface="Arial"/>
                <a:sym typeface="Arial"/>
              </a:rPr>
              <a:t>biến</a:t>
            </a:r>
            <a:r>
              <a:rPr lang="en-US" sz="2200" dirty="0">
                <a:latin typeface="Arial"/>
                <a:ea typeface="Arial"/>
                <a:cs typeface="Arial"/>
                <a:sym typeface="Arial"/>
              </a:rPr>
              <a:t> </a:t>
            </a:r>
            <a:r>
              <a:rPr lang="en-US" sz="2200" dirty="0" err="1">
                <a:latin typeface="Arial"/>
                <a:ea typeface="Arial"/>
                <a:cs typeface="Arial"/>
                <a:sym typeface="Arial"/>
              </a:rPr>
              <a:t>ra</a:t>
            </a:r>
            <a:r>
              <a:rPr lang="en-US" sz="2200" dirty="0">
                <a:latin typeface="Arial"/>
                <a:ea typeface="Arial"/>
                <a:cs typeface="Arial"/>
                <a:sym typeface="Arial"/>
              </a:rPr>
              <a:t> (</a:t>
            </a:r>
            <a:r>
              <a:rPr lang="en-US" sz="2200" dirty="0" err="1">
                <a:latin typeface="Arial"/>
                <a:ea typeface="Arial"/>
                <a:cs typeface="Arial"/>
                <a:sym typeface="Arial"/>
              </a:rPr>
              <a:t>và</a:t>
            </a:r>
            <a:r>
              <a:rPr lang="en-US" sz="2200" dirty="0">
                <a:latin typeface="Arial"/>
                <a:ea typeface="Arial"/>
                <a:cs typeface="Arial"/>
                <a:sym typeface="Arial"/>
              </a:rPr>
              <a:t> </a:t>
            </a:r>
            <a:r>
              <a:rPr lang="en-US" sz="2200" dirty="0" err="1">
                <a:latin typeface="Arial"/>
                <a:ea typeface="Arial"/>
                <a:cs typeface="Arial"/>
                <a:sym typeface="Arial"/>
              </a:rPr>
              <a:t>biến</a:t>
            </a:r>
            <a:r>
              <a:rPr lang="en-US" sz="2200" dirty="0">
                <a:latin typeface="Arial"/>
                <a:ea typeface="Arial"/>
                <a:cs typeface="Arial"/>
                <a:sym typeface="Arial"/>
              </a:rPr>
              <a:t> </a:t>
            </a:r>
            <a:r>
              <a:rPr lang="en-US" sz="2200" dirty="0" err="1">
                <a:latin typeface="Arial"/>
                <a:ea typeface="Arial"/>
                <a:cs typeface="Arial"/>
                <a:sym typeface="Arial"/>
              </a:rPr>
              <a:t>trạng</a:t>
            </a:r>
            <a:r>
              <a:rPr lang="en-US" sz="2200" dirty="0">
                <a:latin typeface="Arial"/>
                <a:ea typeface="Arial"/>
                <a:cs typeface="Arial"/>
                <a:sym typeface="Arial"/>
              </a:rPr>
              <a:t> </a:t>
            </a:r>
            <a:r>
              <a:rPr lang="en-US" sz="2200" dirty="0" err="1">
                <a:latin typeface="Arial"/>
                <a:ea typeface="Arial"/>
                <a:cs typeface="Arial"/>
                <a:sym typeface="Arial"/>
              </a:rPr>
              <a:t>thái</a:t>
            </a:r>
            <a:r>
              <a:rPr lang="en-US" sz="2200" dirty="0">
                <a:latin typeface="Arial"/>
                <a:ea typeface="Arial"/>
                <a:cs typeface="Arial"/>
                <a:sym typeface="Arial"/>
              </a:rPr>
              <a:t>, </a:t>
            </a:r>
            <a:r>
              <a:rPr lang="en-US" sz="2200" dirty="0" err="1">
                <a:latin typeface="Arial"/>
                <a:ea typeface="Arial"/>
                <a:cs typeface="Arial"/>
                <a:sym typeface="Arial"/>
              </a:rPr>
              <a:t>nếu</a:t>
            </a:r>
            <a:r>
              <a:rPr lang="en-US" sz="2200" dirty="0">
                <a:latin typeface="Arial"/>
                <a:ea typeface="Arial"/>
                <a:cs typeface="Arial"/>
                <a:sym typeface="Arial"/>
              </a:rPr>
              <a:t> </a:t>
            </a:r>
            <a:r>
              <a:rPr lang="en-US" sz="2200" dirty="0" err="1">
                <a:latin typeface="Arial"/>
                <a:ea typeface="Arial"/>
                <a:cs typeface="Arial"/>
                <a:sym typeface="Arial"/>
              </a:rPr>
              <a:t>cần</a:t>
            </a:r>
            <a:r>
              <a:rPr lang="en-US" sz="2200" dirty="0">
                <a:latin typeface="Arial"/>
                <a:ea typeface="Arial"/>
                <a:cs typeface="Arial"/>
                <a:sym typeface="Arial"/>
              </a:rPr>
              <a:t>) </a:t>
            </a:r>
            <a:r>
              <a:rPr lang="en-US" sz="2200" dirty="0" err="1">
                <a:latin typeface="Arial"/>
                <a:ea typeface="Arial"/>
                <a:cs typeface="Arial"/>
                <a:sym typeface="Arial"/>
              </a:rPr>
              <a:t>của</a:t>
            </a:r>
            <a:r>
              <a:rPr lang="en-US" sz="2200" dirty="0">
                <a:latin typeface="Arial"/>
                <a:ea typeface="Arial"/>
                <a:cs typeface="Arial"/>
                <a:sym typeface="Arial"/>
              </a:rPr>
              <a:t> </a:t>
            </a:r>
            <a:r>
              <a:rPr lang="en-US" sz="2200" dirty="0" err="1">
                <a:latin typeface="Arial"/>
                <a:ea typeface="Arial"/>
                <a:cs typeface="Arial"/>
                <a:sym typeface="Arial"/>
              </a:rPr>
              <a:t>đối</a:t>
            </a:r>
            <a:r>
              <a:rPr lang="en-US" sz="2200" dirty="0">
                <a:latin typeface="Arial"/>
                <a:ea typeface="Arial"/>
                <a:cs typeface="Arial"/>
                <a:sym typeface="Arial"/>
              </a:rPr>
              <a:t> </a:t>
            </a:r>
            <a:r>
              <a:rPr lang="en-US" sz="2200" dirty="0" err="1">
                <a:latin typeface="Arial"/>
                <a:ea typeface="Arial"/>
                <a:cs typeface="Arial"/>
                <a:sym typeface="Arial"/>
              </a:rPr>
              <a:t>tượng</a:t>
            </a:r>
            <a:r>
              <a:rPr lang="en-US" sz="2200" dirty="0">
                <a:latin typeface="Arial"/>
                <a:ea typeface="Arial"/>
                <a:cs typeface="Arial"/>
                <a:sym typeface="Arial"/>
              </a:rPr>
              <a:t>.</a:t>
            </a:r>
            <a:endParaRPr dirty="0"/>
          </a:p>
          <a:p>
            <a:pPr marL="355600" lvl="0" indent="-355600" algn="just" rtl="0">
              <a:lnSpc>
                <a:spcPct val="90000"/>
              </a:lnSpc>
              <a:spcBef>
                <a:spcPts val="1000"/>
              </a:spcBef>
              <a:spcAft>
                <a:spcPts val="0"/>
              </a:spcAft>
              <a:buClr>
                <a:schemeClr val="dk1"/>
              </a:buClr>
              <a:buSzPts val="2200"/>
              <a:buFont typeface="Arial"/>
              <a:buChar char="•"/>
            </a:pPr>
            <a:r>
              <a:rPr lang="en-US" sz="2200" dirty="0" err="1">
                <a:latin typeface="Arial"/>
                <a:ea typeface="Arial"/>
                <a:cs typeface="Arial"/>
                <a:sym typeface="Arial"/>
              </a:rPr>
              <a:t>Định</a:t>
            </a:r>
            <a:r>
              <a:rPr lang="en-US" sz="2200" dirty="0">
                <a:latin typeface="Arial"/>
                <a:ea typeface="Arial"/>
                <a:cs typeface="Arial"/>
                <a:sym typeface="Arial"/>
              </a:rPr>
              <a:t> </a:t>
            </a:r>
            <a:r>
              <a:rPr lang="en-US" sz="2200" dirty="0" err="1">
                <a:latin typeface="Arial"/>
                <a:ea typeface="Arial"/>
                <a:cs typeface="Arial"/>
                <a:sym typeface="Arial"/>
              </a:rPr>
              <a:t>nghĩa</a:t>
            </a:r>
            <a:r>
              <a:rPr lang="en-US" sz="2200" dirty="0">
                <a:latin typeface="Arial"/>
                <a:ea typeface="Arial"/>
                <a:cs typeface="Arial"/>
                <a:sym typeface="Arial"/>
              </a:rPr>
              <a:t> </a:t>
            </a:r>
            <a:r>
              <a:rPr lang="en-US" sz="2200" dirty="0" err="1">
                <a:latin typeface="Arial"/>
                <a:ea typeface="Arial"/>
                <a:cs typeface="Arial"/>
                <a:sym typeface="Arial"/>
              </a:rPr>
              <a:t>các</a:t>
            </a:r>
            <a:r>
              <a:rPr lang="en-US" sz="2200" dirty="0">
                <a:latin typeface="Arial"/>
                <a:ea typeface="Arial"/>
                <a:cs typeface="Arial"/>
                <a:sym typeface="Arial"/>
              </a:rPr>
              <a:t> </a:t>
            </a:r>
            <a:r>
              <a:rPr lang="en-US" sz="2200" dirty="0" err="1">
                <a:latin typeface="Arial"/>
                <a:ea typeface="Arial"/>
                <a:cs typeface="Arial"/>
                <a:sym typeface="Arial"/>
              </a:rPr>
              <a:t>tập</a:t>
            </a:r>
            <a:r>
              <a:rPr lang="en-US" sz="2200" dirty="0">
                <a:latin typeface="Arial"/>
                <a:ea typeface="Arial"/>
                <a:cs typeface="Arial"/>
                <a:sym typeface="Arial"/>
              </a:rPr>
              <a:t> </a:t>
            </a:r>
            <a:r>
              <a:rPr lang="en-US" sz="2200" dirty="0" err="1">
                <a:latin typeface="Arial"/>
                <a:ea typeface="Arial"/>
                <a:cs typeface="Arial"/>
                <a:sym typeface="Arial"/>
              </a:rPr>
              <a:t>mờ</a:t>
            </a:r>
            <a:r>
              <a:rPr lang="en-US" sz="2200" dirty="0">
                <a:latin typeface="Arial"/>
                <a:ea typeface="Arial"/>
                <a:cs typeface="Arial"/>
                <a:sym typeface="Arial"/>
              </a:rPr>
              <a:t> </a:t>
            </a:r>
            <a:r>
              <a:rPr lang="en-US" sz="2200" dirty="0" err="1">
                <a:latin typeface="Arial"/>
                <a:ea typeface="Arial"/>
                <a:cs typeface="Arial"/>
                <a:sym typeface="Arial"/>
              </a:rPr>
              <a:t>và</a:t>
            </a:r>
            <a:r>
              <a:rPr lang="en-US" sz="2200" dirty="0">
                <a:latin typeface="Arial"/>
                <a:ea typeface="Arial"/>
                <a:cs typeface="Arial"/>
                <a:sym typeface="Arial"/>
              </a:rPr>
              <a:t> </a:t>
            </a:r>
            <a:r>
              <a:rPr lang="en-US" sz="2200" dirty="0" err="1">
                <a:latin typeface="Arial"/>
                <a:ea typeface="Arial"/>
                <a:cs typeface="Arial"/>
                <a:sym typeface="Arial"/>
              </a:rPr>
              <a:t>gán</a:t>
            </a:r>
            <a:r>
              <a:rPr lang="en-US" sz="2200" dirty="0">
                <a:latin typeface="Arial"/>
                <a:ea typeface="Arial"/>
                <a:cs typeface="Arial"/>
                <a:sym typeface="Arial"/>
              </a:rPr>
              <a:t> </a:t>
            </a:r>
            <a:r>
              <a:rPr lang="en-US" sz="2200" dirty="0" err="1">
                <a:latin typeface="Arial"/>
                <a:ea typeface="Arial"/>
                <a:cs typeface="Arial"/>
                <a:sym typeface="Arial"/>
              </a:rPr>
              <a:t>cho</a:t>
            </a:r>
            <a:r>
              <a:rPr lang="en-US" sz="2200" dirty="0">
                <a:latin typeface="Arial"/>
                <a:ea typeface="Arial"/>
                <a:cs typeface="Arial"/>
                <a:sym typeface="Arial"/>
              </a:rPr>
              <a:t> </a:t>
            </a:r>
            <a:r>
              <a:rPr lang="en-US" sz="2200" dirty="0" err="1">
                <a:latin typeface="Arial"/>
                <a:ea typeface="Arial"/>
                <a:cs typeface="Arial"/>
                <a:sym typeface="Arial"/>
              </a:rPr>
              <a:t>mỗi</a:t>
            </a:r>
            <a:r>
              <a:rPr lang="en-US" sz="2200" dirty="0">
                <a:latin typeface="Arial"/>
                <a:ea typeface="Arial"/>
                <a:cs typeface="Arial"/>
                <a:sym typeface="Arial"/>
              </a:rPr>
              <a:t> </a:t>
            </a:r>
            <a:r>
              <a:rPr lang="en-US" sz="2200" dirty="0" err="1">
                <a:latin typeface="Arial"/>
                <a:ea typeface="Arial"/>
                <a:cs typeface="Arial"/>
                <a:sym typeface="Arial"/>
              </a:rPr>
              <a:t>tập</a:t>
            </a:r>
            <a:r>
              <a:rPr lang="en-US" sz="2200" dirty="0">
                <a:latin typeface="Arial"/>
                <a:ea typeface="Arial"/>
                <a:cs typeface="Arial"/>
                <a:sym typeface="Arial"/>
              </a:rPr>
              <a:t> </a:t>
            </a:r>
            <a:r>
              <a:rPr lang="en-US" sz="2200" dirty="0" err="1">
                <a:latin typeface="Arial"/>
                <a:ea typeface="Arial"/>
                <a:cs typeface="Arial"/>
                <a:sym typeface="Arial"/>
              </a:rPr>
              <a:t>mờ</a:t>
            </a:r>
            <a:r>
              <a:rPr lang="en-US" sz="2200" dirty="0">
                <a:latin typeface="Arial"/>
                <a:ea typeface="Arial"/>
                <a:cs typeface="Arial"/>
                <a:sym typeface="Arial"/>
              </a:rPr>
              <a:t> </a:t>
            </a:r>
            <a:r>
              <a:rPr lang="en-US" sz="2200" dirty="0" err="1">
                <a:latin typeface="Arial"/>
                <a:ea typeface="Arial"/>
                <a:cs typeface="Arial"/>
                <a:sym typeface="Arial"/>
              </a:rPr>
              <a:t>một</a:t>
            </a:r>
            <a:r>
              <a:rPr lang="en-US" sz="2200" dirty="0">
                <a:latin typeface="Arial"/>
                <a:ea typeface="Arial"/>
                <a:cs typeface="Arial"/>
                <a:sym typeface="Arial"/>
              </a:rPr>
              <a:t> </a:t>
            </a:r>
            <a:r>
              <a:rPr lang="en-US" sz="2200" dirty="0" err="1">
                <a:latin typeface="Arial"/>
                <a:ea typeface="Arial"/>
                <a:cs typeface="Arial"/>
                <a:sym typeface="Arial"/>
              </a:rPr>
              <a:t>giá</a:t>
            </a:r>
            <a:r>
              <a:rPr lang="en-US" sz="2200" dirty="0">
                <a:latin typeface="Arial"/>
                <a:ea typeface="Arial"/>
                <a:cs typeface="Arial"/>
                <a:sym typeface="Arial"/>
              </a:rPr>
              <a:t> </a:t>
            </a:r>
            <a:r>
              <a:rPr lang="en-US" sz="2200" dirty="0" err="1">
                <a:latin typeface="Arial"/>
                <a:ea typeface="Arial"/>
                <a:cs typeface="Arial"/>
                <a:sym typeface="Arial"/>
              </a:rPr>
              <a:t>trị</a:t>
            </a:r>
            <a:r>
              <a:rPr lang="en-US" sz="2200" dirty="0">
                <a:latin typeface="Arial"/>
                <a:ea typeface="Arial"/>
                <a:cs typeface="Arial"/>
                <a:sym typeface="Arial"/>
              </a:rPr>
              <a:t> </a:t>
            </a:r>
            <a:r>
              <a:rPr lang="en-US" sz="2200" dirty="0" err="1">
                <a:latin typeface="Arial"/>
                <a:ea typeface="Arial"/>
                <a:cs typeface="Arial"/>
                <a:sym typeface="Arial"/>
              </a:rPr>
              <a:t>ngôn</a:t>
            </a:r>
            <a:r>
              <a:rPr lang="en-US" sz="2200" dirty="0">
                <a:latin typeface="Arial"/>
                <a:ea typeface="Arial"/>
                <a:cs typeface="Arial"/>
                <a:sym typeface="Arial"/>
              </a:rPr>
              <a:t> </a:t>
            </a:r>
            <a:r>
              <a:rPr lang="en-US" sz="2200" dirty="0" err="1">
                <a:latin typeface="Arial"/>
                <a:ea typeface="Arial"/>
                <a:cs typeface="Arial"/>
                <a:sym typeface="Arial"/>
              </a:rPr>
              <a:t>ngữ</a:t>
            </a:r>
            <a:r>
              <a:rPr lang="en-US" sz="2200" dirty="0">
                <a:latin typeface="Arial"/>
                <a:ea typeface="Arial"/>
                <a:cs typeface="Arial"/>
                <a:sym typeface="Arial"/>
              </a:rPr>
              <a:t>.</a:t>
            </a:r>
            <a:endParaRPr sz="2200" u="none" strike="noStrike" dirty="0">
              <a:latin typeface="Arial"/>
              <a:ea typeface="Arial"/>
              <a:cs typeface="Arial"/>
              <a:sym typeface="Arial"/>
            </a:endParaRPr>
          </a:p>
          <a:p>
            <a:pPr marL="355600" lvl="0" indent="-355600" algn="just" rtl="0">
              <a:lnSpc>
                <a:spcPct val="90000"/>
              </a:lnSpc>
              <a:spcBef>
                <a:spcPts val="1000"/>
              </a:spcBef>
              <a:spcAft>
                <a:spcPts val="0"/>
              </a:spcAft>
              <a:buClr>
                <a:schemeClr val="dk1"/>
              </a:buClr>
              <a:buSzPts val="2200"/>
              <a:buFont typeface="Arial"/>
              <a:buChar char="•"/>
            </a:pPr>
            <a:r>
              <a:rPr lang="en-US" sz="2200" dirty="0" err="1">
                <a:latin typeface="Arial"/>
                <a:ea typeface="Arial"/>
                <a:cs typeface="Arial"/>
                <a:sym typeface="Arial"/>
              </a:rPr>
              <a:t>Xây</a:t>
            </a:r>
            <a:r>
              <a:rPr lang="en-US" sz="2200" dirty="0">
                <a:latin typeface="Arial"/>
                <a:ea typeface="Arial"/>
                <a:cs typeface="Arial"/>
                <a:sym typeface="Arial"/>
              </a:rPr>
              <a:t> </a:t>
            </a:r>
            <a:r>
              <a:rPr lang="en-US" sz="2200" dirty="0" err="1">
                <a:latin typeface="Arial"/>
                <a:ea typeface="Arial"/>
                <a:cs typeface="Arial"/>
                <a:sym typeface="Arial"/>
              </a:rPr>
              <a:t>dựng</a:t>
            </a:r>
            <a:r>
              <a:rPr lang="en-US" sz="2200" dirty="0">
                <a:latin typeface="Arial"/>
                <a:ea typeface="Arial"/>
                <a:cs typeface="Arial"/>
                <a:sym typeface="Arial"/>
              </a:rPr>
              <a:t> </a:t>
            </a:r>
            <a:r>
              <a:rPr lang="en-US" sz="2200" dirty="0" err="1">
                <a:latin typeface="Arial"/>
                <a:ea typeface="Arial"/>
                <a:cs typeface="Arial"/>
                <a:sym typeface="Arial"/>
              </a:rPr>
              <a:t>hệ</a:t>
            </a:r>
            <a:r>
              <a:rPr lang="en-US" sz="2200" dirty="0">
                <a:latin typeface="Arial"/>
                <a:ea typeface="Arial"/>
                <a:cs typeface="Arial"/>
                <a:sym typeface="Arial"/>
              </a:rPr>
              <a:t> </a:t>
            </a:r>
            <a:r>
              <a:rPr lang="en-US" sz="2200" dirty="0" err="1">
                <a:latin typeface="Arial"/>
                <a:ea typeface="Arial"/>
                <a:cs typeface="Arial"/>
                <a:sym typeface="Arial"/>
              </a:rPr>
              <a:t>quy</a:t>
            </a:r>
            <a:r>
              <a:rPr lang="en-US" sz="2200" dirty="0">
                <a:latin typeface="Arial"/>
                <a:ea typeface="Arial"/>
                <a:cs typeface="Arial"/>
                <a:sym typeface="Arial"/>
              </a:rPr>
              <a:t> </a:t>
            </a:r>
            <a:r>
              <a:rPr lang="en-US" sz="2200" dirty="0" err="1">
                <a:latin typeface="Arial"/>
                <a:ea typeface="Arial"/>
                <a:cs typeface="Arial"/>
                <a:sym typeface="Arial"/>
              </a:rPr>
              <a:t>tắc</a:t>
            </a:r>
            <a:r>
              <a:rPr lang="en-US" sz="2200" dirty="0">
                <a:latin typeface="Arial"/>
                <a:ea typeface="Arial"/>
                <a:cs typeface="Arial"/>
                <a:sym typeface="Arial"/>
              </a:rPr>
              <a:t> </a:t>
            </a:r>
            <a:r>
              <a:rPr lang="en-US" sz="2200" dirty="0" err="1">
                <a:latin typeface="Arial"/>
                <a:ea typeface="Arial"/>
                <a:cs typeface="Arial"/>
                <a:sym typeface="Arial"/>
              </a:rPr>
              <a:t>mờ</a:t>
            </a:r>
            <a:r>
              <a:rPr lang="en-US" sz="2200" dirty="0">
                <a:latin typeface="Arial"/>
                <a:ea typeface="Arial"/>
                <a:cs typeface="Arial"/>
                <a:sym typeface="Arial"/>
              </a:rPr>
              <a:t>.</a:t>
            </a:r>
            <a:endParaRPr sz="2200" u="none" strike="noStrike" dirty="0">
              <a:latin typeface="Arial"/>
              <a:ea typeface="Arial"/>
              <a:cs typeface="Arial"/>
              <a:sym typeface="Arial"/>
            </a:endParaRPr>
          </a:p>
          <a:p>
            <a:pPr marL="355600" lvl="0" indent="-355600" algn="just" rtl="0">
              <a:lnSpc>
                <a:spcPct val="90000"/>
              </a:lnSpc>
              <a:spcBef>
                <a:spcPts val="1000"/>
              </a:spcBef>
              <a:spcAft>
                <a:spcPts val="0"/>
              </a:spcAft>
              <a:buClr>
                <a:schemeClr val="dk1"/>
              </a:buClr>
              <a:buSzPts val="2200"/>
              <a:buFont typeface="Arial"/>
              <a:buChar char="•"/>
            </a:pPr>
            <a:r>
              <a:rPr lang="en-US" sz="2200" u="none" strike="noStrike" dirty="0" err="1">
                <a:latin typeface="Arial"/>
                <a:ea typeface="Arial"/>
                <a:cs typeface="Arial"/>
                <a:sym typeface="Arial"/>
              </a:rPr>
              <a:t>Chọn</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phương</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pháp</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suy</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diễn</a:t>
            </a:r>
            <a:r>
              <a:rPr lang="en-US" sz="2200" u="none" strike="noStrike" dirty="0">
                <a:latin typeface="Arial"/>
                <a:ea typeface="Arial"/>
                <a:cs typeface="Arial"/>
                <a:sym typeface="Arial"/>
              </a:rPr>
              <a:t>.</a:t>
            </a:r>
            <a:endParaRPr dirty="0"/>
          </a:p>
          <a:p>
            <a:pPr marL="355600" lvl="0" indent="-355600" algn="just" rtl="0">
              <a:lnSpc>
                <a:spcPct val="90000"/>
              </a:lnSpc>
              <a:spcBef>
                <a:spcPts val="1000"/>
              </a:spcBef>
              <a:spcAft>
                <a:spcPts val="0"/>
              </a:spcAft>
              <a:buClr>
                <a:schemeClr val="dk1"/>
              </a:buClr>
              <a:buSzPts val="2200"/>
              <a:buFont typeface="Arial"/>
              <a:buChar char="•"/>
            </a:pPr>
            <a:r>
              <a:rPr lang="en-US" sz="2200" dirty="0" err="1">
                <a:latin typeface="Arial"/>
                <a:ea typeface="Arial"/>
                <a:cs typeface="Arial"/>
                <a:sym typeface="Arial"/>
              </a:rPr>
              <a:t>Chọn</a:t>
            </a:r>
            <a:r>
              <a:rPr lang="en-US" sz="2200" dirty="0">
                <a:latin typeface="Arial"/>
                <a:ea typeface="Arial"/>
                <a:cs typeface="Arial"/>
                <a:sym typeface="Arial"/>
              </a:rPr>
              <a:t> </a:t>
            </a:r>
            <a:r>
              <a:rPr lang="en-US" sz="2200" dirty="0" err="1">
                <a:latin typeface="Arial"/>
                <a:ea typeface="Arial"/>
                <a:cs typeface="Arial"/>
                <a:sym typeface="Arial"/>
              </a:rPr>
              <a:t>phương</a:t>
            </a:r>
            <a:r>
              <a:rPr lang="en-US" sz="2200" dirty="0">
                <a:latin typeface="Arial"/>
                <a:ea typeface="Arial"/>
                <a:cs typeface="Arial"/>
                <a:sym typeface="Arial"/>
              </a:rPr>
              <a:t> </a:t>
            </a:r>
            <a:r>
              <a:rPr lang="en-US" sz="2200" dirty="0" err="1">
                <a:latin typeface="Arial"/>
                <a:ea typeface="Arial"/>
                <a:cs typeface="Arial"/>
                <a:sym typeface="Arial"/>
              </a:rPr>
              <a:t>pháp</a:t>
            </a:r>
            <a:r>
              <a:rPr lang="en-US" sz="2200" dirty="0">
                <a:latin typeface="Arial"/>
                <a:ea typeface="Arial"/>
                <a:cs typeface="Arial"/>
                <a:sym typeface="Arial"/>
              </a:rPr>
              <a:t> </a:t>
            </a:r>
            <a:r>
              <a:rPr lang="en-US" sz="2200" dirty="0" err="1">
                <a:latin typeface="Arial"/>
                <a:ea typeface="Arial"/>
                <a:cs typeface="Arial"/>
                <a:sym typeface="Arial"/>
              </a:rPr>
              <a:t>giải</a:t>
            </a:r>
            <a:r>
              <a:rPr lang="en-US" sz="2200" dirty="0">
                <a:latin typeface="Arial"/>
                <a:ea typeface="Arial"/>
                <a:cs typeface="Arial"/>
                <a:sym typeface="Arial"/>
              </a:rPr>
              <a:t> </a:t>
            </a:r>
            <a:r>
              <a:rPr lang="en-US" sz="2200" dirty="0" err="1">
                <a:latin typeface="Arial"/>
                <a:ea typeface="Arial"/>
                <a:cs typeface="Arial"/>
                <a:sym typeface="Arial"/>
              </a:rPr>
              <a:t>mờ</a:t>
            </a:r>
            <a:r>
              <a:rPr lang="en-US" sz="2200" dirty="0">
                <a:latin typeface="Arial"/>
                <a:ea typeface="Arial"/>
                <a:cs typeface="Arial"/>
                <a:sym typeface="Arial"/>
              </a:rPr>
              <a:t>.</a:t>
            </a:r>
            <a:endParaRPr sz="2200" u="none" strike="noStrike" dirty="0">
              <a:latin typeface="Arial"/>
              <a:ea typeface="Arial"/>
              <a:cs typeface="Arial"/>
              <a:sym typeface="Arial"/>
            </a:endParaRPr>
          </a:p>
          <a:p>
            <a:pPr marL="355600" lvl="0" indent="-215900" algn="just" rtl="0">
              <a:lnSpc>
                <a:spcPct val="90000"/>
              </a:lnSpc>
              <a:spcBef>
                <a:spcPts val="1000"/>
              </a:spcBef>
              <a:spcAft>
                <a:spcPts val="0"/>
              </a:spcAft>
              <a:buClr>
                <a:schemeClr val="dk1"/>
              </a:buClr>
              <a:buSzPts val="2200"/>
              <a:buFont typeface="Arial"/>
              <a:buNone/>
            </a:pPr>
            <a:endParaRPr sz="2200" u="none" strike="noStrike" dirty="0">
              <a:latin typeface="Arial"/>
              <a:ea typeface="Arial"/>
              <a:cs typeface="Arial"/>
              <a:sym typeface="Arial"/>
            </a:endParaRPr>
          </a:p>
          <a:p>
            <a:pPr marL="355600" lvl="0" indent="-215900" algn="just" rtl="0">
              <a:lnSpc>
                <a:spcPct val="90000"/>
              </a:lnSpc>
              <a:spcBef>
                <a:spcPts val="1000"/>
              </a:spcBef>
              <a:spcAft>
                <a:spcPts val="0"/>
              </a:spcAft>
              <a:buClr>
                <a:schemeClr val="dk1"/>
              </a:buClr>
              <a:buSzPts val="2200"/>
              <a:buFont typeface="Arial"/>
              <a:buNone/>
            </a:pPr>
            <a:endParaRPr sz="2200" dirty="0">
              <a:latin typeface="Arial"/>
              <a:ea typeface="Arial"/>
              <a:cs typeface="Arial"/>
              <a:sym typeface="Arial"/>
            </a:endParaRPr>
          </a:p>
          <a:p>
            <a:pPr marL="571500" lvl="0" indent="-431800" algn="l" rtl="0">
              <a:lnSpc>
                <a:spcPct val="90000"/>
              </a:lnSpc>
              <a:spcBef>
                <a:spcPts val="1000"/>
              </a:spcBef>
              <a:spcAft>
                <a:spcPts val="0"/>
              </a:spcAft>
              <a:buClr>
                <a:schemeClr val="dk1"/>
              </a:buClr>
              <a:buSzPts val="2200"/>
              <a:buFont typeface="Calibri"/>
              <a:buNone/>
            </a:pPr>
            <a:endParaRPr sz="2200" dirty="0">
              <a:latin typeface="Arial"/>
              <a:ea typeface="Arial"/>
              <a:cs typeface="Arial"/>
              <a:sym typeface="Arial"/>
            </a:endParaRPr>
          </a:p>
          <a:p>
            <a:pPr marL="571500" lvl="0" indent="-431800" algn="l" rtl="0">
              <a:lnSpc>
                <a:spcPct val="90000"/>
              </a:lnSpc>
              <a:spcBef>
                <a:spcPts val="1000"/>
              </a:spcBef>
              <a:spcAft>
                <a:spcPts val="0"/>
              </a:spcAft>
              <a:buClr>
                <a:schemeClr val="dk1"/>
              </a:buClr>
              <a:buSzPts val="2200"/>
              <a:buFont typeface="Calibri"/>
              <a:buNone/>
            </a:pPr>
            <a:endParaRPr sz="2200" dirty="0">
              <a:latin typeface="Arial"/>
              <a:ea typeface="Arial"/>
              <a:cs typeface="Arial"/>
              <a:sym typeface="Arial"/>
            </a:endParaRPr>
          </a:p>
          <a:p>
            <a:pPr marL="0" lvl="0" indent="0" algn="l" rtl="0">
              <a:lnSpc>
                <a:spcPct val="90000"/>
              </a:lnSpc>
              <a:spcBef>
                <a:spcPts val="1000"/>
              </a:spcBef>
              <a:spcAft>
                <a:spcPts val="0"/>
              </a:spcAft>
              <a:buClr>
                <a:schemeClr val="dk1"/>
              </a:buClr>
              <a:buSzPts val="2200"/>
              <a:buNone/>
            </a:pPr>
            <a:endParaRPr sz="2200" dirty="0">
              <a:latin typeface="Arial"/>
              <a:ea typeface="Arial"/>
              <a:cs typeface="Arial"/>
              <a:sym typeface="Arial"/>
            </a:endParaRPr>
          </a:p>
        </p:txBody>
      </p:sp>
      <p:sp>
        <p:nvSpPr>
          <p:cNvPr id="159" name="Google Shape;159;p18"/>
          <p:cNvSpPr txBox="1">
            <a:spLocks noGrp="1"/>
          </p:cNvSpPr>
          <p:nvPr>
            <p:ph type="dt" idx="10"/>
          </p:nvPr>
        </p:nvSpPr>
        <p:spPr>
          <a:xfrm>
            <a:off x="544286" y="635634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5/29/2023</a:t>
            </a:r>
            <a:endParaRPr>
              <a:latin typeface="Arial"/>
              <a:ea typeface="Arial"/>
              <a:cs typeface="Arial"/>
              <a:sym typeface="Arial"/>
            </a:endParaRPr>
          </a:p>
        </p:txBody>
      </p:sp>
      <p:sp>
        <p:nvSpPr>
          <p:cNvPr id="160" name="Google Shape;160;p18"/>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6</a:t>
            </a:fld>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1396999" y="136526"/>
            <a:ext cx="9207501" cy="1108074"/>
          </a:xfrm>
          <a:prstGeom prst="rect">
            <a:avLst/>
          </a:prstGeom>
          <a:solidFill>
            <a:srgbClr val="EFF5FB"/>
          </a:solidFill>
          <a:ln w="9525" cap="flat" cmpd="sng">
            <a:solidFill>
              <a:srgbClr val="0070C0"/>
            </a:solidFill>
            <a:prstDash val="dash"/>
            <a:round/>
            <a:headEnd type="none" w="sm" len="sm"/>
            <a:tailEnd type="none" w="sm" len="sm"/>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a:buNone/>
            </a:pPr>
            <a:r>
              <a:rPr lang="en-US">
                <a:latin typeface="Arial"/>
                <a:ea typeface="Arial"/>
                <a:cs typeface="Arial"/>
                <a:sym typeface="Arial"/>
              </a:rPr>
              <a:t>Tổng quan giải thuật di truyền GA</a:t>
            </a:r>
            <a:endParaRPr/>
          </a:p>
        </p:txBody>
      </p:sp>
      <p:sp>
        <p:nvSpPr>
          <p:cNvPr id="166" name="Google Shape;166;p19"/>
          <p:cNvSpPr txBox="1">
            <a:spLocks noGrp="1"/>
          </p:cNvSpPr>
          <p:nvPr>
            <p:ph type="body" idx="1"/>
          </p:nvPr>
        </p:nvSpPr>
        <p:spPr>
          <a:xfrm>
            <a:off x="544286" y="1350737"/>
            <a:ext cx="11103428" cy="4797198"/>
          </a:xfrm>
          <a:prstGeom prst="rect">
            <a:avLst/>
          </a:prstGeom>
          <a:noFill/>
          <a:ln w="9525" cap="flat" cmpd="sng">
            <a:solidFill>
              <a:srgbClr val="8DA9DB"/>
            </a:solidFill>
            <a:prstDash val="lgDash"/>
            <a:round/>
            <a:headEnd type="none" w="sm" len="sm"/>
            <a:tailEnd type="none" w="sm" len="sm"/>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200"/>
              <a:buNone/>
            </a:pPr>
            <a:r>
              <a:rPr lang="en-US" sz="2200" b="1" u="none" strike="noStrike" dirty="0" err="1">
                <a:latin typeface="Arial"/>
                <a:ea typeface="Arial"/>
                <a:cs typeface="Arial"/>
                <a:sym typeface="Arial"/>
              </a:rPr>
              <a:t>Lý</a:t>
            </a:r>
            <a:r>
              <a:rPr lang="en-US" sz="2200" b="1" u="none" strike="noStrike" dirty="0">
                <a:latin typeface="Arial"/>
                <a:ea typeface="Arial"/>
                <a:cs typeface="Arial"/>
                <a:sym typeface="Arial"/>
              </a:rPr>
              <a:t> </a:t>
            </a:r>
            <a:r>
              <a:rPr lang="en-US" sz="2200" b="1" u="none" strike="noStrike" dirty="0" err="1">
                <a:latin typeface="Arial"/>
                <a:ea typeface="Arial"/>
                <a:cs typeface="Arial"/>
                <a:sym typeface="Arial"/>
              </a:rPr>
              <a:t>thuyết</a:t>
            </a:r>
            <a:r>
              <a:rPr lang="en-US" sz="2200" b="1" u="none" strike="noStrike" dirty="0">
                <a:latin typeface="Arial"/>
                <a:ea typeface="Arial"/>
                <a:cs typeface="Arial"/>
                <a:sym typeface="Arial"/>
              </a:rPr>
              <a:t> GA</a:t>
            </a:r>
            <a:endParaRPr dirty="0"/>
          </a:p>
          <a:p>
            <a:pPr marL="355600" lvl="0" indent="-355600" algn="just" rtl="0">
              <a:lnSpc>
                <a:spcPct val="90000"/>
              </a:lnSpc>
              <a:spcBef>
                <a:spcPts val="1000"/>
              </a:spcBef>
              <a:spcAft>
                <a:spcPts val="0"/>
              </a:spcAft>
              <a:buClr>
                <a:schemeClr val="dk1"/>
              </a:buClr>
              <a:buSzPts val="2200"/>
              <a:buFont typeface="Arial"/>
              <a:buChar char="•"/>
            </a:pPr>
            <a:r>
              <a:rPr lang="en-US" sz="2200" u="none" strike="noStrike" dirty="0">
                <a:latin typeface="Arial"/>
                <a:ea typeface="Arial"/>
                <a:cs typeface="Arial"/>
                <a:sym typeface="Arial"/>
              </a:rPr>
              <a:t>GA </a:t>
            </a:r>
            <a:r>
              <a:rPr lang="en-US" sz="2200" u="none" strike="noStrike" dirty="0" err="1">
                <a:latin typeface="Arial"/>
                <a:ea typeface="Arial"/>
                <a:cs typeface="Arial"/>
                <a:sym typeface="Arial"/>
              </a:rPr>
              <a:t>là</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giải</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thuật</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tìm</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kiếm</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lời</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giải</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tối</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ưu</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phỏng</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theo</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quá</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trình</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tiến</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hóa</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của</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sinh</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vật</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trong</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tự</a:t>
            </a:r>
            <a:r>
              <a:rPr lang="en-US" sz="2200" u="none" strike="noStrike" dirty="0">
                <a:latin typeface="Arial"/>
                <a:ea typeface="Arial"/>
                <a:cs typeface="Arial"/>
                <a:sym typeface="Arial"/>
              </a:rPr>
              <a:t> </a:t>
            </a:r>
            <a:r>
              <a:rPr lang="en-US" sz="2200" u="none" strike="noStrike" dirty="0" err="1">
                <a:latin typeface="Arial"/>
                <a:ea typeface="Arial"/>
                <a:cs typeface="Arial"/>
                <a:sym typeface="Arial"/>
              </a:rPr>
              <a:t>nhiên</a:t>
            </a:r>
            <a:r>
              <a:rPr lang="en-US" sz="2200" u="none" strike="noStrike" dirty="0">
                <a:latin typeface="Arial"/>
                <a:ea typeface="Arial"/>
                <a:cs typeface="Arial"/>
                <a:sym typeface="Arial"/>
              </a:rPr>
              <a:t>. </a:t>
            </a:r>
            <a:r>
              <a:rPr lang="en-US" sz="2200" dirty="0">
                <a:latin typeface="Arial"/>
                <a:ea typeface="Arial"/>
                <a:cs typeface="Arial"/>
                <a:sym typeface="Arial"/>
              </a:rPr>
              <a:t>GA </a:t>
            </a:r>
            <a:r>
              <a:rPr lang="en-US" sz="2200" dirty="0" err="1">
                <a:latin typeface="Arial"/>
                <a:ea typeface="Arial"/>
                <a:cs typeface="Arial"/>
                <a:sym typeface="Arial"/>
              </a:rPr>
              <a:t>được</a:t>
            </a:r>
            <a:r>
              <a:rPr lang="en-US" sz="2200" dirty="0">
                <a:latin typeface="Arial"/>
                <a:ea typeface="Arial"/>
                <a:cs typeface="Arial"/>
                <a:sym typeface="Arial"/>
              </a:rPr>
              <a:t> </a:t>
            </a:r>
            <a:r>
              <a:rPr lang="en-US" sz="2200" dirty="0" err="1">
                <a:latin typeface="Arial"/>
                <a:ea typeface="Arial"/>
                <a:cs typeface="Arial"/>
                <a:sym typeface="Arial"/>
              </a:rPr>
              <a:t>tìm</a:t>
            </a:r>
            <a:r>
              <a:rPr lang="en-US" sz="2200" dirty="0">
                <a:latin typeface="Arial"/>
                <a:ea typeface="Arial"/>
                <a:cs typeface="Arial"/>
                <a:sym typeface="Arial"/>
              </a:rPr>
              <a:t> </a:t>
            </a:r>
            <a:r>
              <a:rPr lang="en-US" sz="2200" dirty="0" err="1">
                <a:latin typeface="Arial"/>
                <a:ea typeface="Arial"/>
                <a:cs typeface="Arial"/>
                <a:sym typeface="Arial"/>
              </a:rPr>
              <a:t>ra</a:t>
            </a:r>
            <a:r>
              <a:rPr lang="en-US" sz="2200" dirty="0">
                <a:latin typeface="Arial"/>
                <a:ea typeface="Arial"/>
                <a:cs typeface="Arial"/>
                <a:sym typeface="Arial"/>
              </a:rPr>
              <a:t> </a:t>
            </a:r>
            <a:r>
              <a:rPr lang="en-US" sz="2200" dirty="0" err="1">
                <a:latin typeface="Arial"/>
                <a:ea typeface="Arial"/>
                <a:cs typeface="Arial"/>
                <a:sym typeface="Arial"/>
              </a:rPr>
              <a:t>bởi</a:t>
            </a:r>
            <a:r>
              <a:rPr lang="en-US" sz="2200" dirty="0">
                <a:latin typeface="Arial"/>
                <a:ea typeface="Arial"/>
                <a:cs typeface="Arial"/>
                <a:sym typeface="Arial"/>
              </a:rPr>
              <a:t> Holland </a:t>
            </a:r>
            <a:r>
              <a:rPr lang="en-US" sz="2200" dirty="0" err="1">
                <a:latin typeface="Arial"/>
                <a:ea typeface="Arial"/>
                <a:cs typeface="Arial"/>
                <a:sym typeface="Arial"/>
              </a:rPr>
              <a:t>vào</a:t>
            </a:r>
            <a:r>
              <a:rPr lang="en-US" sz="2200" dirty="0">
                <a:latin typeface="Arial"/>
                <a:ea typeface="Arial"/>
                <a:cs typeface="Arial"/>
                <a:sym typeface="Arial"/>
              </a:rPr>
              <a:t> </a:t>
            </a:r>
            <a:r>
              <a:rPr lang="en-US" sz="2200" dirty="0" err="1">
                <a:latin typeface="Arial"/>
                <a:ea typeface="Arial"/>
                <a:cs typeface="Arial"/>
                <a:sym typeface="Arial"/>
              </a:rPr>
              <a:t>năm</a:t>
            </a:r>
            <a:r>
              <a:rPr lang="en-US" sz="2200" dirty="0">
                <a:latin typeface="Arial"/>
                <a:ea typeface="Arial"/>
                <a:cs typeface="Arial"/>
                <a:sym typeface="Arial"/>
              </a:rPr>
              <a:t> 1975.</a:t>
            </a:r>
            <a:endParaRPr dirty="0"/>
          </a:p>
          <a:p>
            <a:pPr marL="355600" lvl="0" indent="-355600" algn="just" rtl="0">
              <a:lnSpc>
                <a:spcPct val="90000"/>
              </a:lnSpc>
              <a:spcBef>
                <a:spcPts val="1000"/>
              </a:spcBef>
              <a:spcAft>
                <a:spcPts val="0"/>
              </a:spcAft>
              <a:buClr>
                <a:schemeClr val="dk1"/>
              </a:buClr>
              <a:buSzPts val="2200"/>
              <a:buFont typeface="Arial"/>
              <a:buChar char="•"/>
            </a:pPr>
            <a:r>
              <a:rPr lang="en-US" sz="2200" dirty="0">
                <a:latin typeface="Arial"/>
                <a:ea typeface="Arial"/>
                <a:cs typeface="Arial"/>
                <a:sym typeface="Arial"/>
              </a:rPr>
              <a:t>GA </a:t>
            </a:r>
            <a:r>
              <a:rPr lang="en-US" sz="2200" dirty="0" err="1">
                <a:latin typeface="Arial"/>
                <a:ea typeface="Arial"/>
                <a:cs typeface="Arial"/>
                <a:sym typeface="Arial"/>
              </a:rPr>
              <a:t>và</a:t>
            </a:r>
            <a:r>
              <a:rPr lang="en-US" sz="2200" dirty="0">
                <a:latin typeface="Arial"/>
                <a:ea typeface="Arial"/>
                <a:cs typeface="Arial"/>
                <a:sym typeface="Arial"/>
              </a:rPr>
              <a:t> </a:t>
            </a:r>
            <a:r>
              <a:rPr lang="en-US" sz="2200" dirty="0" err="1">
                <a:latin typeface="Arial"/>
                <a:ea typeface="Arial"/>
                <a:cs typeface="Arial"/>
                <a:sym typeface="Arial"/>
              </a:rPr>
              <a:t>các</a:t>
            </a:r>
            <a:r>
              <a:rPr lang="en-US" sz="2200" dirty="0">
                <a:latin typeface="Arial"/>
                <a:ea typeface="Arial"/>
                <a:cs typeface="Arial"/>
                <a:sym typeface="Arial"/>
              </a:rPr>
              <a:t> </a:t>
            </a:r>
            <a:r>
              <a:rPr lang="en-US" sz="2200" dirty="0" err="1">
                <a:latin typeface="Arial"/>
                <a:ea typeface="Arial"/>
                <a:cs typeface="Arial"/>
                <a:sym typeface="Arial"/>
              </a:rPr>
              <a:t>giải</a:t>
            </a:r>
            <a:r>
              <a:rPr lang="en-US" sz="2200" dirty="0">
                <a:latin typeface="Arial"/>
                <a:ea typeface="Arial"/>
                <a:cs typeface="Arial"/>
                <a:sym typeface="Arial"/>
              </a:rPr>
              <a:t> </a:t>
            </a:r>
            <a:r>
              <a:rPr lang="en-US" sz="2200" dirty="0" err="1">
                <a:latin typeface="Arial"/>
                <a:ea typeface="Arial"/>
                <a:cs typeface="Arial"/>
                <a:sym typeface="Arial"/>
              </a:rPr>
              <a:t>thuật</a:t>
            </a:r>
            <a:r>
              <a:rPr lang="en-US" sz="2200" dirty="0">
                <a:latin typeface="Arial"/>
                <a:ea typeface="Arial"/>
                <a:cs typeface="Arial"/>
                <a:sym typeface="Arial"/>
              </a:rPr>
              <a:t> </a:t>
            </a:r>
            <a:r>
              <a:rPr lang="en-US" sz="2200" dirty="0" err="1">
                <a:latin typeface="Arial"/>
                <a:ea typeface="Arial"/>
                <a:cs typeface="Arial"/>
                <a:sym typeface="Arial"/>
              </a:rPr>
              <a:t>tiến</a:t>
            </a:r>
            <a:r>
              <a:rPr lang="en-US" sz="2200" dirty="0">
                <a:latin typeface="Arial"/>
                <a:ea typeface="Arial"/>
                <a:cs typeface="Arial"/>
                <a:sym typeface="Arial"/>
              </a:rPr>
              <a:t> </a:t>
            </a:r>
            <a:r>
              <a:rPr lang="en-US" sz="2200" dirty="0" err="1">
                <a:latin typeface="Arial"/>
                <a:ea typeface="Arial"/>
                <a:cs typeface="Arial"/>
                <a:sym typeface="Arial"/>
              </a:rPr>
              <a:t>hóa</a:t>
            </a:r>
            <a:r>
              <a:rPr lang="en-US" sz="2200" dirty="0">
                <a:latin typeface="Arial"/>
                <a:ea typeface="Arial"/>
                <a:cs typeface="Arial"/>
                <a:sym typeface="Arial"/>
              </a:rPr>
              <a:t> </a:t>
            </a:r>
            <a:r>
              <a:rPr lang="en-US" sz="2200" dirty="0" err="1">
                <a:latin typeface="Arial"/>
                <a:ea typeface="Arial"/>
                <a:cs typeface="Arial"/>
                <a:sym typeface="Arial"/>
              </a:rPr>
              <a:t>tuy</a:t>
            </a:r>
            <a:r>
              <a:rPr lang="en-US" sz="2200" dirty="0">
                <a:latin typeface="Arial"/>
                <a:ea typeface="Arial"/>
                <a:cs typeface="Arial"/>
                <a:sym typeface="Arial"/>
              </a:rPr>
              <a:t> </a:t>
            </a:r>
            <a:r>
              <a:rPr lang="en-US" sz="2200" dirty="0" err="1">
                <a:latin typeface="Arial"/>
                <a:ea typeface="Arial"/>
                <a:cs typeface="Arial"/>
                <a:sym typeface="Arial"/>
              </a:rPr>
              <a:t>có</a:t>
            </a:r>
            <a:r>
              <a:rPr lang="en-US" sz="2200" dirty="0">
                <a:latin typeface="Arial"/>
                <a:ea typeface="Arial"/>
                <a:cs typeface="Arial"/>
                <a:sym typeface="Arial"/>
              </a:rPr>
              <a:t> </a:t>
            </a:r>
            <a:r>
              <a:rPr lang="en-US" sz="2200" dirty="0" err="1">
                <a:latin typeface="Arial"/>
                <a:ea typeface="Arial"/>
                <a:cs typeface="Arial"/>
                <a:sym typeface="Arial"/>
              </a:rPr>
              <a:t>điểm</a:t>
            </a:r>
            <a:r>
              <a:rPr lang="en-US" sz="2200" dirty="0">
                <a:latin typeface="Arial"/>
                <a:ea typeface="Arial"/>
                <a:cs typeface="Arial"/>
                <a:sym typeface="Arial"/>
              </a:rPr>
              <a:t> </a:t>
            </a:r>
            <a:r>
              <a:rPr lang="en-US" sz="2200" dirty="0" err="1">
                <a:latin typeface="Arial"/>
                <a:ea typeface="Arial"/>
                <a:cs typeface="Arial"/>
                <a:sym typeface="Arial"/>
              </a:rPr>
              <a:t>khác</a:t>
            </a:r>
            <a:r>
              <a:rPr lang="en-US" sz="2200" dirty="0">
                <a:latin typeface="Arial"/>
                <a:ea typeface="Arial"/>
                <a:cs typeface="Arial"/>
                <a:sym typeface="Arial"/>
              </a:rPr>
              <a:t> </a:t>
            </a:r>
            <a:r>
              <a:rPr lang="en-US" sz="2200" dirty="0" err="1">
                <a:latin typeface="Arial"/>
                <a:ea typeface="Arial"/>
                <a:cs typeface="Arial"/>
                <a:sym typeface="Arial"/>
              </a:rPr>
              <a:t>biệt</a:t>
            </a:r>
            <a:r>
              <a:rPr lang="en-US" sz="2200" dirty="0">
                <a:latin typeface="Arial"/>
                <a:ea typeface="Arial"/>
                <a:cs typeface="Arial"/>
                <a:sym typeface="Arial"/>
              </a:rPr>
              <a:t> </a:t>
            </a:r>
            <a:r>
              <a:rPr lang="en-US" sz="2200" dirty="0" err="1">
                <a:latin typeface="Arial"/>
                <a:ea typeface="Arial"/>
                <a:cs typeface="Arial"/>
                <a:sym typeface="Arial"/>
              </a:rPr>
              <a:t>nhưng</a:t>
            </a:r>
            <a:r>
              <a:rPr lang="en-US" sz="2200" dirty="0">
                <a:latin typeface="Arial"/>
                <a:ea typeface="Arial"/>
                <a:cs typeface="Arial"/>
                <a:sym typeface="Arial"/>
              </a:rPr>
              <a:t> </a:t>
            </a:r>
            <a:r>
              <a:rPr lang="en-US" sz="2200" dirty="0" err="1">
                <a:latin typeface="Arial"/>
                <a:ea typeface="Arial"/>
                <a:cs typeface="Arial"/>
                <a:sym typeface="Arial"/>
              </a:rPr>
              <a:t>đều</a:t>
            </a:r>
            <a:r>
              <a:rPr lang="en-US" sz="2200" dirty="0">
                <a:latin typeface="Arial"/>
                <a:ea typeface="Arial"/>
                <a:cs typeface="Arial"/>
                <a:sym typeface="Arial"/>
              </a:rPr>
              <a:t> </a:t>
            </a:r>
            <a:r>
              <a:rPr lang="en-US" sz="2200" dirty="0" err="1">
                <a:latin typeface="Arial"/>
                <a:ea typeface="Arial"/>
                <a:cs typeface="Arial"/>
                <a:sym typeface="Arial"/>
              </a:rPr>
              <a:t>mô</a:t>
            </a:r>
            <a:r>
              <a:rPr lang="en-US" sz="2200" dirty="0">
                <a:latin typeface="Arial"/>
                <a:ea typeface="Arial"/>
                <a:cs typeface="Arial"/>
                <a:sym typeface="Arial"/>
              </a:rPr>
              <a:t> </a:t>
            </a:r>
            <a:r>
              <a:rPr lang="en-US" sz="2200" dirty="0" err="1">
                <a:latin typeface="Arial"/>
                <a:ea typeface="Arial"/>
                <a:cs typeface="Arial"/>
                <a:sym typeface="Arial"/>
              </a:rPr>
              <a:t>phỏng</a:t>
            </a:r>
            <a:r>
              <a:rPr lang="en-US" sz="2200" dirty="0">
                <a:latin typeface="Arial"/>
                <a:ea typeface="Arial"/>
                <a:cs typeface="Arial"/>
                <a:sym typeface="Arial"/>
              </a:rPr>
              <a:t> </a:t>
            </a:r>
            <a:r>
              <a:rPr lang="en-US" sz="2200" dirty="0" err="1">
                <a:latin typeface="Arial"/>
                <a:ea typeface="Arial"/>
                <a:cs typeface="Arial"/>
                <a:sym typeface="Arial"/>
              </a:rPr>
              <a:t>ba</a:t>
            </a:r>
            <a:r>
              <a:rPr lang="en-US" sz="2200" dirty="0">
                <a:latin typeface="Arial"/>
                <a:ea typeface="Arial"/>
                <a:cs typeface="Arial"/>
                <a:sym typeface="Arial"/>
              </a:rPr>
              <a:t> </a:t>
            </a:r>
            <a:r>
              <a:rPr lang="en-US" sz="2200" dirty="0" err="1">
                <a:latin typeface="Arial"/>
                <a:ea typeface="Arial"/>
                <a:cs typeface="Arial"/>
                <a:sym typeface="Arial"/>
              </a:rPr>
              <a:t>quá</a:t>
            </a:r>
            <a:r>
              <a:rPr lang="en-US" sz="2200" dirty="0">
                <a:latin typeface="Arial"/>
                <a:ea typeface="Arial"/>
                <a:cs typeface="Arial"/>
                <a:sym typeface="Arial"/>
              </a:rPr>
              <a:t> </a:t>
            </a:r>
            <a:r>
              <a:rPr lang="en-US" sz="2200" dirty="0" err="1">
                <a:latin typeface="Arial"/>
                <a:ea typeface="Arial"/>
                <a:cs typeface="Arial"/>
                <a:sym typeface="Arial"/>
              </a:rPr>
              <a:t>trình</a:t>
            </a:r>
            <a:r>
              <a:rPr lang="en-US" sz="2200" dirty="0">
                <a:latin typeface="Arial"/>
                <a:ea typeface="Arial"/>
                <a:cs typeface="Arial"/>
                <a:sym typeface="Arial"/>
              </a:rPr>
              <a:t> </a:t>
            </a:r>
            <a:r>
              <a:rPr lang="en-US" sz="2200" dirty="0" err="1">
                <a:latin typeface="Arial"/>
                <a:ea typeface="Arial"/>
                <a:cs typeface="Arial"/>
                <a:sym typeface="Arial"/>
              </a:rPr>
              <a:t>cơ</a:t>
            </a:r>
            <a:r>
              <a:rPr lang="en-US" sz="2200" dirty="0">
                <a:latin typeface="Arial"/>
                <a:ea typeface="Arial"/>
                <a:cs typeface="Arial"/>
                <a:sym typeface="Arial"/>
              </a:rPr>
              <a:t> </a:t>
            </a:r>
            <a:r>
              <a:rPr lang="en-US" sz="2200" dirty="0" err="1">
                <a:latin typeface="Arial"/>
                <a:ea typeface="Arial"/>
                <a:cs typeface="Arial"/>
                <a:sym typeface="Arial"/>
              </a:rPr>
              <a:t>bản</a:t>
            </a:r>
            <a:r>
              <a:rPr lang="en-US" sz="2200" dirty="0">
                <a:latin typeface="Arial"/>
                <a:ea typeface="Arial"/>
                <a:cs typeface="Arial"/>
                <a:sym typeface="Arial"/>
              </a:rPr>
              <a:t> </a:t>
            </a:r>
            <a:r>
              <a:rPr lang="en-US" sz="2200" dirty="0" err="1">
                <a:latin typeface="Arial"/>
                <a:ea typeface="Arial"/>
                <a:cs typeface="Arial"/>
                <a:sym typeface="Arial"/>
              </a:rPr>
              <a:t>của</a:t>
            </a:r>
            <a:r>
              <a:rPr lang="en-US" sz="2200" dirty="0">
                <a:latin typeface="Arial"/>
                <a:ea typeface="Arial"/>
                <a:cs typeface="Arial"/>
                <a:sym typeface="Arial"/>
              </a:rPr>
              <a:t> </a:t>
            </a:r>
            <a:r>
              <a:rPr lang="en-US" sz="2200" dirty="0" err="1">
                <a:latin typeface="Arial"/>
                <a:ea typeface="Arial"/>
                <a:cs typeface="Arial"/>
                <a:sym typeface="Arial"/>
              </a:rPr>
              <a:t>tiến</a:t>
            </a:r>
            <a:r>
              <a:rPr lang="en-US" sz="2200" dirty="0">
                <a:latin typeface="Arial"/>
                <a:ea typeface="Arial"/>
                <a:cs typeface="Arial"/>
                <a:sym typeface="Arial"/>
              </a:rPr>
              <a:t> </a:t>
            </a:r>
            <a:r>
              <a:rPr lang="en-US" sz="2200" dirty="0" err="1">
                <a:latin typeface="Arial"/>
                <a:ea typeface="Arial"/>
                <a:cs typeface="Arial"/>
                <a:sym typeface="Arial"/>
              </a:rPr>
              <a:t>hóa</a:t>
            </a:r>
            <a:r>
              <a:rPr lang="en-US" sz="2200" dirty="0">
                <a:latin typeface="Arial"/>
                <a:ea typeface="Arial"/>
                <a:cs typeface="Arial"/>
                <a:sym typeface="Arial"/>
              </a:rPr>
              <a:t> </a:t>
            </a:r>
            <a:r>
              <a:rPr lang="en-US" sz="2200" dirty="0" err="1">
                <a:latin typeface="Arial"/>
                <a:ea typeface="Arial"/>
                <a:cs typeface="Arial"/>
                <a:sym typeface="Arial"/>
              </a:rPr>
              <a:t>tự</a:t>
            </a:r>
            <a:r>
              <a:rPr lang="en-US" sz="2200" dirty="0">
                <a:latin typeface="Arial"/>
                <a:ea typeface="Arial"/>
                <a:cs typeface="Arial"/>
                <a:sym typeface="Arial"/>
              </a:rPr>
              <a:t> </a:t>
            </a:r>
            <a:r>
              <a:rPr lang="en-US" sz="2200" dirty="0" err="1">
                <a:latin typeface="Arial"/>
                <a:ea typeface="Arial"/>
                <a:cs typeface="Arial"/>
                <a:sym typeface="Arial"/>
              </a:rPr>
              <a:t>nhiên</a:t>
            </a:r>
            <a:r>
              <a:rPr lang="en-US" sz="2200" dirty="0">
                <a:latin typeface="Arial"/>
                <a:ea typeface="Arial"/>
                <a:cs typeface="Arial"/>
                <a:sym typeface="Arial"/>
              </a:rPr>
              <a:t>: </a:t>
            </a:r>
            <a:r>
              <a:rPr lang="en-US" sz="2200" b="1" dirty="0" err="1">
                <a:latin typeface="Arial"/>
                <a:ea typeface="Arial"/>
                <a:cs typeface="Arial"/>
                <a:sym typeface="Arial"/>
              </a:rPr>
              <a:t>chọn</a:t>
            </a:r>
            <a:r>
              <a:rPr lang="en-US" sz="2200" b="1" dirty="0">
                <a:latin typeface="Arial"/>
                <a:ea typeface="Arial"/>
                <a:cs typeface="Arial"/>
                <a:sym typeface="Arial"/>
              </a:rPr>
              <a:t> </a:t>
            </a:r>
            <a:r>
              <a:rPr lang="en-US" sz="2200" b="1" dirty="0" err="1">
                <a:latin typeface="Arial"/>
                <a:ea typeface="Arial"/>
                <a:cs typeface="Arial"/>
                <a:sym typeface="Arial"/>
              </a:rPr>
              <a:t>lọc</a:t>
            </a:r>
            <a:r>
              <a:rPr lang="en-US" sz="2200" b="1" dirty="0">
                <a:latin typeface="Arial"/>
                <a:ea typeface="Arial"/>
                <a:cs typeface="Arial"/>
                <a:sym typeface="Arial"/>
              </a:rPr>
              <a:t> </a:t>
            </a:r>
            <a:r>
              <a:rPr lang="en-US" sz="2200" b="1" dirty="0" err="1">
                <a:latin typeface="Arial"/>
                <a:ea typeface="Arial"/>
                <a:cs typeface="Arial"/>
                <a:sym typeface="Arial"/>
              </a:rPr>
              <a:t>tự</a:t>
            </a:r>
            <a:r>
              <a:rPr lang="en-US" sz="2200" b="1" dirty="0">
                <a:latin typeface="Arial"/>
                <a:ea typeface="Arial"/>
                <a:cs typeface="Arial"/>
                <a:sym typeface="Arial"/>
              </a:rPr>
              <a:t> </a:t>
            </a:r>
            <a:r>
              <a:rPr lang="en-US" sz="2200" b="1" dirty="0" err="1">
                <a:latin typeface="Arial"/>
                <a:ea typeface="Arial"/>
                <a:cs typeface="Arial"/>
                <a:sym typeface="Arial"/>
              </a:rPr>
              <a:t>nhiên</a:t>
            </a:r>
            <a:r>
              <a:rPr lang="en-US" sz="2200" dirty="0">
                <a:latin typeface="Arial"/>
                <a:ea typeface="Arial"/>
                <a:cs typeface="Arial"/>
                <a:sym typeface="Arial"/>
              </a:rPr>
              <a:t>, </a:t>
            </a:r>
            <a:r>
              <a:rPr lang="en-US" sz="2200" b="1" dirty="0" err="1">
                <a:latin typeface="Arial"/>
                <a:ea typeface="Arial"/>
                <a:cs typeface="Arial"/>
                <a:sym typeface="Arial"/>
              </a:rPr>
              <a:t>lai</a:t>
            </a:r>
            <a:r>
              <a:rPr lang="en-US" sz="2200" b="1" dirty="0">
                <a:latin typeface="Arial"/>
                <a:ea typeface="Arial"/>
                <a:cs typeface="Arial"/>
                <a:sym typeface="Arial"/>
              </a:rPr>
              <a:t> </a:t>
            </a:r>
            <a:r>
              <a:rPr lang="en-US" sz="2200" b="1" dirty="0" err="1">
                <a:latin typeface="Arial"/>
                <a:ea typeface="Arial"/>
                <a:cs typeface="Arial"/>
                <a:sym typeface="Arial"/>
              </a:rPr>
              <a:t>ghép</a:t>
            </a:r>
            <a:r>
              <a:rPr lang="en-US" sz="2200" b="1" dirty="0">
                <a:latin typeface="Arial"/>
                <a:ea typeface="Arial"/>
                <a:cs typeface="Arial"/>
                <a:sym typeface="Arial"/>
              </a:rPr>
              <a:t> </a:t>
            </a:r>
            <a:r>
              <a:rPr lang="en-US" sz="2200" dirty="0" err="1">
                <a:latin typeface="Arial"/>
                <a:ea typeface="Arial"/>
                <a:cs typeface="Arial"/>
                <a:sym typeface="Arial"/>
              </a:rPr>
              <a:t>và</a:t>
            </a:r>
            <a:r>
              <a:rPr lang="en-US" sz="2200" dirty="0">
                <a:latin typeface="Arial"/>
                <a:ea typeface="Arial"/>
                <a:cs typeface="Arial"/>
                <a:sym typeface="Arial"/>
              </a:rPr>
              <a:t> </a:t>
            </a:r>
            <a:r>
              <a:rPr lang="en-US" sz="2200" b="1" dirty="0" err="1">
                <a:latin typeface="Arial"/>
                <a:ea typeface="Arial"/>
                <a:cs typeface="Arial"/>
                <a:sym typeface="Arial"/>
              </a:rPr>
              <a:t>đột</a:t>
            </a:r>
            <a:r>
              <a:rPr lang="en-US" sz="2200" b="1" dirty="0">
                <a:latin typeface="Arial"/>
                <a:ea typeface="Arial"/>
                <a:cs typeface="Arial"/>
                <a:sym typeface="Arial"/>
              </a:rPr>
              <a:t> </a:t>
            </a:r>
            <a:r>
              <a:rPr lang="en-US" sz="2200" b="1" dirty="0" err="1">
                <a:latin typeface="Arial"/>
                <a:ea typeface="Arial"/>
                <a:cs typeface="Arial"/>
                <a:sym typeface="Arial"/>
              </a:rPr>
              <a:t>biến</a:t>
            </a:r>
            <a:r>
              <a:rPr lang="en-US" sz="2200" dirty="0">
                <a:latin typeface="Arial"/>
                <a:ea typeface="Arial"/>
                <a:cs typeface="Arial"/>
                <a:sym typeface="Arial"/>
              </a:rPr>
              <a:t>.</a:t>
            </a:r>
            <a:endParaRPr dirty="0"/>
          </a:p>
          <a:p>
            <a:pPr marL="355600" lvl="0" indent="-355600" algn="just" rtl="0">
              <a:lnSpc>
                <a:spcPct val="90000"/>
              </a:lnSpc>
              <a:spcBef>
                <a:spcPts val="1000"/>
              </a:spcBef>
              <a:spcAft>
                <a:spcPts val="0"/>
              </a:spcAft>
              <a:buClr>
                <a:schemeClr val="dk1"/>
              </a:buClr>
              <a:buSzPts val="2200"/>
              <a:buFont typeface="Arial"/>
              <a:buChar char="•"/>
            </a:pPr>
            <a:r>
              <a:rPr lang="en-US" sz="2200" dirty="0" err="1">
                <a:latin typeface="Arial"/>
                <a:ea typeface="Arial"/>
                <a:cs typeface="Arial"/>
                <a:sym typeface="Arial"/>
              </a:rPr>
              <a:t>Các</a:t>
            </a:r>
            <a:r>
              <a:rPr lang="en-US" sz="2200" dirty="0">
                <a:latin typeface="Arial"/>
                <a:ea typeface="Arial"/>
                <a:cs typeface="Arial"/>
                <a:sym typeface="Arial"/>
              </a:rPr>
              <a:t> </a:t>
            </a:r>
            <a:r>
              <a:rPr lang="en-US" sz="2200" dirty="0" err="1">
                <a:latin typeface="Arial"/>
                <a:ea typeface="Arial"/>
                <a:cs typeface="Arial"/>
                <a:sym typeface="Arial"/>
              </a:rPr>
              <a:t>ứng</a:t>
            </a:r>
            <a:r>
              <a:rPr lang="en-US" sz="2200" dirty="0">
                <a:latin typeface="Arial"/>
                <a:ea typeface="Arial"/>
                <a:cs typeface="Arial"/>
                <a:sym typeface="Arial"/>
              </a:rPr>
              <a:t> </a:t>
            </a:r>
            <a:r>
              <a:rPr lang="en-US" sz="2200" dirty="0" err="1">
                <a:latin typeface="Arial"/>
                <a:ea typeface="Arial"/>
                <a:cs typeface="Arial"/>
                <a:sym typeface="Arial"/>
              </a:rPr>
              <a:t>dụng</a:t>
            </a:r>
            <a:r>
              <a:rPr lang="en-US" sz="2200" dirty="0">
                <a:latin typeface="Arial"/>
                <a:ea typeface="Arial"/>
                <a:cs typeface="Arial"/>
                <a:sym typeface="Arial"/>
              </a:rPr>
              <a:t> </a:t>
            </a:r>
            <a:r>
              <a:rPr lang="en-US" sz="2200" dirty="0" err="1">
                <a:latin typeface="Arial"/>
                <a:ea typeface="Arial"/>
                <a:cs typeface="Arial"/>
                <a:sym typeface="Arial"/>
              </a:rPr>
              <a:t>của</a:t>
            </a:r>
            <a:r>
              <a:rPr lang="en-US" sz="2200" dirty="0">
                <a:latin typeface="Arial"/>
                <a:ea typeface="Arial"/>
                <a:cs typeface="Arial"/>
                <a:sym typeface="Arial"/>
              </a:rPr>
              <a:t> GA </a:t>
            </a:r>
            <a:r>
              <a:rPr lang="en-US" sz="2200" dirty="0" err="1">
                <a:latin typeface="Arial"/>
                <a:ea typeface="Arial"/>
                <a:cs typeface="Arial"/>
                <a:sym typeface="Arial"/>
              </a:rPr>
              <a:t>tăng</a:t>
            </a:r>
            <a:r>
              <a:rPr lang="en-US" sz="2200" dirty="0">
                <a:latin typeface="Arial"/>
                <a:ea typeface="Arial"/>
                <a:cs typeface="Arial"/>
                <a:sym typeface="Arial"/>
              </a:rPr>
              <a:t> </a:t>
            </a:r>
            <a:r>
              <a:rPr lang="en-US" sz="2200" dirty="0" err="1">
                <a:latin typeface="Arial"/>
                <a:ea typeface="Arial"/>
                <a:cs typeface="Arial"/>
                <a:sym typeface="Arial"/>
              </a:rPr>
              <a:t>mạnh</a:t>
            </a:r>
            <a:r>
              <a:rPr lang="en-US" sz="2200" dirty="0">
                <a:latin typeface="Arial"/>
                <a:ea typeface="Arial"/>
                <a:cs typeface="Arial"/>
                <a:sym typeface="Arial"/>
              </a:rPr>
              <a:t> </a:t>
            </a:r>
            <a:r>
              <a:rPr lang="en-US" sz="2200" dirty="0" err="1">
                <a:latin typeface="Arial"/>
                <a:ea typeface="Arial"/>
                <a:cs typeface="Arial"/>
                <a:sym typeface="Arial"/>
              </a:rPr>
              <a:t>trong</a:t>
            </a:r>
            <a:r>
              <a:rPr lang="en-US" sz="2200" dirty="0">
                <a:latin typeface="Arial"/>
                <a:ea typeface="Arial"/>
                <a:cs typeface="Arial"/>
                <a:sym typeface="Arial"/>
              </a:rPr>
              <a:t> </a:t>
            </a:r>
            <a:r>
              <a:rPr lang="en-US" sz="2200" dirty="0" err="1">
                <a:latin typeface="Arial"/>
                <a:ea typeface="Arial"/>
                <a:cs typeface="Arial"/>
                <a:sym typeface="Arial"/>
              </a:rPr>
              <a:t>nhiều</a:t>
            </a:r>
            <a:r>
              <a:rPr lang="en-US" sz="2200" dirty="0">
                <a:latin typeface="Arial"/>
                <a:ea typeface="Arial"/>
                <a:cs typeface="Arial"/>
                <a:sym typeface="Arial"/>
              </a:rPr>
              <a:t> </a:t>
            </a:r>
            <a:r>
              <a:rPr lang="en-US" sz="2200" dirty="0" err="1">
                <a:latin typeface="Arial"/>
                <a:ea typeface="Arial"/>
                <a:cs typeface="Arial"/>
                <a:sym typeface="Arial"/>
              </a:rPr>
              <a:t>lĩnh</a:t>
            </a:r>
            <a:r>
              <a:rPr lang="en-US" sz="2200" dirty="0">
                <a:latin typeface="Arial"/>
                <a:ea typeface="Arial"/>
                <a:cs typeface="Arial"/>
                <a:sym typeface="Arial"/>
              </a:rPr>
              <a:t> </a:t>
            </a:r>
            <a:r>
              <a:rPr lang="en-US" sz="2200" dirty="0" err="1">
                <a:latin typeface="Arial"/>
                <a:ea typeface="Arial"/>
                <a:cs typeface="Arial"/>
                <a:sym typeface="Arial"/>
              </a:rPr>
              <a:t>vực</a:t>
            </a:r>
            <a:r>
              <a:rPr lang="en-US" sz="2200" dirty="0">
                <a:latin typeface="Arial"/>
                <a:ea typeface="Arial"/>
                <a:cs typeface="Arial"/>
                <a:sym typeface="Arial"/>
              </a:rPr>
              <a:t> </a:t>
            </a:r>
            <a:r>
              <a:rPr lang="en-US" sz="2200" dirty="0" err="1">
                <a:latin typeface="Arial"/>
                <a:ea typeface="Arial"/>
                <a:cs typeface="Arial"/>
                <a:sym typeface="Arial"/>
              </a:rPr>
              <a:t>như</a:t>
            </a:r>
            <a:r>
              <a:rPr lang="en-US" sz="2200" dirty="0">
                <a:latin typeface="Arial"/>
                <a:ea typeface="Arial"/>
                <a:cs typeface="Arial"/>
                <a:sym typeface="Arial"/>
              </a:rPr>
              <a:t>: </a:t>
            </a:r>
            <a:r>
              <a:rPr lang="en-US" sz="2200" dirty="0" err="1">
                <a:latin typeface="Arial"/>
                <a:ea typeface="Arial"/>
                <a:cs typeface="Arial"/>
                <a:sym typeface="Arial"/>
              </a:rPr>
              <a:t>kỹ</a:t>
            </a:r>
            <a:r>
              <a:rPr lang="en-US" sz="2200" dirty="0">
                <a:latin typeface="Arial"/>
                <a:ea typeface="Arial"/>
                <a:cs typeface="Arial"/>
                <a:sym typeface="Arial"/>
              </a:rPr>
              <a:t> </a:t>
            </a:r>
            <a:r>
              <a:rPr lang="en-US" sz="2200" dirty="0" err="1">
                <a:latin typeface="Arial"/>
                <a:ea typeface="Arial"/>
                <a:cs typeface="Arial"/>
                <a:sym typeface="Arial"/>
              </a:rPr>
              <a:t>thuật</a:t>
            </a:r>
            <a:r>
              <a:rPr lang="en-US" sz="2200" dirty="0">
                <a:latin typeface="Arial"/>
                <a:ea typeface="Arial"/>
                <a:cs typeface="Arial"/>
                <a:sym typeface="Arial"/>
              </a:rPr>
              <a:t> (</a:t>
            </a:r>
            <a:r>
              <a:rPr lang="en-US" sz="2200" dirty="0" err="1">
                <a:latin typeface="Arial"/>
                <a:ea typeface="Arial"/>
                <a:cs typeface="Arial"/>
                <a:sym typeface="Arial"/>
              </a:rPr>
              <a:t>thiết</a:t>
            </a:r>
            <a:r>
              <a:rPr lang="en-US" sz="2200" dirty="0">
                <a:latin typeface="Arial"/>
                <a:ea typeface="Arial"/>
                <a:cs typeface="Arial"/>
                <a:sym typeface="Arial"/>
              </a:rPr>
              <a:t> </a:t>
            </a:r>
            <a:r>
              <a:rPr lang="en-US" sz="2200" dirty="0" err="1">
                <a:latin typeface="Arial"/>
                <a:ea typeface="Arial"/>
                <a:cs typeface="Arial"/>
                <a:sym typeface="Arial"/>
              </a:rPr>
              <a:t>kế</a:t>
            </a:r>
            <a:r>
              <a:rPr lang="en-US" sz="2200" dirty="0">
                <a:latin typeface="Arial"/>
                <a:ea typeface="Arial"/>
                <a:cs typeface="Arial"/>
                <a:sym typeface="Arial"/>
              </a:rPr>
              <a:t> </a:t>
            </a:r>
            <a:r>
              <a:rPr lang="en-US" sz="2200" dirty="0" err="1">
                <a:latin typeface="Arial"/>
                <a:ea typeface="Arial"/>
                <a:cs typeface="Arial"/>
                <a:sym typeface="Arial"/>
              </a:rPr>
              <a:t>động</a:t>
            </a:r>
            <a:r>
              <a:rPr lang="en-US" sz="2200" dirty="0">
                <a:latin typeface="Arial"/>
                <a:ea typeface="Arial"/>
                <a:cs typeface="Arial"/>
                <a:sym typeface="Arial"/>
              </a:rPr>
              <a:t> </a:t>
            </a:r>
            <a:r>
              <a:rPr lang="en-US" sz="2200" dirty="0" err="1">
                <a:latin typeface="Arial"/>
                <a:ea typeface="Arial"/>
                <a:cs typeface="Arial"/>
                <a:sym typeface="Arial"/>
              </a:rPr>
              <a:t>cơ</a:t>
            </a:r>
            <a:r>
              <a:rPr lang="en-US" sz="2200" dirty="0">
                <a:latin typeface="Arial"/>
                <a:ea typeface="Arial"/>
                <a:cs typeface="Arial"/>
                <a:sym typeface="Arial"/>
              </a:rPr>
              <a:t>, </a:t>
            </a:r>
            <a:r>
              <a:rPr lang="en-US" sz="2200" dirty="0" err="1">
                <a:latin typeface="Arial"/>
                <a:ea typeface="Arial"/>
                <a:cs typeface="Arial"/>
                <a:sym typeface="Arial"/>
              </a:rPr>
              <a:t>thiết</a:t>
            </a:r>
            <a:r>
              <a:rPr lang="en-US" sz="2200" dirty="0">
                <a:latin typeface="Arial"/>
                <a:ea typeface="Arial"/>
                <a:cs typeface="Arial"/>
                <a:sym typeface="Arial"/>
              </a:rPr>
              <a:t> </a:t>
            </a:r>
            <a:r>
              <a:rPr lang="en-US" sz="2200" dirty="0" err="1">
                <a:latin typeface="Arial"/>
                <a:ea typeface="Arial"/>
                <a:cs typeface="Arial"/>
                <a:sym typeface="Arial"/>
              </a:rPr>
              <a:t>kế</a:t>
            </a:r>
            <a:r>
              <a:rPr lang="en-US" sz="2200" dirty="0">
                <a:latin typeface="Arial"/>
                <a:ea typeface="Arial"/>
                <a:cs typeface="Arial"/>
                <a:sym typeface="Arial"/>
              </a:rPr>
              <a:t> </a:t>
            </a:r>
            <a:r>
              <a:rPr lang="en-US" sz="2200" dirty="0" err="1">
                <a:latin typeface="Arial"/>
                <a:ea typeface="Arial"/>
                <a:cs typeface="Arial"/>
                <a:sym typeface="Arial"/>
              </a:rPr>
              <a:t>máy</a:t>
            </a:r>
            <a:r>
              <a:rPr lang="en-US" sz="2200" dirty="0">
                <a:latin typeface="Arial"/>
                <a:ea typeface="Arial"/>
                <a:cs typeface="Arial"/>
                <a:sym typeface="Arial"/>
              </a:rPr>
              <a:t> bay...), </a:t>
            </a:r>
            <a:r>
              <a:rPr lang="en-US" sz="2200" dirty="0" err="1">
                <a:latin typeface="Arial"/>
                <a:ea typeface="Arial"/>
                <a:cs typeface="Arial"/>
                <a:sym typeface="Arial"/>
              </a:rPr>
              <a:t>tối</a:t>
            </a:r>
            <a:r>
              <a:rPr lang="en-US" sz="2200" dirty="0">
                <a:latin typeface="Arial"/>
                <a:ea typeface="Arial"/>
                <a:cs typeface="Arial"/>
                <a:sym typeface="Arial"/>
              </a:rPr>
              <a:t> </a:t>
            </a:r>
            <a:r>
              <a:rPr lang="en-US" sz="2200" dirty="0" err="1">
                <a:latin typeface="Arial"/>
                <a:ea typeface="Arial"/>
                <a:cs typeface="Arial"/>
                <a:sym typeface="Arial"/>
              </a:rPr>
              <a:t>ưu</a:t>
            </a:r>
            <a:r>
              <a:rPr lang="en-US" sz="2200" dirty="0">
                <a:latin typeface="Arial"/>
                <a:ea typeface="Arial"/>
                <a:cs typeface="Arial"/>
                <a:sym typeface="Arial"/>
              </a:rPr>
              <a:t> </a:t>
            </a:r>
            <a:r>
              <a:rPr lang="en-US" sz="2200" dirty="0" err="1">
                <a:latin typeface="Arial"/>
                <a:ea typeface="Arial"/>
                <a:cs typeface="Arial"/>
                <a:sym typeface="Arial"/>
              </a:rPr>
              <a:t>hóa</a:t>
            </a:r>
            <a:r>
              <a:rPr lang="en-US" sz="2200" dirty="0">
                <a:latin typeface="Arial"/>
                <a:ea typeface="Arial"/>
                <a:cs typeface="Arial"/>
                <a:sym typeface="Arial"/>
              </a:rPr>
              <a:t>, </a:t>
            </a:r>
            <a:r>
              <a:rPr lang="en-US" sz="2200" dirty="0" err="1">
                <a:latin typeface="Arial"/>
                <a:ea typeface="Arial"/>
                <a:cs typeface="Arial"/>
                <a:sym typeface="Arial"/>
              </a:rPr>
              <a:t>hoạch</a:t>
            </a:r>
            <a:r>
              <a:rPr lang="en-US" sz="2200" dirty="0">
                <a:latin typeface="Arial"/>
                <a:ea typeface="Arial"/>
                <a:cs typeface="Arial"/>
                <a:sym typeface="Arial"/>
              </a:rPr>
              <a:t> </a:t>
            </a:r>
            <a:r>
              <a:rPr lang="en-US" sz="2200" dirty="0" err="1">
                <a:latin typeface="Arial"/>
                <a:ea typeface="Arial"/>
                <a:cs typeface="Arial"/>
                <a:sym typeface="Arial"/>
              </a:rPr>
              <a:t>định</a:t>
            </a:r>
            <a:r>
              <a:rPr lang="en-US" sz="2200" dirty="0">
                <a:latin typeface="Arial"/>
                <a:ea typeface="Arial"/>
                <a:cs typeface="Arial"/>
                <a:sym typeface="Arial"/>
              </a:rPr>
              <a:t> </a:t>
            </a:r>
            <a:r>
              <a:rPr lang="en-US" sz="2200" dirty="0" err="1">
                <a:latin typeface="Arial"/>
                <a:ea typeface="Arial"/>
                <a:cs typeface="Arial"/>
                <a:sym typeface="Arial"/>
              </a:rPr>
              <a:t>hoạt</a:t>
            </a:r>
            <a:r>
              <a:rPr lang="en-US" sz="2200" dirty="0">
                <a:latin typeface="Arial"/>
                <a:ea typeface="Arial"/>
                <a:cs typeface="Arial"/>
                <a:sym typeface="Arial"/>
              </a:rPr>
              <a:t> </a:t>
            </a:r>
            <a:r>
              <a:rPr lang="en-US" sz="2200" dirty="0" err="1">
                <a:latin typeface="Arial"/>
                <a:ea typeface="Arial"/>
                <a:cs typeface="Arial"/>
                <a:sym typeface="Arial"/>
              </a:rPr>
              <a:t>động</a:t>
            </a:r>
            <a:r>
              <a:rPr lang="en-US" sz="2200" dirty="0">
                <a:latin typeface="Arial"/>
                <a:ea typeface="Arial"/>
                <a:cs typeface="Arial"/>
                <a:sym typeface="Arial"/>
              </a:rPr>
              <a:t> robot, </a:t>
            </a:r>
            <a:r>
              <a:rPr lang="en-US" sz="2200" dirty="0" err="1">
                <a:latin typeface="Arial"/>
                <a:ea typeface="Arial"/>
                <a:cs typeface="Arial"/>
                <a:sym typeface="Arial"/>
              </a:rPr>
              <a:t>nhận</a:t>
            </a:r>
            <a:r>
              <a:rPr lang="en-US" sz="2200" dirty="0">
                <a:latin typeface="Arial"/>
                <a:ea typeface="Arial"/>
                <a:cs typeface="Arial"/>
                <a:sym typeface="Arial"/>
              </a:rPr>
              <a:t> </a:t>
            </a:r>
            <a:r>
              <a:rPr lang="en-US" sz="2200" dirty="0" err="1">
                <a:latin typeface="Arial"/>
                <a:ea typeface="Arial"/>
                <a:cs typeface="Arial"/>
                <a:sym typeface="Arial"/>
              </a:rPr>
              <a:t>dạng</a:t>
            </a:r>
            <a:r>
              <a:rPr lang="en-US" sz="2200" dirty="0">
                <a:latin typeface="Arial"/>
                <a:ea typeface="Arial"/>
                <a:cs typeface="Arial"/>
                <a:sym typeface="Arial"/>
              </a:rPr>
              <a:t> </a:t>
            </a:r>
            <a:r>
              <a:rPr lang="en-US" sz="2200" dirty="0" err="1">
                <a:latin typeface="Arial"/>
                <a:ea typeface="Arial"/>
                <a:cs typeface="Arial"/>
                <a:sym typeface="Arial"/>
              </a:rPr>
              <a:t>mẫu</a:t>
            </a:r>
            <a:r>
              <a:rPr lang="en-US" sz="2200" dirty="0">
                <a:latin typeface="Arial"/>
                <a:ea typeface="Arial"/>
                <a:cs typeface="Arial"/>
                <a:sym typeface="Arial"/>
              </a:rPr>
              <a:t>,..</a:t>
            </a:r>
            <a:endParaRPr dirty="0"/>
          </a:p>
          <a:p>
            <a:pPr marL="355600" lvl="0" indent="-215900" algn="just" rtl="0">
              <a:lnSpc>
                <a:spcPct val="90000"/>
              </a:lnSpc>
              <a:spcBef>
                <a:spcPts val="1000"/>
              </a:spcBef>
              <a:spcAft>
                <a:spcPts val="0"/>
              </a:spcAft>
              <a:buClr>
                <a:schemeClr val="dk1"/>
              </a:buClr>
              <a:buSzPts val="2200"/>
              <a:buFont typeface="Arial"/>
              <a:buNone/>
            </a:pPr>
            <a:endParaRPr sz="2200" dirty="0">
              <a:latin typeface="Arial"/>
              <a:ea typeface="Arial"/>
              <a:cs typeface="Arial"/>
              <a:sym typeface="Arial"/>
            </a:endParaRPr>
          </a:p>
          <a:p>
            <a:pPr marL="355600" lvl="0" indent="-215900" algn="just" rtl="0">
              <a:lnSpc>
                <a:spcPct val="90000"/>
              </a:lnSpc>
              <a:spcBef>
                <a:spcPts val="1000"/>
              </a:spcBef>
              <a:spcAft>
                <a:spcPts val="0"/>
              </a:spcAft>
              <a:buClr>
                <a:schemeClr val="dk1"/>
              </a:buClr>
              <a:buSzPts val="2200"/>
              <a:buFont typeface="Arial"/>
              <a:buNone/>
            </a:pPr>
            <a:endParaRPr sz="2200" u="none" strike="noStrike" dirty="0">
              <a:latin typeface="Arial"/>
              <a:ea typeface="Arial"/>
              <a:cs typeface="Arial"/>
              <a:sym typeface="Arial"/>
            </a:endParaRPr>
          </a:p>
          <a:p>
            <a:pPr marL="355600" lvl="0" indent="-215900" algn="just" rtl="0">
              <a:lnSpc>
                <a:spcPct val="90000"/>
              </a:lnSpc>
              <a:spcBef>
                <a:spcPts val="1000"/>
              </a:spcBef>
              <a:spcAft>
                <a:spcPts val="0"/>
              </a:spcAft>
              <a:buClr>
                <a:schemeClr val="dk1"/>
              </a:buClr>
              <a:buSzPts val="2200"/>
              <a:buFont typeface="Arial"/>
              <a:buNone/>
            </a:pPr>
            <a:endParaRPr sz="2200" dirty="0">
              <a:latin typeface="Arial"/>
              <a:ea typeface="Arial"/>
              <a:cs typeface="Arial"/>
              <a:sym typeface="Arial"/>
            </a:endParaRPr>
          </a:p>
          <a:p>
            <a:pPr marL="571500" lvl="0" indent="-431800" algn="l" rtl="0">
              <a:lnSpc>
                <a:spcPct val="90000"/>
              </a:lnSpc>
              <a:spcBef>
                <a:spcPts val="1000"/>
              </a:spcBef>
              <a:spcAft>
                <a:spcPts val="0"/>
              </a:spcAft>
              <a:buClr>
                <a:schemeClr val="dk1"/>
              </a:buClr>
              <a:buSzPts val="2200"/>
              <a:buFont typeface="Calibri"/>
              <a:buNone/>
            </a:pPr>
            <a:endParaRPr sz="2200" dirty="0">
              <a:latin typeface="Arial"/>
              <a:ea typeface="Arial"/>
              <a:cs typeface="Arial"/>
              <a:sym typeface="Arial"/>
            </a:endParaRPr>
          </a:p>
          <a:p>
            <a:pPr marL="571500" lvl="0" indent="-431800" algn="l" rtl="0">
              <a:lnSpc>
                <a:spcPct val="90000"/>
              </a:lnSpc>
              <a:spcBef>
                <a:spcPts val="1000"/>
              </a:spcBef>
              <a:spcAft>
                <a:spcPts val="0"/>
              </a:spcAft>
              <a:buClr>
                <a:schemeClr val="dk1"/>
              </a:buClr>
              <a:buSzPts val="2200"/>
              <a:buFont typeface="Calibri"/>
              <a:buNone/>
            </a:pPr>
            <a:endParaRPr sz="2200" dirty="0">
              <a:latin typeface="Arial"/>
              <a:ea typeface="Arial"/>
              <a:cs typeface="Arial"/>
              <a:sym typeface="Arial"/>
            </a:endParaRPr>
          </a:p>
          <a:p>
            <a:pPr marL="0" lvl="0" indent="0" algn="l" rtl="0">
              <a:lnSpc>
                <a:spcPct val="90000"/>
              </a:lnSpc>
              <a:spcBef>
                <a:spcPts val="1000"/>
              </a:spcBef>
              <a:spcAft>
                <a:spcPts val="0"/>
              </a:spcAft>
              <a:buClr>
                <a:schemeClr val="dk1"/>
              </a:buClr>
              <a:buSzPts val="2200"/>
              <a:buNone/>
            </a:pPr>
            <a:endParaRPr sz="2200" dirty="0">
              <a:latin typeface="Arial"/>
              <a:ea typeface="Arial"/>
              <a:cs typeface="Arial"/>
              <a:sym typeface="Arial"/>
            </a:endParaRPr>
          </a:p>
        </p:txBody>
      </p:sp>
      <p:sp>
        <p:nvSpPr>
          <p:cNvPr id="167" name="Google Shape;167;p19"/>
          <p:cNvSpPr txBox="1">
            <a:spLocks noGrp="1"/>
          </p:cNvSpPr>
          <p:nvPr>
            <p:ph type="dt" idx="10"/>
          </p:nvPr>
        </p:nvSpPr>
        <p:spPr>
          <a:xfrm>
            <a:off x="544286" y="635634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5/29/2023</a:t>
            </a:r>
            <a:endParaRPr>
              <a:latin typeface="Arial"/>
              <a:ea typeface="Arial"/>
              <a:cs typeface="Arial"/>
              <a:sym typeface="Arial"/>
            </a:endParaRPr>
          </a:p>
        </p:txBody>
      </p:sp>
      <p:sp>
        <p:nvSpPr>
          <p:cNvPr id="168" name="Google Shape;168;p19"/>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7</a:t>
            </a:fld>
            <a:endParaRPr>
              <a:latin typeface="Arial"/>
              <a:ea typeface="Arial"/>
              <a:cs typeface="Arial"/>
              <a:sym typeface="Arial"/>
            </a:endParaRPr>
          </a:p>
        </p:txBody>
      </p:sp>
      <p:pic>
        <p:nvPicPr>
          <p:cNvPr id="169" name="Google Shape;169;p19"/>
          <p:cNvPicPr preferRelativeResize="0"/>
          <p:nvPr/>
        </p:nvPicPr>
        <p:blipFill rotWithShape="1">
          <a:blip r:embed="rId3">
            <a:alphaModFix/>
          </a:blip>
          <a:srcRect/>
          <a:stretch/>
        </p:blipFill>
        <p:spPr>
          <a:xfrm>
            <a:off x="1127486" y="4051301"/>
            <a:ext cx="4320000" cy="1760658"/>
          </a:xfrm>
          <a:prstGeom prst="rect">
            <a:avLst/>
          </a:prstGeom>
          <a:noFill/>
          <a:ln>
            <a:noFill/>
          </a:ln>
        </p:spPr>
      </p:pic>
      <p:pic>
        <p:nvPicPr>
          <p:cNvPr id="170" name="Google Shape;170;p19"/>
          <p:cNvPicPr preferRelativeResize="0"/>
          <p:nvPr/>
        </p:nvPicPr>
        <p:blipFill rotWithShape="1">
          <a:blip r:embed="rId4">
            <a:alphaModFix/>
          </a:blip>
          <a:srcRect/>
          <a:stretch/>
        </p:blipFill>
        <p:spPr>
          <a:xfrm>
            <a:off x="6744514" y="4051300"/>
            <a:ext cx="4320000" cy="17606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8</a:t>
            </a:fld>
            <a:endParaRPr>
              <a:latin typeface="Arial"/>
              <a:ea typeface="Arial"/>
              <a:cs typeface="Arial"/>
              <a:sym typeface="Arial"/>
            </a:endParaRPr>
          </a:p>
        </p:txBody>
      </p:sp>
      <p:sp>
        <p:nvSpPr>
          <p:cNvPr id="176" name="Google Shape;176;p20"/>
          <p:cNvSpPr txBox="1">
            <a:spLocks noGrp="1"/>
          </p:cNvSpPr>
          <p:nvPr>
            <p:ph type="body" idx="1"/>
          </p:nvPr>
        </p:nvSpPr>
        <p:spPr>
          <a:xfrm>
            <a:off x="1435027" y="201414"/>
            <a:ext cx="9323615" cy="695492"/>
          </a:xfrm>
          <a:prstGeom prst="rect">
            <a:avLst/>
          </a:prstGeom>
          <a:solidFill>
            <a:srgbClr val="E7F0F9"/>
          </a:solidFill>
          <a:ln w="9525" cap="flat" cmpd="sng">
            <a:solidFill>
              <a:srgbClr val="0070C0"/>
            </a:solidFill>
            <a:prstDash val="dash"/>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a:latin typeface="Arial"/>
                <a:ea typeface="Arial"/>
                <a:cs typeface="Arial"/>
                <a:sym typeface="Arial"/>
              </a:rPr>
              <a:t>Tổng quan giải thuật di truyền GA</a:t>
            </a:r>
            <a:endParaRPr/>
          </a:p>
        </p:txBody>
      </p:sp>
      <p:sp>
        <p:nvSpPr>
          <p:cNvPr id="177" name="Google Shape;177;p20"/>
          <p:cNvSpPr txBox="1"/>
          <p:nvPr/>
        </p:nvSpPr>
        <p:spPr>
          <a:xfrm>
            <a:off x="544287" y="6402796"/>
            <a:ext cx="27432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5/29/2023</a:t>
            </a:r>
            <a:endParaRPr sz="1200" b="0" i="0" u="none" strike="noStrike" cap="none">
              <a:solidFill>
                <a:schemeClr val="dk1"/>
              </a:solidFill>
              <a:latin typeface="Arial"/>
              <a:ea typeface="Arial"/>
              <a:cs typeface="Arial"/>
              <a:sym typeface="Arial"/>
            </a:endParaRPr>
          </a:p>
        </p:txBody>
      </p:sp>
      <p:sp>
        <p:nvSpPr>
          <p:cNvPr id="178" name="Google Shape;178;p20"/>
          <p:cNvSpPr/>
          <p:nvPr/>
        </p:nvSpPr>
        <p:spPr>
          <a:xfrm>
            <a:off x="22345809" y="0"/>
            <a:ext cx="9074951"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20"/>
          <p:cNvSpPr/>
          <p:nvPr/>
        </p:nvSpPr>
        <p:spPr>
          <a:xfrm>
            <a:off x="6233654" y="1239230"/>
            <a:ext cx="1702686" cy="4227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00" b="1">
                <a:solidFill>
                  <a:schemeClr val="dk1"/>
                </a:solidFill>
                <a:latin typeface="Arial"/>
                <a:ea typeface="Arial"/>
                <a:cs typeface="Arial"/>
                <a:sym typeface="Arial"/>
              </a:rPr>
              <a:t>Lưu đồ GA</a:t>
            </a:r>
            <a:endParaRPr/>
          </a:p>
        </p:txBody>
      </p:sp>
      <p:sp>
        <p:nvSpPr>
          <p:cNvPr id="181" name="Google Shape;181;p20"/>
          <p:cNvSpPr txBox="1"/>
          <p:nvPr/>
        </p:nvSpPr>
        <p:spPr>
          <a:xfrm>
            <a:off x="544287" y="1207466"/>
            <a:ext cx="5414061" cy="4797198"/>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200"/>
              <a:buFont typeface="Arial"/>
              <a:buNone/>
            </a:pPr>
            <a:r>
              <a:rPr lang="en-US" sz="2200" b="1" u="none" dirty="0" err="1">
                <a:solidFill>
                  <a:schemeClr val="dk1"/>
                </a:solidFill>
                <a:latin typeface="Arial"/>
                <a:ea typeface="Arial"/>
                <a:cs typeface="Arial"/>
                <a:sym typeface="Arial"/>
              </a:rPr>
              <a:t>Cấu</a:t>
            </a:r>
            <a:r>
              <a:rPr lang="en-US" sz="2200" b="1" u="none" dirty="0">
                <a:solidFill>
                  <a:schemeClr val="dk1"/>
                </a:solidFill>
                <a:latin typeface="Arial"/>
                <a:ea typeface="Arial"/>
                <a:cs typeface="Arial"/>
                <a:sym typeface="Arial"/>
              </a:rPr>
              <a:t> </a:t>
            </a:r>
            <a:r>
              <a:rPr lang="en-US" sz="2200" b="1" u="none" dirty="0" err="1">
                <a:solidFill>
                  <a:schemeClr val="dk1"/>
                </a:solidFill>
                <a:latin typeface="Arial"/>
                <a:ea typeface="Arial"/>
                <a:cs typeface="Arial"/>
                <a:sym typeface="Arial"/>
              </a:rPr>
              <a:t>trúc</a:t>
            </a:r>
            <a:r>
              <a:rPr lang="en-US" sz="2200" b="1" u="none" dirty="0">
                <a:solidFill>
                  <a:schemeClr val="dk1"/>
                </a:solidFill>
                <a:latin typeface="Arial"/>
                <a:ea typeface="Arial"/>
                <a:cs typeface="Arial"/>
                <a:sym typeface="Arial"/>
              </a:rPr>
              <a:t> </a:t>
            </a:r>
            <a:r>
              <a:rPr lang="en-US" sz="2200" b="1" u="none" dirty="0" err="1">
                <a:solidFill>
                  <a:schemeClr val="dk1"/>
                </a:solidFill>
                <a:latin typeface="Arial"/>
                <a:ea typeface="Arial"/>
                <a:cs typeface="Arial"/>
                <a:sym typeface="Arial"/>
              </a:rPr>
              <a:t>hoạt</a:t>
            </a:r>
            <a:r>
              <a:rPr lang="en-US" sz="2200" b="1" u="none" dirty="0">
                <a:solidFill>
                  <a:schemeClr val="dk1"/>
                </a:solidFill>
                <a:latin typeface="Arial"/>
                <a:ea typeface="Arial"/>
                <a:cs typeface="Arial"/>
                <a:sym typeface="Arial"/>
              </a:rPr>
              <a:t> </a:t>
            </a:r>
            <a:r>
              <a:rPr lang="en-US" sz="2200" b="1" u="none" dirty="0" err="1">
                <a:solidFill>
                  <a:schemeClr val="dk1"/>
                </a:solidFill>
                <a:latin typeface="Arial"/>
                <a:ea typeface="Arial"/>
                <a:cs typeface="Arial"/>
                <a:sym typeface="Arial"/>
              </a:rPr>
              <a:t>động</a:t>
            </a:r>
            <a:r>
              <a:rPr lang="en-US" sz="2200" b="1" u="none" dirty="0">
                <a:solidFill>
                  <a:schemeClr val="dk1"/>
                </a:solidFill>
                <a:latin typeface="Arial"/>
                <a:ea typeface="Arial"/>
                <a:cs typeface="Arial"/>
                <a:sym typeface="Arial"/>
              </a:rPr>
              <a:t> GA</a:t>
            </a:r>
            <a:endParaRPr dirty="0"/>
          </a:p>
          <a:p>
            <a:pPr marL="355600" marR="0" lvl="0" indent="-355600" algn="just" rtl="0">
              <a:lnSpc>
                <a:spcPct val="90000"/>
              </a:lnSpc>
              <a:spcBef>
                <a:spcPts val="1000"/>
              </a:spcBef>
              <a:spcAft>
                <a:spcPts val="0"/>
              </a:spcAft>
              <a:buClr>
                <a:schemeClr val="dk1"/>
              </a:buClr>
              <a:buSzPts val="2000"/>
              <a:buFont typeface="Arial"/>
              <a:buChar char="•"/>
            </a:pPr>
            <a:r>
              <a:rPr lang="en-US" sz="2000" b="0" u="none" dirty="0">
                <a:solidFill>
                  <a:schemeClr val="dk1"/>
                </a:solidFill>
                <a:latin typeface="Arial"/>
                <a:ea typeface="Arial"/>
                <a:cs typeface="Arial"/>
                <a:sym typeface="Arial"/>
              </a:rPr>
              <a:t>GA </a:t>
            </a:r>
            <a:r>
              <a:rPr lang="en-US" sz="2000" b="0" u="none" dirty="0" err="1">
                <a:solidFill>
                  <a:schemeClr val="dk1"/>
                </a:solidFill>
                <a:latin typeface="Arial"/>
                <a:ea typeface="Arial"/>
                <a:cs typeface="Arial"/>
                <a:sym typeface="Arial"/>
              </a:rPr>
              <a:t>sẽ</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bắt</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đầu</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với</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các</a:t>
            </a:r>
            <a:r>
              <a:rPr lang="en-US" sz="2000" b="0" u="none" dirty="0">
                <a:solidFill>
                  <a:schemeClr val="dk1"/>
                </a:solidFill>
                <a:latin typeface="Arial"/>
                <a:ea typeface="Arial"/>
                <a:cs typeface="Arial"/>
                <a:sym typeface="Arial"/>
              </a:rPr>
              <a:t> NST </a:t>
            </a:r>
            <a:r>
              <a:rPr lang="en-US" sz="2000" b="0" u="none" dirty="0" err="1">
                <a:solidFill>
                  <a:schemeClr val="dk1"/>
                </a:solidFill>
                <a:latin typeface="Arial"/>
                <a:ea typeface="Arial"/>
                <a:cs typeface="Arial"/>
                <a:sym typeface="Arial"/>
              </a:rPr>
              <a:t>gọi</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là</a:t>
            </a:r>
            <a:r>
              <a:rPr lang="en-US" sz="2000" b="0" u="none" dirty="0">
                <a:solidFill>
                  <a:schemeClr val="dk1"/>
                </a:solidFill>
                <a:latin typeface="Arial"/>
                <a:ea typeface="Arial"/>
                <a:cs typeface="Arial"/>
                <a:sym typeface="Arial"/>
              </a:rPr>
              <a:t> cha </a:t>
            </a:r>
            <a:r>
              <a:rPr lang="en-US" sz="2000" b="0" u="none" dirty="0" err="1">
                <a:solidFill>
                  <a:schemeClr val="dk1"/>
                </a:solidFill>
                <a:latin typeface="Arial"/>
                <a:ea typeface="Arial"/>
                <a:cs typeface="Arial"/>
                <a:sym typeface="Arial"/>
              </a:rPr>
              <a:t>mẹ</a:t>
            </a:r>
            <a:r>
              <a:rPr lang="en-US" sz="2000" b="0" u="none" dirty="0">
                <a:solidFill>
                  <a:schemeClr val="dk1"/>
                </a:solidFill>
                <a:latin typeface="Arial"/>
                <a:ea typeface="Arial"/>
                <a:cs typeface="Arial"/>
                <a:sym typeface="Arial"/>
              </a:rPr>
              <a:t>. </a:t>
            </a:r>
            <a:endParaRPr dirty="0"/>
          </a:p>
          <a:p>
            <a:pPr marL="355600" marR="0" lvl="0" indent="-355600" algn="just" rtl="0">
              <a:lnSpc>
                <a:spcPct val="90000"/>
              </a:lnSpc>
              <a:spcBef>
                <a:spcPts val="1000"/>
              </a:spcBef>
              <a:spcAft>
                <a:spcPts val="0"/>
              </a:spcAft>
              <a:buClr>
                <a:schemeClr val="dk1"/>
              </a:buClr>
              <a:buSzPts val="2000"/>
              <a:buFont typeface="Arial"/>
              <a:buChar char="•"/>
            </a:pPr>
            <a:r>
              <a:rPr lang="en-US" sz="2000" b="0" u="none" dirty="0" err="1">
                <a:solidFill>
                  <a:schemeClr val="dk1"/>
                </a:solidFill>
                <a:latin typeface="Arial"/>
                <a:ea typeface="Arial"/>
                <a:cs typeface="Arial"/>
                <a:sym typeface="Arial"/>
              </a:rPr>
              <a:t>Các</a:t>
            </a:r>
            <a:r>
              <a:rPr lang="en-US" sz="2000" b="0" u="none" dirty="0">
                <a:solidFill>
                  <a:schemeClr val="dk1"/>
                </a:solidFill>
                <a:latin typeface="Arial"/>
                <a:ea typeface="Arial"/>
                <a:cs typeface="Arial"/>
                <a:sym typeface="Arial"/>
              </a:rPr>
              <a:t> NST </a:t>
            </a:r>
            <a:r>
              <a:rPr lang="en-US" sz="2000" b="0" u="none" dirty="0" err="1">
                <a:solidFill>
                  <a:schemeClr val="dk1"/>
                </a:solidFill>
                <a:latin typeface="Arial"/>
                <a:ea typeface="Arial"/>
                <a:cs typeface="Arial"/>
                <a:sym typeface="Arial"/>
              </a:rPr>
              <a:t>sẽ</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được</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mã</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hóa</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và</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trải</a:t>
            </a:r>
            <a:r>
              <a:rPr lang="en-US" sz="2000" b="0" u="none" dirty="0">
                <a:solidFill>
                  <a:schemeClr val="dk1"/>
                </a:solidFill>
                <a:latin typeface="Arial"/>
                <a:ea typeface="Arial"/>
                <a:cs typeface="Arial"/>
                <a:sym typeface="Arial"/>
              </a:rPr>
              <a:t> qua </a:t>
            </a:r>
            <a:r>
              <a:rPr lang="en-US" sz="2000" b="0" u="none" dirty="0" err="1">
                <a:solidFill>
                  <a:schemeClr val="dk1"/>
                </a:solidFill>
                <a:latin typeface="Arial"/>
                <a:ea typeface="Arial"/>
                <a:cs typeface="Arial"/>
                <a:sym typeface="Arial"/>
              </a:rPr>
              <a:t>các</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toán</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tử</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lai</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ghép</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đột</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biến</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Nhằm</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phát</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triển</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độ</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thích</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nghi</a:t>
            </a:r>
            <a:r>
              <a:rPr lang="en-US" sz="2000" b="0" u="none" dirty="0">
                <a:solidFill>
                  <a:schemeClr val="dk1"/>
                </a:solidFill>
                <a:latin typeface="Arial"/>
                <a:ea typeface="Arial"/>
                <a:cs typeface="Arial"/>
                <a:sym typeface="Arial"/>
              </a:rPr>
              <a:t>.</a:t>
            </a:r>
            <a:endParaRPr dirty="0"/>
          </a:p>
          <a:p>
            <a:pPr marL="355600" marR="0" lvl="0" indent="-355600" algn="just" rtl="0">
              <a:lnSpc>
                <a:spcPct val="90000"/>
              </a:lnSpc>
              <a:spcBef>
                <a:spcPts val="1000"/>
              </a:spcBef>
              <a:spcAft>
                <a:spcPts val="0"/>
              </a:spcAft>
              <a:buClr>
                <a:schemeClr val="dk1"/>
              </a:buClr>
              <a:buSzPts val="2000"/>
              <a:buFont typeface="Arial"/>
              <a:buChar char="•"/>
            </a:pPr>
            <a:r>
              <a:rPr lang="en-US" sz="2000" b="0" u="none" dirty="0" err="1">
                <a:solidFill>
                  <a:schemeClr val="dk1"/>
                </a:solidFill>
                <a:latin typeface="Arial"/>
                <a:ea typeface="Arial"/>
                <a:cs typeface="Arial"/>
                <a:sym typeface="Arial"/>
              </a:rPr>
              <a:t>Các</a:t>
            </a:r>
            <a:r>
              <a:rPr lang="en-US" sz="2000" b="0" u="none" dirty="0">
                <a:solidFill>
                  <a:schemeClr val="dk1"/>
                </a:solidFill>
                <a:latin typeface="Arial"/>
                <a:ea typeface="Arial"/>
                <a:cs typeface="Arial"/>
                <a:sym typeface="Arial"/>
              </a:rPr>
              <a:t> NST </a:t>
            </a:r>
            <a:r>
              <a:rPr lang="en-US" sz="2000" b="0" u="none" dirty="0" err="1">
                <a:solidFill>
                  <a:schemeClr val="dk1"/>
                </a:solidFill>
                <a:latin typeface="Arial"/>
                <a:ea typeface="Arial"/>
                <a:cs typeface="Arial"/>
                <a:sym typeface="Arial"/>
              </a:rPr>
              <a:t>sau</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khi</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trải</a:t>
            </a:r>
            <a:r>
              <a:rPr lang="en-US" sz="2000" b="0" u="none" dirty="0">
                <a:solidFill>
                  <a:schemeClr val="dk1"/>
                </a:solidFill>
                <a:latin typeface="Arial"/>
                <a:ea typeface="Arial"/>
                <a:cs typeface="Arial"/>
                <a:sym typeface="Arial"/>
              </a:rPr>
              <a:t> qua </a:t>
            </a:r>
            <a:r>
              <a:rPr lang="en-US" sz="2000" b="0" u="none" dirty="0" err="1">
                <a:solidFill>
                  <a:schemeClr val="dk1"/>
                </a:solidFill>
                <a:latin typeface="Arial"/>
                <a:ea typeface="Arial"/>
                <a:cs typeface="Arial"/>
                <a:sym typeface="Arial"/>
              </a:rPr>
              <a:t>các</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toán</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tử</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sẽ</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hình</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thành</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một</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quần</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thể</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mới</a:t>
            </a:r>
            <a:r>
              <a:rPr lang="en-US" sz="2000" b="0" u="none" dirty="0">
                <a:solidFill>
                  <a:schemeClr val="dk1"/>
                </a:solidFill>
                <a:latin typeface="Arial"/>
                <a:ea typeface="Arial"/>
                <a:cs typeface="Arial"/>
                <a:sym typeface="Arial"/>
              </a:rPr>
              <a:t>.</a:t>
            </a:r>
            <a:endParaRPr dirty="0"/>
          </a:p>
          <a:p>
            <a:pPr marL="355600" marR="0" lvl="0" indent="-355600" algn="just" rtl="0">
              <a:lnSpc>
                <a:spcPct val="90000"/>
              </a:lnSpc>
              <a:spcBef>
                <a:spcPts val="1000"/>
              </a:spcBef>
              <a:spcAft>
                <a:spcPts val="0"/>
              </a:spcAft>
              <a:buClr>
                <a:schemeClr val="dk1"/>
              </a:buClr>
              <a:buSzPts val="2000"/>
              <a:buFont typeface="Arial"/>
              <a:buChar char="•"/>
            </a:pPr>
            <a:r>
              <a:rPr lang="en-US" sz="2000" b="0" u="none" dirty="0" err="1">
                <a:solidFill>
                  <a:schemeClr val="dk1"/>
                </a:solidFill>
                <a:latin typeface="Arial"/>
                <a:ea typeface="Arial"/>
                <a:cs typeface="Arial"/>
                <a:sym typeface="Arial"/>
              </a:rPr>
              <a:t>Từng</a:t>
            </a:r>
            <a:r>
              <a:rPr lang="en-US" sz="2000" b="0" u="none" dirty="0">
                <a:solidFill>
                  <a:schemeClr val="dk1"/>
                </a:solidFill>
                <a:latin typeface="Arial"/>
                <a:ea typeface="Arial"/>
                <a:cs typeface="Arial"/>
                <a:sym typeface="Arial"/>
              </a:rPr>
              <a:t> NST </a:t>
            </a:r>
            <a:r>
              <a:rPr lang="en-US" sz="2000" b="0" u="none" dirty="0" err="1">
                <a:solidFill>
                  <a:schemeClr val="dk1"/>
                </a:solidFill>
                <a:latin typeface="Arial"/>
                <a:ea typeface="Arial"/>
                <a:cs typeface="Arial"/>
                <a:sym typeface="Arial"/>
              </a:rPr>
              <a:t>sẽ</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được</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đánh</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giá</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độ</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thích</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nghi</a:t>
            </a:r>
            <a:r>
              <a:rPr lang="en-US" sz="2000" b="0" u="none" dirty="0">
                <a:solidFill>
                  <a:schemeClr val="dk1"/>
                </a:solidFill>
                <a:latin typeface="Arial"/>
                <a:ea typeface="Arial"/>
                <a:cs typeface="Arial"/>
                <a:sym typeface="Arial"/>
              </a:rPr>
              <a:t> qua </a:t>
            </a:r>
            <a:r>
              <a:rPr lang="en-US" sz="2000" b="0" u="none" dirty="0" err="1">
                <a:solidFill>
                  <a:schemeClr val="dk1"/>
                </a:solidFill>
                <a:latin typeface="Arial"/>
                <a:ea typeface="Arial"/>
                <a:cs typeface="Arial"/>
                <a:sym typeface="Arial"/>
              </a:rPr>
              <a:t>hàm</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thích</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nghi</a:t>
            </a:r>
            <a:r>
              <a:rPr lang="en-US" sz="2000" b="0" u="none" dirty="0">
                <a:solidFill>
                  <a:schemeClr val="dk1"/>
                </a:solidFill>
                <a:latin typeface="Arial"/>
                <a:ea typeface="Arial"/>
                <a:cs typeface="Arial"/>
                <a:sym typeface="Arial"/>
              </a:rPr>
              <a:t>.</a:t>
            </a:r>
            <a:endParaRPr dirty="0"/>
          </a:p>
          <a:p>
            <a:pPr marL="355600" marR="0" lvl="0" indent="-355600" algn="just" rtl="0">
              <a:lnSpc>
                <a:spcPct val="90000"/>
              </a:lnSpc>
              <a:spcBef>
                <a:spcPts val="1000"/>
              </a:spcBef>
              <a:spcAft>
                <a:spcPts val="0"/>
              </a:spcAft>
              <a:buClr>
                <a:schemeClr val="dk1"/>
              </a:buClr>
              <a:buSzPts val="2000"/>
              <a:buFont typeface="Arial"/>
              <a:buChar char="•"/>
            </a:pPr>
            <a:r>
              <a:rPr lang="en-US" sz="2000" b="0" u="none" dirty="0" err="1">
                <a:solidFill>
                  <a:schemeClr val="dk1"/>
                </a:solidFill>
                <a:latin typeface="Arial"/>
                <a:ea typeface="Arial"/>
                <a:cs typeface="Arial"/>
                <a:sym typeface="Arial"/>
              </a:rPr>
              <a:t>Sau</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khi</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được</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đánh</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giá</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các</a:t>
            </a:r>
            <a:r>
              <a:rPr lang="en-US" sz="2000" b="0" u="none" dirty="0">
                <a:solidFill>
                  <a:schemeClr val="dk1"/>
                </a:solidFill>
                <a:latin typeface="Arial"/>
                <a:ea typeface="Arial"/>
                <a:cs typeface="Arial"/>
                <a:sym typeface="Arial"/>
              </a:rPr>
              <a:t> NST </a:t>
            </a:r>
            <a:r>
              <a:rPr lang="en-US" sz="2000" b="0" u="none" dirty="0" err="1">
                <a:solidFill>
                  <a:schemeClr val="dk1"/>
                </a:solidFill>
                <a:latin typeface="Arial"/>
                <a:ea typeface="Arial"/>
                <a:cs typeface="Arial"/>
                <a:sym typeface="Arial"/>
              </a:rPr>
              <a:t>xấu</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sẽ</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bị</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loại</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bỏ</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chỉ</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giữ</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lại</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các</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cá</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thể</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tốt</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để</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tiếp</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tục</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lai</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ghép</a:t>
            </a:r>
            <a:r>
              <a:rPr lang="en-US" sz="2000" b="0" u="none" dirty="0">
                <a:solidFill>
                  <a:schemeClr val="dk1"/>
                </a:solidFill>
                <a:latin typeface="Arial"/>
                <a:ea typeface="Arial"/>
                <a:cs typeface="Arial"/>
                <a:sym typeface="Arial"/>
              </a:rPr>
              <a:t>.</a:t>
            </a:r>
            <a:endParaRPr dirty="0"/>
          </a:p>
          <a:p>
            <a:pPr marL="355600" marR="0" lvl="0" indent="-355600" algn="just" rtl="0">
              <a:lnSpc>
                <a:spcPct val="90000"/>
              </a:lnSpc>
              <a:spcBef>
                <a:spcPts val="1000"/>
              </a:spcBef>
              <a:spcAft>
                <a:spcPts val="0"/>
              </a:spcAft>
              <a:buClr>
                <a:schemeClr val="dk1"/>
              </a:buClr>
              <a:buSzPts val="2000"/>
              <a:buFont typeface="Arial"/>
              <a:buChar char="•"/>
            </a:pPr>
            <a:r>
              <a:rPr lang="en-US" sz="2000" b="0" u="none" dirty="0">
                <a:solidFill>
                  <a:schemeClr val="dk1"/>
                </a:solidFill>
                <a:latin typeface="Arial"/>
                <a:ea typeface="Arial"/>
                <a:cs typeface="Arial"/>
                <a:sym typeface="Arial"/>
              </a:rPr>
              <a:t>GA </a:t>
            </a:r>
            <a:r>
              <a:rPr lang="en-US" sz="2000" b="0" u="none" dirty="0" err="1">
                <a:solidFill>
                  <a:schemeClr val="dk1"/>
                </a:solidFill>
                <a:latin typeface="Arial"/>
                <a:ea typeface="Arial"/>
                <a:cs typeface="Arial"/>
                <a:sym typeface="Arial"/>
              </a:rPr>
              <a:t>sẽ</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thành</a:t>
            </a:r>
            <a:r>
              <a:rPr lang="en-US" sz="2000" b="0" u="none" dirty="0">
                <a:solidFill>
                  <a:schemeClr val="dk1"/>
                </a:solidFill>
                <a:latin typeface="Arial"/>
                <a:ea typeface="Arial"/>
                <a:cs typeface="Arial"/>
                <a:sym typeface="Arial"/>
              </a:rPr>
              <a:t> 1 </a:t>
            </a:r>
            <a:r>
              <a:rPr lang="en-US" sz="2000" b="0" u="none" dirty="0" err="1">
                <a:solidFill>
                  <a:schemeClr val="dk1"/>
                </a:solidFill>
                <a:latin typeface="Arial"/>
                <a:ea typeface="Arial"/>
                <a:cs typeface="Arial"/>
                <a:sym typeface="Arial"/>
              </a:rPr>
              <a:t>vòng</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tuần</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hoàn</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sinh</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thái</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cho</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đến</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khi</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đạt</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được</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yêu</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cầu</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dừng</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đề</a:t>
            </a:r>
            <a:r>
              <a:rPr lang="en-US" sz="2000" b="0" u="none" dirty="0">
                <a:solidFill>
                  <a:schemeClr val="dk1"/>
                </a:solidFill>
                <a:latin typeface="Arial"/>
                <a:ea typeface="Arial"/>
                <a:cs typeface="Arial"/>
                <a:sym typeface="Arial"/>
              </a:rPr>
              <a:t> </a:t>
            </a:r>
            <a:r>
              <a:rPr lang="en-US" sz="2000" b="0" u="none" dirty="0" err="1">
                <a:solidFill>
                  <a:schemeClr val="dk1"/>
                </a:solidFill>
                <a:latin typeface="Arial"/>
                <a:ea typeface="Arial"/>
                <a:cs typeface="Arial"/>
                <a:sym typeface="Arial"/>
              </a:rPr>
              <a:t>ra.</a:t>
            </a:r>
            <a:endParaRPr dirty="0"/>
          </a:p>
          <a:p>
            <a:pPr marL="355600" marR="0" lvl="0" indent="-228600" algn="just" rtl="0">
              <a:lnSpc>
                <a:spcPct val="90000"/>
              </a:lnSpc>
              <a:spcBef>
                <a:spcPts val="1000"/>
              </a:spcBef>
              <a:spcAft>
                <a:spcPts val="0"/>
              </a:spcAft>
              <a:buClr>
                <a:schemeClr val="dk1"/>
              </a:buClr>
              <a:buSzPts val="2000"/>
              <a:buFont typeface="Arial"/>
              <a:buNone/>
            </a:pPr>
            <a:endParaRPr sz="2000" b="0" u="none" dirty="0">
              <a:solidFill>
                <a:schemeClr val="dk1"/>
              </a:solidFill>
              <a:latin typeface="Arial"/>
              <a:ea typeface="Arial"/>
              <a:cs typeface="Arial"/>
              <a:sym typeface="Arial"/>
            </a:endParaRPr>
          </a:p>
          <a:p>
            <a:pPr marL="355600" marR="0" lvl="0" indent="-228600" algn="just" rtl="0">
              <a:lnSpc>
                <a:spcPct val="90000"/>
              </a:lnSpc>
              <a:spcBef>
                <a:spcPts val="1000"/>
              </a:spcBef>
              <a:spcAft>
                <a:spcPts val="0"/>
              </a:spcAft>
              <a:buClr>
                <a:schemeClr val="dk1"/>
              </a:buClr>
              <a:buSzPts val="2000"/>
              <a:buFont typeface="Arial"/>
              <a:buNone/>
            </a:pPr>
            <a:endParaRPr sz="2000" b="0" u="none" dirty="0">
              <a:solidFill>
                <a:schemeClr val="dk1"/>
              </a:solidFill>
              <a:latin typeface="Arial"/>
              <a:ea typeface="Arial"/>
              <a:cs typeface="Arial"/>
              <a:sym typeface="Arial"/>
            </a:endParaRPr>
          </a:p>
          <a:p>
            <a:pPr marL="228600" marR="0" lvl="0" indent="-101600" algn="l" rtl="0">
              <a:lnSpc>
                <a:spcPct val="90000"/>
              </a:lnSpc>
              <a:spcBef>
                <a:spcPts val="1000"/>
              </a:spcBef>
              <a:spcAft>
                <a:spcPts val="0"/>
              </a:spcAft>
              <a:buClr>
                <a:schemeClr val="dk1"/>
              </a:buClr>
              <a:buSzPts val="2000"/>
              <a:buFont typeface="Arial"/>
              <a:buNone/>
            </a:pPr>
            <a:endParaRPr sz="2000" b="0" u="none" dirty="0">
              <a:solidFill>
                <a:schemeClr val="dk1"/>
              </a:solidFill>
              <a:latin typeface="Arial"/>
              <a:ea typeface="Arial"/>
              <a:cs typeface="Arial"/>
              <a:sym typeface="Arial"/>
            </a:endParaRPr>
          </a:p>
          <a:p>
            <a:pPr marL="228600" marR="0" lvl="0" indent="-101600" algn="l" rtl="0">
              <a:lnSpc>
                <a:spcPct val="90000"/>
              </a:lnSpc>
              <a:spcBef>
                <a:spcPts val="1000"/>
              </a:spcBef>
              <a:spcAft>
                <a:spcPts val="0"/>
              </a:spcAft>
              <a:buClr>
                <a:schemeClr val="dk1"/>
              </a:buClr>
              <a:buSzPts val="2000"/>
              <a:buFont typeface="Arial"/>
              <a:buNone/>
            </a:pPr>
            <a:endParaRPr sz="2000" b="0" u="none" dirty="0">
              <a:solidFill>
                <a:schemeClr val="dk1"/>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000"/>
              <a:buFont typeface="Arial"/>
              <a:buNone/>
            </a:pPr>
            <a:endParaRPr sz="2000" b="0" u="none" dirty="0">
              <a:solidFill>
                <a:schemeClr val="dk1"/>
              </a:solidFill>
              <a:latin typeface="Arial"/>
              <a:ea typeface="Arial"/>
              <a:cs typeface="Arial"/>
              <a:sym typeface="Arial"/>
            </a:endParaRPr>
          </a:p>
        </p:txBody>
      </p:sp>
      <p:pic>
        <p:nvPicPr>
          <p:cNvPr id="9" name="Picture 8">
            <a:extLst>
              <a:ext uri="{FF2B5EF4-FFF2-40B4-BE49-F238E27FC236}">
                <a16:creationId xmlns:a16="http://schemas.microsoft.com/office/drawing/2014/main" id="{EB1EB880-9A51-BF54-AA0E-B6E7A6B75263}"/>
              </a:ext>
            </a:extLst>
          </p:cNvPr>
          <p:cNvPicPr>
            <a:picLocks noChangeAspect="1"/>
          </p:cNvPicPr>
          <p:nvPr/>
        </p:nvPicPr>
        <p:blipFill>
          <a:blip r:embed="rId3"/>
          <a:stretch>
            <a:fillRect/>
          </a:stretch>
        </p:blipFill>
        <p:spPr>
          <a:xfrm>
            <a:off x="7936340" y="1179834"/>
            <a:ext cx="2198260" cy="49161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428749" y="225693"/>
            <a:ext cx="9099551" cy="773756"/>
          </a:xfrm>
          <a:prstGeom prst="rect">
            <a:avLst/>
          </a:prstGeom>
          <a:solidFill>
            <a:srgbClr val="EFF5FB"/>
          </a:solidFill>
          <a:ln w="9525" cap="flat" cmpd="sng">
            <a:solidFill>
              <a:srgbClr val="0070C0"/>
            </a:solidFill>
            <a:prstDash val="dash"/>
            <a:round/>
            <a:headEnd type="none" w="sm" len="sm"/>
            <a:tailEnd type="none" w="sm" len="sm"/>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a:buNone/>
            </a:pPr>
            <a:r>
              <a:rPr lang="en-US">
                <a:latin typeface="Arial"/>
                <a:ea typeface="Arial"/>
                <a:cs typeface="Arial"/>
                <a:sym typeface="Arial"/>
              </a:rPr>
              <a:t>Tổng quan về mạng thần kinh</a:t>
            </a:r>
            <a:endParaRPr/>
          </a:p>
        </p:txBody>
      </p:sp>
      <p:sp>
        <p:nvSpPr>
          <p:cNvPr id="187" name="Google Shape;187;p21"/>
          <p:cNvSpPr txBox="1">
            <a:spLocks noGrp="1"/>
          </p:cNvSpPr>
          <p:nvPr>
            <p:ph type="body" idx="1"/>
          </p:nvPr>
        </p:nvSpPr>
        <p:spPr>
          <a:xfrm>
            <a:off x="544286" y="1350737"/>
            <a:ext cx="11103428" cy="4797198"/>
          </a:xfrm>
          <a:prstGeom prst="rect">
            <a:avLst/>
          </a:prstGeom>
          <a:noFill/>
          <a:ln w="9525" cap="flat" cmpd="sng">
            <a:solidFill>
              <a:srgbClr val="8DA9DB"/>
            </a:solidFill>
            <a:prstDash val="lgDash"/>
            <a:round/>
            <a:headEnd type="none" w="sm" len="sm"/>
            <a:tailEnd type="none" w="sm" len="sm"/>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200"/>
              <a:buNone/>
            </a:pPr>
            <a:r>
              <a:rPr lang="en-US" sz="2200" b="1" u="none" strike="noStrike">
                <a:latin typeface="Arial"/>
                <a:ea typeface="Arial"/>
                <a:cs typeface="Arial"/>
                <a:sym typeface="Arial"/>
              </a:rPr>
              <a:t>Lý thuyết mạng thần kinh</a:t>
            </a:r>
            <a:endParaRPr/>
          </a:p>
          <a:p>
            <a:pPr marL="355600" lvl="0" indent="-355600" algn="just" rtl="0">
              <a:lnSpc>
                <a:spcPct val="90000"/>
              </a:lnSpc>
              <a:spcBef>
                <a:spcPts val="1000"/>
              </a:spcBef>
              <a:spcAft>
                <a:spcPts val="0"/>
              </a:spcAft>
              <a:buClr>
                <a:schemeClr val="dk1"/>
              </a:buClr>
              <a:buSzPts val="2200"/>
              <a:buFont typeface="Arial"/>
              <a:buChar char="•"/>
            </a:pPr>
            <a:r>
              <a:rPr lang="en-US" sz="2200">
                <a:latin typeface="Arial"/>
                <a:ea typeface="Arial"/>
                <a:cs typeface="Arial"/>
                <a:sym typeface="Arial"/>
              </a:rPr>
              <a:t>Bộ điều khiển mạng thần kinh được tạo ra là dựa vào cơ chế truyền nhận và xử lý tín hiệu của bộ não con người.</a:t>
            </a:r>
            <a:endParaRPr/>
          </a:p>
          <a:p>
            <a:pPr marL="355600" lvl="0" indent="-355600" algn="just" rtl="0">
              <a:lnSpc>
                <a:spcPct val="90000"/>
              </a:lnSpc>
              <a:spcBef>
                <a:spcPts val="1000"/>
              </a:spcBef>
              <a:spcAft>
                <a:spcPts val="0"/>
              </a:spcAft>
              <a:buClr>
                <a:schemeClr val="dk1"/>
              </a:buClr>
              <a:buSzPts val="2200"/>
              <a:buFont typeface="Arial"/>
              <a:buChar char="•"/>
            </a:pPr>
            <a:r>
              <a:rPr lang="en-US" sz="2200">
                <a:latin typeface="Arial"/>
                <a:ea typeface="Arial"/>
                <a:cs typeface="Arial"/>
                <a:sym typeface="Arial"/>
              </a:rPr>
              <a:t>Hầu hết các mạng thần kinh phải được huấn luyện trước khi sử dụng.</a:t>
            </a:r>
            <a:endParaRPr/>
          </a:p>
          <a:p>
            <a:pPr marL="355600" lvl="0" indent="-355600" algn="just" rtl="0">
              <a:lnSpc>
                <a:spcPct val="90000"/>
              </a:lnSpc>
              <a:spcBef>
                <a:spcPts val="1000"/>
              </a:spcBef>
              <a:spcAft>
                <a:spcPts val="0"/>
              </a:spcAft>
              <a:buClr>
                <a:schemeClr val="dk1"/>
              </a:buClr>
              <a:buSzPts val="2200"/>
              <a:buFont typeface="Arial"/>
              <a:buChar char="•"/>
            </a:pPr>
            <a:r>
              <a:rPr lang="en-US" sz="2200">
                <a:latin typeface="Arial"/>
                <a:ea typeface="Arial"/>
                <a:cs typeface="Arial"/>
                <a:sym typeface="Arial"/>
              </a:rPr>
              <a:t>Việc thiết kế bộ điều khiển mạng thần kinh nhân tạo mang tính thử sai vì việc chọn số lớp ẩn, tốc độ học, thu thập dữ liệu… đều phụ thuộc vào kinh nghiệm của người thiết kế. </a:t>
            </a:r>
            <a:endParaRPr/>
          </a:p>
          <a:p>
            <a:pPr marL="355600" lvl="0" indent="-215900" algn="just" rtl="0">
              <a:lnSpc>
                <a:spcPct val="90000"/>
              </a:lnSpc>
              <a:spcBef>
                <a:spcPts val="1000"/>
              </a:spcBef>
              <a:spcAft>
                <a:spcPts val="0"/>
              </a:spcAft>
              <a:buClr>
                <a:schemeClr val="dk1"/>
              </a:buClr>
              <a:buSzPts val="2200"/>
              <a:buFont typeface="Arial"/>
              <a:buNone/>
            </a:pPr>
            <a:endParaRPr sz="2200">
              <a:latin typeface="Arial"/>
              <a:ea typeface="Arial"/>
              <a:cs typeface="Arial"/>
              <a:sym typeface="Arial"/>
            </a:endParaRPr>
          </a:p>
          <a:p>
            <a:pPr marL="355600" lvl="0" indent="-215900" algn="just" rtl="0">
              <a:lnSpc>
                <a:spcPct val="90000"/>
              </a:lnSpc>
              <a:spcBef>
                <a:spcPts val="1000"/>
              </a:spcBef>
              <a:spcAft>
                <a:spcPts val="0"/>
              </a:spcAft>
              <a:buClr>
                <a:schemeClr val="dk1"/>
              </a:buClr>
              <a:buSzPts val="2200"/>
              <a:buFont typeface="Arial"/>
              <a:buNone/>
            </a:pPr>
            <a:endParaRPr sz="2200" u="none" strike="noStrike">
              <a:latin typeface="Arial"/>
              <a:ea typeface="Arial"/>
              <a:cs typeface="Arial"/>
              <a:sym typeface="Arial"/>
            </a:endParaRPr>
          </a:p>
          <a:p>
            <a:pPr marL="355600" lvl="0" indent="-215900" algn="just" rtl="0">
              <a:lnSpc>
                <a:spcPct val="90000"/>
              </a:lnSpc>
              <a:spcBef>
                <a:spcPts val="1000"/>
              </a:spcBef>
              <a:spcAft>
                <a:spcPts val="0"/>
              </a:spcAft>
              <a:buClr>
                <a:schemeClr val="dk1"/>
              </a:buClr>
              <a:buSzPts val="2200"/>
              <a:buFont typeface="Arial"/>
              <a:buNone/>
            </a:pPr>
            <a:endParaRPr sz="2200">
              <a:latin typeface="Arial"/>
              <a:ea typeface="Arial"/>
              <a:cs typeface="Arial"/>
              <a:sym typeface="Arial"/>
            </a:endParaRPr>
          </a:p>
          <a:p>
            <a:pPr marL="571500" lvl="0" indent="-431800" algn="l" rtl="0">
              <a:lnSpc>
                <a:spcPct val="90000"/>
              </a:lnSpc>
              <a:spcBef>
                <a:spcPts val="1000"/>
              </a:spcBef>
              <a:spcAft>
                <a:spcPts val="0"/>
              </a:spcAft>
              <a:buClr>
                <a:schemeClr val="dk1"/>
              </a:buClr>
              <a:buSzPts val="2200"/>
              <a:buFont typeface="Calibri"/>
              <a:buNone/>
            </a:pPr>
            <a:endParaRPr sz="2200">
              <a:latin typeface="Arial"/>
              <a:ea typeface="Arial"/>
              <a:cs typeface="Arial"/>
              <a:sym typeface="Arial"/>
            </a:endParaRPr>
          </a:p>
          <a:p>
            <a:pPr marL="571500" lvl="0" indent="-431800" algn="l" rtl="0">
              <a:lnSpc>
                <a:spcPct val="90000"/>
              </a:lnSpc>
              <a:spcBef>
                <a:spcPts val="1000"/>
              </a:spcBef>
              <a:spcAft>
                <a:spcPts val="0"/>
              </a:spcAft>
              <a:buClr>
                <a:schemeClr val="dk1"/>
              </a:buClr>
              <a:buSzPts val="2200"/>
              <a:buFont typeface="Calibri"/>
              <a:buNone/>
            </a:pPr>
            <a:endParaRPr sz="2200">
              <a:latin typeface="Arial"/>
              <a:ea typeface="Arial"/>
              <a:cs typeface="Arial"/>
              <a:sym typeface="Arial"/>
            </a:endParaRPr>
          </a:p>
          <a:p>
            <a:pPr marL="0" lvl="0" indent="0" algn="l" rtl="0">
              <a:lnSpc>
                <a:spcPct val="90000"/>
              </a:lnSpc>
              <a:spcBef>
                <a:spcPts val="1000"/>
              </a:spcBef>
              <a:spcAft>
                <a:spcPts val="0"/>
              </a:spcAft>
              <a:buClr>
                <a:schemeClr val="dk1"/>
              </a:buClr>
              <a:buSzPts val="2200"/>
              <a:buNone/>
            </a:pPr>
            <a:endParaRPr sz="2200">
              <a:latin typeface="Arial"/>
              <a:ea typeface="Arial"/>
              <a:cs typeface="Arial"/>
              <a:sym typeface="Arial"/>
            </a:endParaRPr>
          </a:p>
        </p:txBody>
      </p:sp>
      <p:sp>
        <p:nvSpPr>
          <p:cNvPr id="188" name="Google Shape;188;p21"/>
          <p:cNvSpPr txBox="1">
            <a:spLocks noGrp="1"/>
          </p:cNvSpPr>
          <p:nvPr>
            <p:ph type="dt" idx="10"/>
          </p:nvPr>
        </p:nvSpPr>
        <p:spPr>
          <a:xfrm>
            <a:off x="544286" y="635634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5/29/2023</a:t>
            </a:r>
            <a:endParaRPr>
              <a:latin typeface="Arial"/>
              <a:ea typeface="Arial"/>
              <a:cs typeface="Arial"/>
              <a:sym typeface="Arial"/>
            </a:endParaRPr>
          </a:p>
        </p:txBody>
      </p:sp>
      <p:sp>
        <p:nvSpPr>
          <p:cNvPr id="189" name="Google Shape;189;p21"/>
          <p:cNvSpPr txBox="1">
            <a:spLocks noGrp="1"/>
          </p:cNvSpPr>
          <p:nvPr>
            <p:ph type="sldNum" idx="12"/>
          </p:nvPr>
        </p:nvSpPr>
        <p:spPr>
          <a:xfrm>
            <a:off x="8904514" y="635272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9</a:t>
            </a:fld>
            <a:endParaRPr>
              <a:latin typeface="Arial"/>
              <a:ea typeface="Arial"/>
              <a:cs typeface="Arial"/>
              <a:sym typeface="Arial"/>
            </a:endParaRPr>
          </a:p>
        </p:txBody>
      </p:sp>
      <p:pic>
        <p:nvPicPr>
          <p:cNvPr id="190" name="Google Shape;190;p21"/>
          <p:cNvPicPr preferRelativeResize="0"/>
          <p:nvPr/>
        </p:nvPicPr>
        <p:blipFill rotWithShape="1">
          <a:blip r:embed="rId3">
            <a:alphaModFix/>
          </a:blip>
          <a:srcRect/>
          <a:stretch/>
        </p:blipFill>
        <p:spPr>
          <a:xfrm>
            <a:off x="1297031" y="3858173"/>
            <a:ext cx="4320000" cy="2122583"/>
          </a:xfrm>
          <a:prstGeom prst="rect">
            <a:avLst/>
          </a:prstGeom>
          <a:noFill/>
          <a:ln>
            <a:noFill/>
          </a:ln>
        </p:spPr>
      </p:pic>
      <p:pic>
        <p:nvPicPr>
          <p:cNvPr id="191" name="Google Shape;191;p21"/>
          <p:cNvPicPr preferRelativeResize="0"/>
          <p:nvPr/>
        </p:nvPicPr>
        <p:blipFill rotWithShape="1">
          <a:blip r:embed="rId4">
            <a:alphaModFix/>
          </a:blip>
          <a:srcRect/>
          <a:stretch/>
        </p:blipFill>
        <p:spPr>
          <a:xfrm>
            <a:off x="6574971" y="3858173"/>
            <a:ext cx="4320000" cy="212258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1556</Words>
  <Application>Microsoft Office PowerPoint</Application>
  <PresentationFormat>Widescreen</PresentationFormat>
  <Paragraphs>259</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Menlo</vt:lpstr>
      <vt:lpstr>Times New Roman</vt:lpstr>
      <vt:lpstr>Office Theme</vt:lpstr>
      <vt:lpstr>BÁO CÁO CUỐI KỲ ĐIỀU KHIỂN THÔNG MINH</vt:lpstr>
      <vt:lpstr>Nội dung </vt:lpstr>
      <vt:lpstr>Chương 1: Cơ sở lý thuyết</vt:lpstr>
      <vt:lpstr>PowerPoint Presentation</vt:lpstr>
      <vt:lpstr>Phương trình toán của hệ pendubot</vt:lpstr>
      <vt:lpstr>Tổng quan điều khiển PD mờ</vt:lpstr>
      <vt:lpstr>Tổng quan giải thuật di truyền GA</vt:lpstr>
      <vt:lpstr>PowerPoint Presentation</vt:lpstr>
      <vt:lpstr>Tổng quan về mạng thần kinh</vt:lpstr>
      <vt:lpstr>Các loại mạng thần kinh nhân tạo</vt:lpstr>
      <vt:lpstr>PowerPoint Presentation</vt:lpstr>
      <vt:lpstr>PowerPoint Presentation</vt:lpstr>
      <vt:lpstr>PowerPoint Presentation</vt:lpstr>
      <vt:lpstr>Sơ đồ mô phỏng bộ điều khiển PD mờ</vt:lpstr>
      <vt:lpstr>Sơ đồ mô phỏng bộ điều khiển PD mờ</vt:lpstr>
      <vt:lpstr>PowerPoint Presentation</vt:lpstr>
      <vt:lpstr>PowerPoint Presentation</vt:lpstr>
      <vt:lpstr>PowerPoint Presentation</vt:lpstr>
      <vt:lpstr>PowerPoint Presentation</vt:lpstr>
      <vt:lpstr>PowerPoint Presentation</vt:lpstr>
      <vt:lpstr>Thu thập dữ liệu mạng thần kinh</vt:lpstr>
      <vt:lpstr>PowerPoint Presentation</vt:lpstr>
      <vt:lpstr>Kiểm tra mô hình nơ-ron sau khi huấn luyện</vt:lpstr>
      <vt:lpstr>PowerPoint Presentation</vt:lpstr>
      <vt:lpstr>Chương 5: Kết luận và hướng phát triển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CUỐI KỲ ĐIỀU KHIỂN THÔNG MINH</dc:title>
  <cp:lastModifiedBy>DELL</cp:lastModifiedBy>
  <cp:revision>25</cp:revision>
  <dcterms:modified xsi:type="dcterms:W3CDTF">2023-05-30T07:51:34Z</dcterms:modified>
</cp:coreProperties>
</file>