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6D532-947E-4813-82A6-5C33423BC64D}" v="1628" dt="2021-01-21T16:13:37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4A455-9953-4DA9-AFE0-8CCD8B87714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31528C-E54F-45EC-A3A4-851882AF027F}">
      <dgm:prSet/>
      <dgm:spPr/>
      <dgm:t>
        <a:bodyPr/>
        <a:lstStyle/>
        <a:p>
          <a:pPr>
            <a:defRPr cap="all"/>
          </a:pPr>
          <a:r>
            <a:rPr lang="en-US"/>
            <a:t>Extra whitespaces.</a:t>
          </a:r>
        </a:p>
      </dgm:t>
    </dgm:pt>
    <dgm:pt modelId="{1C2E8E8D-4F52-457A-87F9-8BDA27FE698B}" type="parTrans" cxnId="{9EC38A5C-4BDB-451F-899C-1941A81B421C}">
      <dgm:prSet/>
      <dgm:spPr/>
      <dgm:t>
        <a:bodyPr/>
        <a:lstStyle/>
        <a:p>
          <a:endParaRPr lang="en-US"/>
        </a:p>
      </dgm:t>
    </dgm:pt>
    <dgm:pt modelId="{A6B584D5-5082-4FF6-B46C-9FD1E59D2B7D}" type="sibTrans" cxnId="{9EC38A5C-4BDB-451F-899C-1941A81B421C}">
      <dgm:prSet/>
      <dgm:spPr/>
      <dgm:t>
        <a:bodyPr/>
        <a:lstStyle/>
        <a:p>
          <a:endParaRPr lang="en-US"/>
        </a:p>
      </dgm:t>
    </dgm:pt>
    <dgm:pt modelId="{4AB3543C-394F-453D-9890-C5210A5054F3}">
      <dgm:prSet/>
      <dgm:spPr/>
      <dgm:t>
        <a:bodyPr/>
        <a:lstStyle/>
        <a:p>
          <a:pPr>
            <a:defRPr cap="all"/>
          </a:pPr>
          <a:r>
            <a:rPr lang="en-US"/>
            <a:t>Missing values.</a:t>
          </a:r>
        </a:p>
      </dgm:t>
    </dgm:pt>
    <dgm:pt modelId="{2D7E50A0-4E28-48B6-98FE-697D7A1DAA6E}" type="parTrans" cxnId="{C65338B7-12CA-4E48-A3C4-DA36BEC560DA}">
      <dgm:prSet/>
      <dgm:spPr/>
      <dgm:t>
        <a:bodyPr/>
        <a:lstStyle/>
        <a:p>
          <a:endParaRPr lang="en-US"/>
        </a:p>
      </dgm:t>
    </dgm:pt>
    <dgm:pt modelId="{95431EB4-AB8C-4F7F-A456-76A60D09A25F}" type="sibTrans" cxnId="{C65338B7-12CA-4E48-A3C4-DA36BEC560DA}">
      <dgm:prSet/>
      <dgm:spPr/>
      <dgm:t>
        <a:bodyPr/>
        <a:lstStyle/>
        <a:p>
          <a:endParaRPr lang="en-US"/>
        </a:p>
      </dgm:t>
    </dgm:pt>
    <dgm:pt modelId="{182C31A0-93F7-4B07-A9C4-11E90A9F0E53}" type="pres">
      <dgm:prSet presAssocID="{4064A455-9953-4DA9-AFE0-8CCD8B87714A}" presName="root" presStyleCnt="0">
        <dgm:presLayoutVars>
          <dgm:dir/>
          <dgm:resizeHandles val="exact"/>
        </dgm:presLayoutVars>
      </dgm:prSet>
      <dgm:spPr/>
    </dgm:pt>
    <dgm:pt modelId="{44C3F89D-1CE9-4AE7-BD92-55F5D447D2C8}" type="pres">
      <dgm:prSet presAssocID="{E331528C-E54F-45EC-A3A4-851882AF027F}" presName="compNode" presStyleCnt="0"/>
      <dgm:spPr/>
    </dgm:pt>
    <dgm:pt modelId="{C65C00D3-99E8-4699-99EF-9CBD6833520D}" type="pres">
      <dgm:prSet presAssocID="{E331528C-E54F-45EC-A3A4-851882AF027F}" presName="iconBgRect" presStyleLbl="bgShp" presStyleIdx="0" presStyleCnt="2"/>
      <dgm:spPr/>
    </dgm:pt>
    <dgm:pt modelId="{B8E2C00D-178E-4ED0-B6CC-326E5F26B314}" type="pres">
      <dgm:prSet presAssocID="{E331528C-E54F-45EC-A3A4-851882AF027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paste"/>
        </a:ext>
      </dgm:extLst>
    </dgm:pt>
    <dgm:pt modelId="{1250F4C1-9ABB-4671-B162-76A47E9A73E0}" type="pres">
      <dgm:prSet presAssocID="{E331528C-E54F-45EC-A3A4-851882AF027F}" presName="spaceRect" presStyleCnt="0"/>
      <dgm:spPr/>
    </dgm:pt>
    <dgm:pt modelId="{9FE07A3D-C168-4757-8468-219AC336ED0C}" type="pres">
      <dgm:prSet presAssocID="{E331528C-E54F-45EC-A3A4-851882AF027F}" presName="textRect" presStyleLbl="revTx" presStyleIdx="0" presStyleCnt="2">
        <dgm:presLayoutVars>
          <dgm:chMax val="1"/>
          <dgm:chPref val="1"/>
        </dgm:presLayoutVars>
      </dgm:prSet>
      <dgm:spPr/>
    </dgm:pt>
    <dgm:pt modelId="{C51B6255-09DC-4897-85F3-8EC708DBCB91}" type="pres">
      <dgm:prSet presAssocID="{A6B584D5-5082-4FF6-B46C-9FD1E59D2B7D}" presName="sibTrans" presStyleCnt="0"/>
      <dgm:spPr/>
    </dgm:pt>
    <dgm:pt modelId="{0F47D2FC-2CA6-4957-80A4-679390C36B69}" type="pres">
      <dgm:prSet presAssocID="{4AB3543C-394F-453D-9890-C5210A5054F3}" presName="compNode" presStyleCnt="0"/>
      <dgm:spPr/>
    </dgm:pt>
    <dgm:pt modelId="{B5EFF46F-73F3-43B8-901F-F79B056CFF6D}" type="pres">
      <dgm:prSet presAssocID="{4AB3543C-394F-453D-9890-C5210A5054F3}" presName="iconBgRect" presStyleLbl="bgShp" presStyleIdx="1" presStyleCnt="2"/>
      <dgm:spPr/>
    </dgm:pt>
    <dgm:pt modelId="{25809397-3E88-4C02-BE55-041C853C6447}" type="pres">
      <dgm:prSet presAssocID="{4AB3543C-394F-453D-9890-C5210A5054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8B1CF55-D9E0-4293-81A9-656936FFDB25}" type="pres">
      <dgm:prSet presAssocID="{4AB3543C-394F-453D-9890-C5210A5054F3}" presName="spaceRect" presStyleCnt="0"/>
      <dgm:spPr/>
    </dgm:pt>
    <dgm:pt modelId="{F0F75E20-59A3-45D1-82AF-02165BA4F71D}" type="pres">
      <dgm:prSet presAssocID="{4AB3543C-394F-453D-9890-C5210A5054F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B9DDF28-328F-4C1B-969A-FFBF1CEE9722}" type="presOf" srcId="{4064A455-9953-4DA9-AFE0-8CCD8B87714A}" destId="{182C31A0-93F7-4B07-A9C4-11E90A9F0E53}" srcOrd="0" destOrd="0" presId="urn:microsoft.com/office/officeart/2018/5/layout/IconCircleLabelList"/>
    <dgm:cxn modelId="{9EC38A5C-4BDB-451F-899C-1941A81B421C}" srcId="{4064A455-9953-4DA9-AFE0-8CCD8B87714A}" destId="{E331528C-E54F-45EC-A3A4-851882AF027F}" srcOrd="0" destOrd="0" parTransId="{1C2E8E8D-4F52-457A-87F9-8BDA27FE698B}" sibTransId="{A6B584D5-5082-4FF6-B46C-9FD1E59D2B7D}"/>
    <dgm:cxn modelId="{40ABDE4D-3009-42ED-9E32-312713F78B60}" type="presOf" srcId="{E331528C-E54F-45EC-A3A4-851882AF027F}" destId="{9FE07A3D-C168-4757-8468-219AC336ED0C}" srcOrd="0" destOrd="0" presId="urn:microsoft.com/office/officeart/2018/5/layout/IconCircleLabelList"/>
    <dgm:cxn modelId="{C65338B7-12CA-4E48-A3C4-DA36BEC560DA}" srcId="{4064A455-9953-4DA9-AFE0-8CCD8B87714A}" destId="{4AB3543C-394F-453D-9890-C5210A5054F3}" srcOrd="1" destOrd="0" parTransId="{2D7E50A0-4E28-48B6-98FE-697D7A1DAA6E}" sibTransId="{95431EB4-AB8C-4F7F-A456-76A60D09A25F}"/>
    <dgm:cxn modelId="{8E7712D5-D042-4DD8-BE1B-DE683C681079}" type="presOf" srcId="{4AB3543C-394F-453D-9890-C5210A5054F3}" destId="{F0F75E20-59A3-45D1-82AF-02165BA4F71D}" srcOrd="0" destOrd="0" presId="urn:microsoft.com/office/officeart/2018/5/layout/IconCircleLabelList"/>
    <dgm:cxn modelId="{0F630615-6D3E-4FC6-8EDA-E7DBF10F9F9A}" type="presParOf" srcId="{182C31A0-93F7-4B07-A9C4-11E90A9F0E53}" destId="{44C3F89D-1CE9-4AE7-BD92-55F5D447D2C8}" srcOrd="0" destOrd="0" presId="urn:microsoft.com/office/officeart/2018/5/layout/IconCircleLabelList"/>
    <dgm:cxn modelId="{AC96B11C-C228-4C95-A407-FDAAA9969D6A}" type="presParOf" srcId="{44C3F89D-1CE9-4AE7-BD92-55F5D447D2C8}" destId="{C65C00D3-99E8-4699-99EF-9CBD6833520D}" srcOrd="0" destOrd="0" presId="urn:microsoft.com/office/officeart/2018/5/layout/IconCircleLabelList"/>
    <dgm:cxn modelId="{C83AE0BE-1495-48F3-BB0E-5650569EEEDC}" type="presParOf" srcId="{44C3F89D-1CE9-4AE7-BD92-55F5D447D2C8}" destId="{B8E2C00D-178E-4ED0-B6CC-326E5F26B314}" srcOrd="1" destOrd="0" presId="urn:microsoft.com/office/officeart/2018/5/layout/IconCircleLabelList"/>
    <dgm:cxn modelId="{5EFE2DD6-DE41-4B93-8537-2201F9E1B58E}" type="presParOf" srcId="{44C3F89D-1CE9-4AE7-BD92-55F5D447D2C8}" destId="{1250F4C1-9ABB-4671-B162-76A47E9A73E0}" srcOrd="2" destOrd="0" presId="urn:microsoft.com/office/officeart/2018/5/layout/IconCircleLabelList"/>
    <dgm:cxn modelId="{39E96C4D-3431-4B3B-B682-2B4DA26DCE95}" type="presParOf" srcId="{44C3F89D-1CE9-4AE7-BD92-55F5D447D2C8}" destId="{9FE07A3D-C168-4757-8468-219AC336ED0C}" srcOrd="3" destOrd="0" presId="urn:microsoft.com/office/officeart/2018/5/layout/IconCircleLabelList"/>
    <dgm:cxn modelId="{542FC724-1856-4B4D-8993-E19D03054E23}" type="presParOf" srcId="{182C31A0-93F7-4B07-A9C4-11E90A9F0E53}" destId="{C51B6255-09DC-4897-85F3-8EC708DBCB91}" srcOrd="1" destOrd="0" presId="urn:microsoft.com/office/officeart/2018/5/layout/IconCircleLabelList"/>
    <dgm:cxn modelId="{E9880AA2-5851-4277-B445-7BEAEA334C04}" type="presParOf" srcId="{182C31A0-93F7-4B07-A9C4-11E90A9F0E53}" destId="{0F47D2FC-2CA6-4957-80A4-679390C36B69}" srcOrd="2" destOrd="0" presId="urn:microsoft.com/office/officeart/2018/5/layout/IconCircleLabelList"/>
    <dgm:cxn modelId="{1C4272E4-E18B-4108-B7B8-4AFA272BF943}" type="presParOf" srcId="{0F47D2FC-2CA6-4957-80A4-679390C36B69}" destId="{B5EFF46F-73F3-43B8-901F-F79B056CFF6D}" srcOrd="0" destOrd="0" presId="urn:microsoft.com/office/officeart/2018/5/layout/IconCircleLabelList"/>
    <dgm:cxn modelId="{D6E3EE95-9A7C-474F-AB7A-B33C18D942BC}" type="presParOf" srcId="{0F47D2FC-2CA6-4957-80A4-679390C36B69}" destId="{25809397-3E88-4C02-BE55-041C853C6447}" srcOrd="1" destOrd="0" presId="urn:microsoft.com/office/officeart/2018/5/layout/IconCircleLabelList"/>
    <dgm:cxn modelId="{C739ED6A-C7FD-4A09-9855-31D37E701449}" type="presParOf" srcId="{0F47D2FC-2CA6-4957-80A4-679390C36B69}" destId="{38B1CF55-D9E0-4293-81A9-656936FFDB25}" srcOrd="2" destOrd="0" presId="urn:microsoft.com/office/officeart/2018/5/layout/IconCircleLabelList"/>
    <dgm:cxn modelId="{D297F978-D758-4B00-9B9F-611BC52FAA7B}" type="presParOf" srcId="{0F47D2FC-2CA6-4957-80A4-679390C36B69}" destId="{F0F75E20-59A3-45D1-82AF-02165BA4F7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91258-B090-4AD1-AB8E-54C451593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FB199ED-3EDB-4337-89C8-2AF9D9AA4986}">
      <dgm:prSet/>
      <dgm:spPr/>
      <dgm:t>
        <a:bodyPr/>
        <a:lstStyle/>
        <a:p>
          <a:r>
            <a:rPr lang="en-US"/>
            <a:t>Drop columns with high percentage of missing values and not contributed to the result of the analysis.</a:t>
          </a:r>
        </a:p>
      </dgm:t>
    </dgm:pt>
    <dgm:pt modelId="{017AC9AD-E875-43C8-8C10-EC6FB7D40BF0}" type="parTrans" cxnId="{48718F04-541F-4783-8F3B-5CC6A9BB6E27}">
      <dgm:prSet/>
      <dgm:spPr/>
      <dgm:t>
        <a:bodyPr/>
        <a:lstStyle/>
        <a:p>
          <a:endParaRPr lang="en-US"/>
        </a:p>
      </dgm:t>
    </dgm:pt>
    <dgm:pt modelId="{23FFCDEC-4FE8-41E2-81B6-61570DD68615}" type="sibTrans" cxnId="{48718F04-541F-4783-8F3B-5CC6A9BB6E27}">
      <dgm:prSet/>
      <dgm:spPr/>
      <dgm:t>
        <a:bodyPr/>
        <a:lstStyle/>
        <a:p>
          <a:endParaRPr lang="en-US"/>
        </a:p>
      </dgm:t>
    </dgm:pt>
    <dgm:pt modelId="{68FF2F52-9E0C-41A6-8759-66B711B5F251}">
      <dgm:prSet/>
      <dgm:spPr/>
      <dgm:t>
        <a:bodyPr/>
        <a:lstStyle/>
        <a:p>
          <a:r>
            <a:rPr lang="en-US"/>
            <a:t>Object columns filled with "Unknown".</a:t>
          </a:r>
        </a:p>
      </dgm:t>
    </dgm:pt>
    <dgm:pt modelId="{ACD69E8E-0725-4ADD-AFFC-54F6D58CEC31}" type="parTrans" cxnId="{3AF26821-DB3A-4DA0-962A-16D9B2E62034}">
      <dgm:prSet/>
      <dgm:spPr/>
      <dgm:t>
        <a:bodyPr/>
        <a:lstStyle/>
        <a:p>
          <a:endParaRPr lang="en-US"/>
        </a:p>
      </dgm:t>
    </dgm:pt>
    <dgm:pt modelId="{78F9F48E-0769-4C84-AA6A-6F68AD8D6B81}" type="sibTrans" cxnId="{3AF26821-DB3A-4DA0-962A-16D9B2E62034}">
      <dgm:prSet/>
      <dgm:spPr/>
      <dgm:t>
        <a:bodyPr/>
        <a:lstStyle/>
        <a:p>
          <a:endParaRPr lang="en-US"/>
        </a:p>
      </dgm:t>
    </dgm:pt>
    <dgm:pt modelId="{3ABC4511-6B3F-4E49-9F4C-57E2170C200F}">
      <dgm:prSet/>
      <dgm:spPr/>
      <dgm:t>
        <a:bodyPr/>
        <a:lstStyle/>
        <a:p>
          <a:r>
            <a:rPr lang="en-US"/>
            <a:t>Numerical columns filled with median to fix the skewness of the set. </a:t>
          </a:r>
        </a:p>
      </dgm:t>
    </dgm:pt>
    <dgm:pt modelId="{C1C5771D-C2D7-49AE-8F1F-47AC76573097}" type="parTrans" cxnId="{85460460-98D0-46D5-B193-711B4FC54F3C}">
      <dgm:prSet/>
      <dgm:spPr/>
      <dgm:t>
        <a:bodyPr/>
        <a:lstStyle/>
        <a:p>
          <a:endParaRPr lang="en-US"/>
        </a:p>
      </dgm:t>
    </dgm:pt>
    <dgm:pt modelId="{CA65DC11-EF23-4915-B051-5379645AF6E1}" type="sibTrans" cxnId="{85460460-98D0-46D5-B193-711B4FC54F3C}">
      <dgm:prSet/>
      <dgm:spPr/>
      <dgm:t>
        <a:bodyPr/>
        <a:lstStyle/>
        <a:p>
          <a:endParaRPr lang="en-US"/>
        </a:p>
      </dgm:t>
    </dgm:pt>
    <dgm:pt modelId="{217EB264-903A-444E-A92E-CB8F5A48FDA3}" type="pres">
      <dgm:prSet presAssocID="{2D991258-B090-4AD1-AB8E-54C4515932F2}" presName="linear" presStyleCnt="0">
        <dgm:presLayoutVars>
          <dgm:animLvl val="lvl"/>
          <dgm:resizeHandles val="exact"/>
        </dgm:presLayoutVars>
      </dgm:prSet>
      <dgm:spPr/>
    </dgm:pt>
    <dgm:pt modelId="{0854887E-FD2A-46B2-A25E-4A890BA4E21E}" type="pres">
      <dgm:prSet presAssocID="{2FB199ED-3EDB-4337-89C8-2AF9D9AA4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B6D6C0-5694-427B-872E-1EA342A28901}" type="pres">
      <dgm:prSet presAssocID="{23FFCDEC-4FE8-41E2-81B6-61570DD68615}" presName="spacer" presStyleCnt="0"/>
      <dgm:spPr/>
    </dgm:pt>
    <dgm:pt modelId="{235C54D6-998F-43EE-98C4-1A6D9D6C4133}" type="pres">
      <dgm:prSet presAssocID="{68FF2F52-9E0C-41A6-8759-66B711B5F2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1D5AA2-BEF7-443A-90B1-7BC06D5F6996}" type="pres">
      <dgm:prSet presAssocID="{78F9F48E-0769-4C84-AA6A-6F68AD8D6B81}" presName="spacer" presStyleCnt="0"/>
      <dgm:spPr/>
    </dgm:pt>
    <dgm:pt modelId="{1D1E23F5-2F47-46D3-8CFD-F2F782EACA80}" type="pres">
      <dgm:prSet presAssocID="{3ABC4511-6B3F-4E49-9F4C-57E2170C20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718F04-541F-4783-8F3B-5CC6A9BB6E27}" srcId="{2D991258-B090-4AD1-AB8E-54C4515932F2}" destId="{2FB199ED-3EDB-4337-89C8-2AF9D9AA4986}" srcOrd="0" destOrd="0" parTransId="{017AC9AD-E875-43C8-8C10-EC6FB7D40BF0}" sibTransId="{23FFCDEC-4FE8-41E2-81B6-61570DD68615}"/>
    <dgm:cxn modelId="{3AF26821-DB3A-4DA0-962A-16D9B2E62034}" srcId="{2D991258-B090-4AD1-AB8E-54C4515932F2}" destId="{68FF2F52-9E0C-41A6-8759-66B711B5F251}" srcOrd="1" destOrd="0" parTransId="{ACD69E8E-0725-4ADD-AFFC-54F6D58CEC31}" sibTransId="{78F9F48E-0769-4C84-AA6A-6F68AD8D6B81}"/>
    <dgm:cxn modelId="{85460460-98D0-46D5-B193-711B4FC54F3C}" srcId="{2D991258-B090-4AD1-AB8E-54C4515932F2}" destId="{3ABC4511-6B3F-4E49-9F4C-57E2170C200F}" srcOrd="2" destOrd="0" parTransId="{C1C5771D-C2D7-49AE-8F1F-47AC76573097}" sibTransId="{CA65DC11-EF23-4915-B051-5379645AF6E1}"/>
    <dgm:cxn modelId="{313E0067-106B-4C37-B59B-C7CAD886F39E}" type="presOf" srcId="{2D991258-B090-4AD1-AB8E-54C4515932F2}" destId="{217EB264-903A-444E-A92E-CB8F5A48FDA3}" srcOrd="0" destOrd="0" presId="urn:microsoft.com/office/officeart/2005/8/layout/vList2"/>
    <dgm:cxn modelId="{59F03386-9CAD-4904-8091-17B4175C4AF7}" type="presOf" srcId="{2FB199ED-3EDB-4337-89C8-2AF9D9AA4986}" destId="{0854887E-FD2A-46B2-A25E-4A890BA4E21E}" srcOrd="0" destOrd="0" presId="urn:microsoft.com/office/officeart/2005/8/layout/vList2"/>
    <dgm:cxn modelId="{C559AEF2-1B8B-4791-89D6-177B5246555C}" type="presOf" srcId="{3ABC4511-6B3F-4E49-9F4C-57E2170C200F}" destId="{1D1E23F5-2F47-46D3-8CFD-F2F782EACA80}" srcOrd="0" destOrd="0" presId="urn:microsoft.com/office/officeart/2005/8/layout/vList2"/>
    <dgm:cxn modelId="{05C908FA-0B8E-4832-9F51-177360E03E93}" type="presOf" srcId="{68FF2F52-9E0C-41A6-8759-66B711B5F251}" destId="{235C54D6-998F-43EE-98C4-1A6D9D6C4133}" srcOrd="0" destOrd="0" presId="urn:microsoft.com/office/officeart/2005/8/layout/vList2"/>
    <dgm:cxn modelId="{09666D82-89D6-4196-A78E-B548A4E183AA}" type="presParOf" srcId="{217EB264-903A-444E-A92E-CB8F5A48FDA3}" destId="{0854887E-FD2A-46B2-A25E-4A890BA4E21E}" srcOrd="0" destOrd="0" presId="urn:microsoft.com/office/officeart/2005/8/layout/vList2"/>
    <dgm:cxn modelId="{6C3C7156-D01A-4F6C-880D-8A2D4EA8FFEA}" type="presParOf" srcId="{217EB264-903A-444E-A92E-CB8F5A48FDA3}" destId="{E6B6D6C0-5694-427B-872E-1EA342A28901}" srcOrd="1" destOrd="0" presId="urn:microsoft.com/office/officeart/2005/8/layout/vList2"/>
    <dgm:cxn modelId="{F3DE2C76-E35B-426E-B407-933C03FEE60E}" type="presParOf" srcId="{217EB264-903A-444E-A92E-CB8F5A48FDA3}" destId="{235C54D6-998F-43EE-98C4-1A6D9D6C4133}" srcOrd="2" destOrd="0" presId="urn:microsoft.com/office/officeart/2005/8/layout/vList2"/>
    <dgm:cxn modelId="{E32AD621-A461-4C2E-9C85-35610C0E6E7F}" type="presParOf" srcId="{217EB264-903A-444E-A92E-CB8F5A48FDA3}" destId="{2B1D5AA2-BEF7-443A-90B1-7BC06D5F6996}" srcOrd="3" destOrd="0" presId="urn:microsoft.com/office/officeart/2005/8/layout/vList2"/>
    <dgm:cxn modelId="{4F39D298-42C1-42FA-8DC0-BC37CD595784}" type="presParOf" srcId="{217EB264-903A-444E-A92E-CB8F5A48FDA3}" destId="{1D1E23F5-2F47-46D3-8CFD-F2F782EACA8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F43D70-1583-461D-8852-121997E17F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180B5C8-48D3-4BCC-9240-16BF8F88006B}">
      <dgm:prSet/>
      <dgm:spPr/>
      <dgm:t>
        <a:bodyPr/>
        <a:lstStyle/>
        <a:p>
          <a:r>
            <a:rPr lang="en-US"/>
            <a:t>People tends to have their own judgement</a:t>
          </a:r>
        </a:p>
      </dgm:t>
    </dgm:pt>
    <dgm:pt modelId="{F296A696-EA1A-40EE-9F5D-03072075E46D}" type="parTrans" cxnId="{912D311D-324B-487D-9B5F-B5F8EDE62CDF}">
      <dgm:prSet/>
      <dgm:spPr/>
      <dgm:t>
        <a:bodyPr/>
        <a:lstStyle/>
        <a:p>
          <a:endParaRPr lang="en-US"/>
        </a:p>
      </dgm:t>
    </dgm:pt>
    <dgm:pt modelId="{6E07234C-D695-409C-9169-4BD995BF1D83}" type="sibTrans" cxnId="{912D311D-324B-487D-9B5F-B5F8EDE62CDF}">
      <dgm:prSet/>
      <dgm:spPr/>
      <dgm:t>
        <a:bodyPr/>
        <a:lstStyle/>
        <a:p>
          <a:endParaRPr lang="en-US"/>
        </a:p>
      </dgm:t>
    </dgm:pt>
    <dgm:pt modelId="{9C15CECB-E932-4D28-9703-F75F50D53A16}">
      <dgm:prSet/>
      <dgm:spPr/>
      <dgm:t>
        <a:bodyPr/>
        <a:lstStyle/>
        <a:p>
          <a:r>
            <a:rPr lang="en-US"/>
            <a:t>Temperature</a:t>
          </a:r>
        </a:p>
      </dgm:t>
    </dgm:pt>
    <dgm:pt modelId="{E1B813BF-BB5A-41A8-9BEA-EA1201609CF9}" type="parTrans" cxnId="{63561109-E30C-432F-9CED-C42DFF9280C9}">
      <dgm:prSet/>
      <dgm:spPr/>
      <dgm:t>
        <a:bodyPr/>
        <a:lstStyle/>
        <a:p>
          <a:endParaRPr lang="en-US"/>
        </a:p>
      </dgm:t>
    </dgm:pt>
    <dgm:pt modelId="{AD59B832-F7D1-4660-952F-365C9389FD97}" type="sibTrans" cxnId="{63561109-E30C-432F-9CED-C42DFF9280C9}">
      <dgm:prSet/>
      <dgm:spPr/>
      <dgm:t>
        <a:bodyPr/>
        <a:lstStyle/>
        <a:p>
          <a:endParaRPr lang="en-US"/>
        </a:p>
      </dgm:t>
    </dgm:pt>
    <dgm:pt modelId="{BDF09B83-3AB1-4FAB-BC00-EEB04D6ED030}">
      <dgm:prSet/>
      <dgm:spPr/>
      <dgm:t>
        <a:bodyPr/>
        <a:lstStyle/>
        <a:p>
          <a:r>
            <a:rPr lang="en-US"/>
            <a:t>Humidity</a:t>
          </a:r>
        </a:p>
      </dgm:t>
    </dgm:pt>
    <dgm:pt modelId="{567A190E-C897-4A90-918D-EAEA61DCD443}" type="parTrans" cxnId="{81CF572B-A457-496C-BD14-E90FD7E78543}">
      <dgm:prSet/>
      <dgm:spPr/>
      <dgm:t>
        <a:bodyPr/>
        <a:lstStyle/>
        <a:p>
          <a:endParaRPr lang="en-US"/>
        </a:p>
      </dgm:t>
    </dgm:pt>
    <dgm:pt modelId="{5139B7DA-797D-4CC9-AF7F-CCB568435432}" type="sibTrans" cxnId="{81CF572B-A457-496C-BD14-E90FD7E78543}">
      <dgm:prSet/>
      <dgm:spPr/>
      <dgm:t>
        <a:bodyPr/>
        <a:lstStyle/>
        <a:p>
          <a:endParaRPr lang="en-US"/>
        </a:p>
      </dgm:t>
    </dgm:pt>
    <dgm:pt modelId="{A40C760E-6443-41C8-8EFC-3547E184F975}">
      <dgm:prSet/>
      <dgm:spPr/>
      <dgm:t>
        <a:bodyPr/>
        <a:lstStyle/>
        <a:p>
          <a:r>
            <a:rPr lang="en-US"/>
            <a:t>Wind</a:t>
          </a:r>
        </a:p>
      </dgm:t>
    </dgm:pt>
    <dgm:pt modelId="{50C10913-1F5F-4A3B-B251-EBC8E4682007}" type="parTrans" cxnId="{7AAB42CE-FE16-4620-91D2-E7972A7E155C}">
      <dgm:prSet/>
      <dgm:spPr/>
      <dgm:t>
        <a:bodyPr/>
        <a:lstStyle/>
        <a:p>
          <a:endParaRPr lang="en-US"/>
        </a:p>
      </dgm:t>
    </dgm:pt>
    <dgm:pt modelId="{DE2E4D88-2A14-43A7-A9CF-E53F8A24F364}" type="sibTrans" cxnId="{7AAB42CE-FE16-4620-91D2-E7972A7E155C}">
      <dgm:prSet/>
      <dgm:spPr/>
      <dgm:t>
        <a:bodyPr/>
        <a:lstStyle/>
        <a:p>
          <a:endParaRPr lang="en-US"/>
        </a:p>
      </dgm:t>
    </dgm:pt>
    <dgm:pt modelId="{1057EAC1-0643-4173-A44A-84955008D067}">
      <dgm:prSet/>
      <dgm:spPr/>
      <dgm:t>
        <a:bodyPr/>
        <a:lstStyle/>
        <a:p>
          <a:r>
            <a:rPr lang="en-US"/>
            <a:t>Has it rain today?</a:t>
          </a:r>
        </a:p>
      </dgm:t>
    </dgm:pt>
    <dgm:pt modelId="{DC8F15FA-5D6E-4168-8BC0-1E55A73BCA9C}" type="parTrans" cxnId="{A965713A-A0B1-4108-A354-E00728323DAA}">
      <dgm:prSet/>
      <dgm:spPr/>
      <dgm:t>
        <a:bodyPr/>
        <a:lstStyle/>
        <a:p>
          <a:endParaRPr lang="en-US"/>
        </a:p>
      </dgm:t>
    </dgm:pt>
    <dgm:pt modelId="{5848860E-A4DF-4769-BF06-C5DC8FD8E445}" type="sibTrans" cxnId="{A965713A-A0B1-4108-A354-E00728323DAA}">
      <dgm:prSet/>
      <dgm:spPr/>
      <dgm:t>
        <a:bodyPr/>
        <a:lstStyle/>
        <a:p>
          <a:endParaRPr lang="en-US"/>
        </a:p>
      </dgm:t>
    </dgm:pt>
    <dgm:pt modelId="{BEA3714E-42B8-4810-8DEF-56CF63C06AB2}" type="pres">
      <dgm:prSet presAssocID="{BCF43D70-1583-461D-8852-121997E17F58}" presName="root" presStyleCnt="0">
        <dgm:presLayoutVars>
          <dgm:dir/>
          <dgm:resizeHandles val="exact"/>
        </dgm:presLayoutVars>
      </dgm:prSet>
      <dgm:spPr/>
    </dgm:pt>
    <dgm:pt modelId="{B03E335C-33C0-4903-8149-CB9E0BD447D2}" type="pres">
      <dgm:prSet presAssocID="{0180B5C8-48D3-4BCC-9240-16BF8F88006B}" presName="compNode" presStyleCnt="0"/>
      <dgm:spPr/>
    </dgm:pt>
    <dgm:pt modelId="{7B028513-4514-4436-9CA0-03F73162AA88}" type="pres">
      <dgm:prSet presAssocID="{0180B5C8-48D3-4BCC-9240-16BF8F88006B}" presName="bgRect" presStyleLbl="bgShp" presStyleIdx="0" presStyleCnt="5"/>
      <dgm:spPr/>
    </dgm:pt>
    <dgm:pt modelId="{2F2A8561-D6A6-4564-94D9-9794DFB19D38}" type="pres">
      <dgm:prSet presAssocID="{0180B5C8-48D3-4BCC-9240-16BF8F8800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E964240-5953-430C-A62C-D4F370745C17}" type="pres">
      <dgm:prSet presAssocID="{0180B5C8-48D3-4BCC-9240-16BF8F88006B}" presName="spaceRect" presStyleCnt="0"/>
      <dgm:spPr/>
    </dgm:pt>
    <dgm:pt modelId="{A348130B-72E7-4FD2-93DB-CFB1CE5ACF14}" type="pres">
      <dgm:prSet presAssocID="{0180B5C8-48D3-4BCC-9240-16BF8F88006B}" presName="parTx" presStyleLbl="revTx" presStyleIdx="0" presStyleCnt="5">
        <dgm:presLayoutVars>
          <dgm:chMax val="0"/>
          <dgm:chPref val="0"/>
        </dgm:presLayoutVars>
      </dgm:prSet>
      <dgm:spPr/>
    </dgm:pt>
    <dgm:pt modelId="{B035526D-A823-4A8D-9094-0E2C01E36D4D}" type="pres">
      <dgm:prSet presAssocID="{6E07234C-D695-409C-9169-4BD995BF1D83}" presName="sibTrans" presStyleCnt="0"/>
      <dgm:spPr/>
    </dgm:pt>
    <dgm:pt modelId="{00871A4A-05AE-4C48-A7CC-6374CF1296A1}" type="pres">
      <dgm:prSet presAssocID="{9C15CECB-E932-4D28-9703-F75F50D53A16}" presName="compNode" presStyleCnt="0"/>
      <dgm:spPr/>
    </dgm:pt>
    <dgm:pt modelId="{0BCC6A0A-8EE8-4DA8-9F45-5EF792EF6C47}" type="pres">
      <dgm:prSet presAssocID="{9C15CECB-E932-4D28-9703-F75F50D53A16}" presName="bgRect" presStyleLbl="bgShp" presStyleIdx="1" presStyleCnt="5"/>
      <dgm:spPr/>
    </dgm:pt>
    <dgm:pt modelId="{A7207651-BEBD-463F-8247-2C5A3D75191D}" type="pres">
      <dgm:prSet presAssocID="{9C15CECB-E932-4D28-9703-F75F50D53A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8B690A3B-603A-4B93-9CD5-1E72745AF387}" type="pres">
      <dgm:prSet presAssocID="{9C15CECB-E932-4D28-9703-F75F50D53A16}" presName="spaceRect" presStyleCnt="0"/>
      <dgm:spPr/>
    </dgm:pt>
    <dgm:pt modelId="{46AA5164-E617-40E0-89B6-EAC3CF640979}" type="pres">
      <dgm:prSet presAssocID="{9C15CECB-E932-4D28-9703-F75F50D53A16}" presName="parTx" presStyleLbl="revTx" presStyleIdx="1" presStyleCnt="5">
        <dgm:presLayoutVars>
          <dgm:chMax val="0"/>
          <dgm:chPref val="0"/>
        </dgm:presLayoutVars>
      </dgm:prSet>
      <dgm:spPr/>
    </dgm:pt>
    <dgm:pt modelId="{B87BEE14-D368-46BD-926A-FDB573126E03}" type="pres">
      <dgm:prSet presAssocID="{AD59B832-F7D1-4660-952F-365C9389FD97}" presName="sibTrans" presStyleCnt="0"/>
      <dgm:spPr/>
    </dgm:pt>
    <dgm:pt modelId="{887085D6-B2B2-42E0-8588-9598961AFC04}" type="pres">
      <dgm:prSet presAssocID="{BDF09B83-3AB1-4FAB-BC00-EEB04D6ED030}" presName="compNode" presStyleCnt="0"/>
      <dgm:spPr/>
    </dgm:pt>
    <dgm:pt modelId="{C10EC439-3422-46F1-815E-0793B07ABBFF}" type="pres">
      <dgm:prSet presAssocID="{BDF09B83-3AB1-4FAB-BC00-EEB04D6ED030}" presName="bgRect" presStyleLbl="bgShp" presStyleIdx="2" presStyleCnt="5"/>
      <dgm:spPr/>
    </dgm:pt>
    <dgm:pt modelId="{0A769ADD-0562-4CB1-BF65-CF3CFC69E911}" type="pres">
      <dgm:prSet presAssocID="{BDF09B83-3AB1-4FAB-BC00-EEB04D6ED0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17FDA647-EA4C-460B-BB7A-28E4A38BAFC4}" type="pres">
      <dgm:prSet presAssocID="{BDF09B83-3AB1-4FAB-BC00-EEB04D6ED030}" presName="spaceRect" presStyleCnt="0"/>
      <dgm:spPr/>
    </dgm:pt>
    <dgm:pt modelId="{75646522-8FB6-4A7A-9D3D-41F1E94F863F}" type="pres">
      <dgm:prSet presAssocID="{BDF09B83-3AB1-4FAB-BC00-EEB04D6ED030}" presName="parTx" presStyleLbl="revTx" presStyleIdx="2" presStyleCnt="5">
        <dgm:presLayoutVars>
          <dgm:chMax val="0"/>
          <dgm:chPref val="0"/>
        </dgm:presLayoutVars>
      </dgm:prSet>
      <dgm:spPr/>
    </dgm:pt>
    <dgm:pt modelId="{16A37C53-C440-4621-8297-5B6C6A8A9662}" type="pres">
      <dgm:prSet presAssocID="{5139B7DA-797D-4CC9-AF7F-CCB568435432}" presName="sibTrans" presStyleCnt="0"/>
      <dgm:spPr/>
    </dgm:pt>
    <dgm:pt modelId="{DEA93048-F1FE-4D2D-BDFD-587934B0A698}" type="pres">
      <dgm:prSet presAssocID="{A40C760E-6443-41C8-8EFC-3547E184F975}" presName="compNode" presStyleCnt="0"/>
      <dgm:spPr/>
    </dgm:pt>
    <dgm:pt modelId="{F3BE0374-6326-4D56-B599-6998FC202A67}" type="pres">
      <dgm:prSet presAssocID="{A40C760E-6443-41C8-8EFC-3547E184F975}" presName="bgRect" presStyleLbl="bgShp" presStyleIdx="3" presStyleCnt="5"/>
      <dgm:spPr/>
    </dgm:pt>
    <dgm:pt modelId="{DCD2A368-65E0-4EE5-A362-0E7FA9EFD589}" type="pres">
      <dgm:prSet presAssocID="{A40C760E-6443-41C8-8EFC-3547E184F9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1E64FF80-30BC-4EDE-9328-904A3D9C6E98}" type="pres">
      <dgm:prSet presAssocID="{A40C760E-6443-41C8-8EFC-3547E184F975}" presName="spaceRect" presStyleCnt="0"/>
      <dgm:spPr/>
    </dgm:pt>
    <dgm:pt modelId="{86D076F8-0249-4975-9CAA-958190134BB4}" type="pres">
      <dgm:prSet presAssocID="{A40C760E-6443-41C8-8EFC-3547E184F975}" presName="parTx" presStyleLbl="revTx" presStyleIdx="3" presStyleCnt="5">
        <dgm:presLayoutVars>
          <dgm:chMax val="0"/>
          <dgm:chPref val="0"/>
        </dgm:presLayoutVars>
      </dgm:prSet>
      <dgm:spPr/>
    </dgm:pt>
    <dgm:pt modelId="{07B6C1D4-A660-4AD0-BD2F-522C71693CA2}" type="pres">
      <dgm:prSet presAssocID="{DE2E4D88-2A14-43A7-A9CF-E53F8A24F364}" presName="sibTrans" presStyleCnt="0"/>
      <dgm:spPr/>
    </dgm:pt>
    <dgm:pt modelId="{1D665B35-6EAF-4A2E-9A2B-2268C35742DD}" type="pres">
      <dgm:prSet presAssocID="{1057EAC1-0643-4173-A44A-84955008D067}" presName="compNode" presStyleCnt="0"/>
      <dgm:spPr/>
    </dgm:pt>
    <dgm:pt modelId="{476B2FEA-9C48-489D-9E36-12B589B23C93}" type="pres">
      <dgm:prSet presAssocID="{1057EAC1-0643-4173-A44A-84955008D067}" presName="bgRect" presStyleLbl="bgShp" presStyleIdx="4" presStyleCnt="5"/>
      <dgm:spPr/>
    </dgm:pt>
    <dgm:pt modelId="{9507FB3A-9AF9-465B-B2E5-898FD162B6B0}" type="pres">
      <dgm:prSet presAssocID="{1057EAC1-0643-4173-A44A-84955008D0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8C82C5CA-9F24-4B03-A5CD-F51C0AF09083}" type="pres">
      <dgm:prSet presAssocID="{1057EAC1-0643-4173-A44A-84955008D067}" presName="spaceRect" presStyleCnt="0"/>
      <dgm:spPr/>
    </dgm:pt>
    <dgm:pt modelId="{421E7326-888A-4229-94B5-9BDB757A0655}" type="pres">
      <dgm:prSet presAssocID="{1057EAC1-0643-4173-A44A-84955008D0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3561109-E30C-432F-9CED-C42DFF9280C9}" srcId="{BCF43D70-1583-461D-8852-121997E17F58}" destId="{9C15CECB-E932-4D28-9703-F75F50D53A16}" srcOrd="1" destOrd="0" parTransId="{E1B813BF-BB5A-41A8-9BEA-EA1201609CF9}" sibTransId="{AD59B832-F7D1-4660-952F-365C9389FD97}"/>
    <dgm:cxn modelId="{912D311D-324B-487D-9B5F-B5F8EDE62CDF}" srcId="{BCF43D70-1583-461D-8852-121997E17F58}" destId="{0180B5C8-48D3-4BCC-9240-16BF8F88006B}" srcOrd="0" destOrd="0" parTransId="{F296A696-EA1A-40EE-9F5D-03072075E46D}" sibTransId="{6E07234C-D695-409C-9169-4BD995BF1D83}"/>
    <dgm:cxn modelId="{81CF572B-A457-496C-BD14-E90FD7E78543}" srcId="{BCF43D70-1583-461D-8852-121997E17F58}" destId="{BDF09B83-3AB1-4FAB-BC00-EEB04D6ED030}" srcOrd="2" destOrd="0" parTransId="{567A190E-C897-4A90-918D-EAEA61DCD443}" sibTransId="{5139B7DA-797D-4CC9-AF7F-CCB568435432}"/>
    <dgm:cxn modelId="{A965713A-A0B1-4108-A354-E00728323DAA}" srcId="{BCF43D70-1583-461D-8852-121997E17F58}" destId="{1057EAC1-0643-4173-A44A-84955008D067}" srcOrd="4" destOrd="0" parTransId="{DC8F15FA-5D6E-4168-8BC0-1E55A73BCA9C}" sibTransId="{5848860E-A4DF-4769-BF06-C5DC8FD8E445}"/>
    <dgm:cxn modelId="{5962313B-3213-42DA-8823-C4DC7DCBB9EE}" type="presOf" srcId="{BCF43D70-1583-461D-8852-121997E17F58}" destId="{BEA3714E-42B8-4810-8DEF-56CF63C06AB2}" srcOrd="0" destOrd="0" presId="urn:microsoft.com/office/officeart/2018/2/layout/IconVerticalSolidList"/>
    <dgm:cxn modelId="{D7299D3C-90FF-46C5-BFB8-CC0B48BCF083}" type="presOf" srcId="{0180B5C8-48D3-4BCC-9240-16BF8F88006B}" destId="{A348130B-72E7-4FD2-93DB-CFB1CE5ACF14}" srcOrd="0" destOrd="0" presId="urn:microsoft.com/office/officeart/2018/2/layout/IconVerticalSolidList"/>
    <dgm:cxn modelId="{84D8184E-DFBB-4F8E-8A65-8E31FAB0363A}" type="presOf" srcId="{BDF09B83-3AB1-4FAB-BC00-EEB04D6ED030}" destId="{75646522-8FB6-4A7A-9D3D-41F1E94F863F}" srcOrd="0" destOrd="0" presId="urn:microsoft.com/office/officeart/2018/2/layout/IconVerticalSolidList"/>
    <dgm:cxn modelId="{4A0A2B7A-B1A8-4FE0-9326-3FF97F772CCB}" type="presOf" srcId="{A40C760E-6443-41C8-8EFC-3547E184F975}" destId="{86D076F8-0249-4975-9CAA-958190134BB4}" srcOrd="0" destOrd="0" presId="urn:microsoft.com/office/officeart/2018/2/layout/IconVerticalSolidList"/>
    <dgm:cxn modelId="{3AA1EB90-16CB-4DFC-8011-598CFBA00F63}" type="presOf" srcId="{9C15CECB-E932-4D28-9703-F75F50D53A16}" destId="{46AA5164-E617-40E0-89B6-EAC3CF640979}" srcOrd="0" destOrd="0" presId="urn:microsoft.com/office/officeart/2018/2/layout/IconVerticalSolidList"/>
    <dgm:cxn modelId="{0D30ECC6-B0A9-466F-AD22-F4EEF77E0976}" type="presOf" srcId="{1057EAC1-0643-4173-A44A-84955008D067}" destId="{421E7326-888A-4229-94B5-9BDB757A0655}" srcOrd="0" destOrd="0" presId="urn:microsoft.com/office/officeart/2018/2/layout/IconVerticalSolidList"/>
    <dgm:cxn modelId="{7AAB42CE-FE16-4620-91D2-E7972A7E155C}" srcId="{BCF43D70-1583-461D-8852-121997E17F58}" destId="{A40C760E-6443-41C8-8EFC-3547E184F975}" srcOrd="3" destOrd="0" parTransId="{50C10913-1F5F-4A3B-B251-EBC8E4682007}" sibTransId="{DE2E4D88-2A14-43A7-A9CF-E53F8A24F364}"/>
    <dgm:cxn modelId="{6AB661C3-EB9F-4825-A9A6-F2C462CF1571}" type="presParOf" srcId="{BEA3714E-42B8-4810-8DEF-56CF63C06AB2}" destId="{B03E335C-33C0-4903-8149-CB9E0BD447D2}" srcOrd="0" destOrd="0" presId="urn:microsoft.com/office/officeart/2018/2/layout/IconVerticalSolidList"/>
    <dgm:cxn modelId="{B19FDA7A-81BE-40B4-A060-FAE1BF0B01B1}" type="presParOf" srcId="{B03E335C-33C0-4903-8149-CB9E0BD447D2}" destId="{7B028513-4514-4436-9CA0-03F73162AA88}" srcOrd="0" destOrd="0" presId="urn:microsoft.com/office/officeart/2018/2/layout/IconVerticalSolidList"/>
    <dgm:cxn modelId="{D20B0528-31DE-4506-8989-FCFA90E7D1F6}" type="presParOf" srcId="{B03E335C-33C0-4903-8149-CB9E0BD447D2}" destId="{2F2A8561-D6A6-4564-94D9-9794DFB19D38}" srcOrd="1" destOrd="0" presId="urn:microsoft.com/office/officeart/2018/2/layout/IconVerticalSolidList"/>
    <dgm:cxn modelId="{45124C1A-2D09-4230-827F-69CB396562F9}" type="presParOf" srcId="{B03E335C-33C0-4903-8149-CB9E0BD447D2}" destId="{BE964240-5953-430C-A62C-D4F370745C17}" srcOrd="2" destOrd="0" presId="urn:microsoft.com/office/officeart/2018/2/layout/IconVerticalSolidList"/>
    <dgm:cxn modelId="{D26940AB-3C49-4C58-A73A-42AF0392310B}" type="presParOf" srcId="{B03E335C-33C0-4903-8149-CB9E0BD447D2}" destId="{A348130B-72E7-4FD2-93DB-CFB1CE5ACF14}" srcOrd="3" destOrd="0" presId="urn:microsoft.com/office/officeart/2018/2/layout/IconVerticalSolidList"/>
    <dgm:cxn modelId="{39601D5B-FD3A-4E99-8650-4C137F6188EB}" type="presParOf" srcId="{BEA3714E-42B8-4810-8DEF-56CF63C06AB2}" destId="{B035526D-A823-4A8D-9094-0E2C01E36D4D}" srcOrd="1" destOrd="0" presId="urn:microsoft.com/office/officeart/2018/2/layout/IconVerticalSolidList"/>
    <dgm:cxn modelId="{44BA39F6-1169-4289-9423-957E25CA8930}" type="presParOf" srcId="{BEA3714E-42B8-4810-8DEF-56CF63C06AB2}" destId="{00871A4A-05AE-4C48-A7CC-6374CF1296A1}" srcOrd="2" destOrd="0" presId="urn:microsoft.com/office/officeart/2018/2/layout/IconVerticalSolidList"/>
    <dgm:cxn modelId="{5470C8C1-1135-4E22-B682-0F03411940BC}" type="presParOf" srcId="{00871A4A-05AE-4C48-A7CC-6374CF1296A1}" destId="{0BCC6A0A-8EE8-4DA8-9F45-5EF792EF6C47}" srcOrd="0" destOrd="0" presId="urn:microsoft.com/office/officeart/2018/2/layout/IconVerticalSolidList"/>
    <dgm:cxn modelId="{A901D3A3-984F-4892-9904-D5061CB5D5EA}" type="presParOf" srcId="{00871A4A-05AE-4C48-A7CC-6374CF1296A1}" destId="{A7207651-BEBD-463F-8247-2C5A3D75191D}" srcOrd="1" destOrd="0" presId="urn:microsoft.com/office/officeart/2018/2/layout/IconVerticalSolidList"/>
    <dgm:cxn modelId="{68DD08FF-91FB-491F-850D-04870DF1B858}" type="presParOf" srcId="{00871A4A-05AE-4C48-A7CC-6374CF1296A1}" destId="{8B690A3B-603A-4B93-9CD5-1E72745AF387}" srcOrd="2" destOrd="0" presId="urn:microsoft.com/office/officeart/2018/2/layout/IconVerticalSolidList"/>
    <dgm:cxn modelId="{FCDC3E93-745B-4C6C-BB82-FB71D870198F}" type="presParOf" srcId="{00871A4A-05AE-4C48-A7CC-6374CF1296A1}" destId="{46AA5164-E617-40E0-89B6-EAC3CF640979}" srcOrd="3" destOrd="0" presId="urn:microsoft.com/office/officeart/2018/2/layout/IconVerticalSolidList"/>
    <dgm:cxn modelId="{B11CC61F-FCD0-498F-959D-EB9B1CD49077}" type="presParOf" srcId="{BEA3714E-42B8-4810-8DEF-56CF63C06AB2}" destId="{B87BEE14-D368-46BD-926A-FDB573126E03}" srcOrd="3" destOrd="0" presId="urn:microsoft.com/office/officeart/2018/2/layout/IconVerticalSolidList"/>
    <dgm:cxn modelId="{D4F8A127-0C46-4F37-A86C-EBEADFD8B119}" type="presParOf" srcId="{BEA3714E-42B8-4810-8DEF-56CF63C06AB2}" destId="{887085D6-B2B2-42E0-8588-9598961AFC04}" srcOrd="4" destOrd="0" presId="urn:microsoft.com/office/officeart/2018/2/layout/IconVerticalSolidList"/>
    <dgm:cxn modelId="{50199E9F-83F3-4695-81FA-B7F8F010CD08}" type="presParOf" srcId="{887085D6-B2B2-42E0-8588-9598961AFC04}" destId="{C10EC439-3422-46F1-815E-0793B07ABBFF}" srcOrd="0" destOrd="0" presId="urn:microsoft.com/office/officeart/2018/2/layout/IconVerticalSolidList"/>
    <dgm:cxn modelId="{C2A81148-BF11-4A6A-8AD5-C2A75D9A1D3F}" type="presParOf" srcId="{887085D6-B2B2-42E0-8588-9598961AFC04}" destId="{0A769ADD-0562-4CB1-BF65-CF3CFC69E911}" srcOrd="1" destOrd="0" presId="urn:microsoft.com/office/officeart/2018/2/layout/IconVerticalSolidList"/>
    <dgm:cxn modelId="{F96227D0-F6F3-421C-A8D2-B649212961C0}" type="presParOf" srcId="{887085D6-B2B2-42E0-8588-9598961AFC04}" destId="{17FDA647-EA4C-460B-BB7A-28E4A38BAFC4}" srcOrd="2" destOrd="0" presId="urn:microsoft.com/office/officeart/2018/2/layout/IconVerticalSolidList"/>
    <dgm:cxn modelId="{98AD0239-D8AB-4803-8318-2FABDB37E9E4}" type="presParOf" srcId="{887085D6-B2B2-42E0-8588-9598961AFC04}" destId="{75646522-8FB6-4A7A-9D3D-41F1E94F863F}" srcOrd="3" destOrd="0" presId="urn:microsoft.com/office/officeart/2018/2/layout/IconVerticalSolidList"/>
    <dgm:cxn modelId="{96770548-7F1E-4EF5-93ED-8D3E92875401}" type="presParOf" srcId="{BEA3714E-42B8-4810-8DEF-56CF63C06AB2}" destId="{16A37C53-C440-4621-8297-5B6C6A8A9662}" srcOrd="5" destOrd="0" presId="urn:microsoft.com/office/officeart/2018/2/layout/IconVerticalSolidList"/>
    <dgm:cxn modelId="{B7480C80-8B5C-49E5-A013-DAB8C58767FF}" type="presParOf" srcId="{BEA3714E-42B8-4810-8DEF-56CF63C06AB2}" destId="{DEA93048-F1FE-4D2D-BDFD-587934B0A698}" srcOrd="6" destOrd="0" presId="urn:microsoft.com/office/officeart/2018/2/layout/IconVerticalSolidList"/>
    <dgm:cxn modelId="{EDDE3AC3-C96B-4764-92CA-38AFF8CCC0AB}" type="presParOf" srcId="{DEA93048-F1FE-4D2D-BDFD-587934B0A698}" destId="{F3BE0374-6326-4D56-B599-6998FC202A67}" srcOrd="0" destOrd="0" presId="urn:microsoft.com/office/officeart/2018/2/layout/IconVerticalSolidList"/>
    <dgm:cxn modelId="{2E3F55EF-FF52-455A-9002-E5EF4F033BDB}" type="presParOf" srcId="{DEA93048-F1FE-4D2D-BDFD-587934B0A698}" destId="{DCD2A368-65E0-4EE5-A362-0E7FA9EFD589}" srcOrd="1" destOrd="0" presId="urn:microsoft.com/office/officeart/2018/2/layout/IconVerticalSolidList"/>
    <dgm:cxn modelId="{91D86944-33EA-4BAB-88F8-232C41DCB432}" type="presParOf" srcId="{DEA93048-F1FE-4D2D-BDFD-587934B0A698}" destId="{1E64FF80-30BC-4EDE-9328-904A3D9C6E98}" srcOrd="2" destOrd="0" presId="urn:microsoft.com/office/officeart/2018/2/layout/IconVerticalSolidList"/>
    <dgm:cxn modelId="{6F8ECAA3-484A-4BC5-86C4-D83291DFC023}" type="presParOf" srcId="{DEA93048-F1FE-4D2D-BDFD-587934B0A698}" destId="{86D076F8-0249-4975-9CAA-958190134BB4}" srcOrd="3" destOrd="0" presId="urn:microsoft.com/office/officeart/2018/2/layout/IconVerticalSolidList"/>
    <dgm:cxn modelId="{30F2F8AD-A96D-4CAB-92EE-7DB4A7D19DE9}" type="presParOf" srcId="{BEA3714E-42B8-4810-8DEF-56CF63C06AB2}" destId="{07B6C1D4-A660-4AD0-BD2F-522C71693CA2}" srcOrd="7" destOrd="0" presId="urn:microsoft.com/office/officeart/2018/2/layout/IconVerticalSolidList"/>
    <dgm:cxn modelId="{5E87D879-1C5A-49DE-AB8C-B5ACA5BF8589}" type="presParOf" srcId="{BEA3714E-42B8-4810-8DEF-56CF63C06AB2}" destId="{1D665B35-6EAF-4A2E-9A2B-2268C35742DD}" srcOrd="8" destOrd="0" presId="urn:microsoft.com/office/officeart/2018/2/layout/IconVerticalSolidList"/>
    <dgm:cxn modelId="{A5F5A75A-599F-4A7D-96C3-BAE6097CE729}" type="presParOf" srcId="{1D665B35-6EAF-4A2E-9A2B-2268C35742DD}" destId="{476B2FEA-9C48-489D-9E36-12B589B23C93}" srcOrd="0" destOrd="0" presId="urn:microsoft.com/office/officeart/2018/2/layout/IconVerticalSolidList"/>
    <dgm:cxn modelId="{CFAFEF32-915C-402D-A5A4-823DAC23ED90}" type="presParOf" srcId="{1D665B35-6EAF-4A2E-9A2B-2268C35742DD}" destId="{9507FB3A-9AF9-465B-B2E5-898FD162B6B0}" srcOrd="1" destOrd="0" presId="urn:microsoft.com/office/officeart/2018/2/layout/IconVerticalSolidList"/>
    <dgm:cxn modelId="{9931A156-DC5D-40F4-8DAF-744BB91EA331}" type="presParOf" srcId="{1D665B35-6EAF-4A2E-9A2B-2268C35742DD}" destId="{8C82C5CA-9F24-4B03-A5CD-F51C0AF09083}" srcOrd="2" destOrd="0" presId="urn:microsoft.com/office/officeart/2018/2/layout/IconVerticalSolidList"/>
    <dgm:cxn modelId="{586CAECA-F88B-4197-84AB-CDBDB87173D5}" type="presParOf" srcId="{1D665B35-6EAF-4A2E-9A2B-2268C35742DD}" destId="{421E7326-888A-4229-94B5-9BDB757A06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221B87-1A80-4BE8-AC92-38BB94F53D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9D0C98-14EF-4921-BEC0-504F975789AD}">
      <dgm:prSet/>
      <dgm:spPr/>
      <dgm:t>
        <a:bodyPr/>
        <a:lstStyle/>
        <a:p>
          <a:r>
            <a:rPr lang="en-US"/>
            <a:t>The result supports initial hypothesis</a:t>
          </a:r>
        </a:p>
      </dgm:t>
    </dgm:pt>
    <dgm:pt modelId="{25367DA7-9CA1-4BD7-8E7A-278AC293CD2A}" type="parTrans" cxnId="{B6374C96-7B8E-4DA3-B407-2347255E3610}">
      <dgm:prSet/>
      <dgm:spPr/>
      <dgm:t>
        <a:bodyPr/>
        <a:lstStyle/>
        <a:p>
          <a:endParaRPr lang="en-US"/>
        </a:p>
      </dgm:t>
    </dgm:pt>
    <dgm:pt modelId="{AA0E311F-7FEA-4094-AE60-92EFE2E98F83}" type="sibTrans" cxnId="{B6374C96-7B8E-4DA3-B407-2347255E3610}">
      <dgm:prSet/>
      <dgm:spPr/>
      <dgm:t>
        <a:bodyPr/>
        <a:lstStyle/>
        <a:p>
          <a:endParaRPr lang="en-US"/>
        </a:p>
      </dgm:t>
    </dgm:pt>
    <dgm:pt modelId="{375C1066-6F2F-48E9-AC9D-0FEA87E002F6}">
      <dgm:prSet/>
      <dgm:spPr/>
      <dgm:t>
        <a:bodyPr/>
        <a:lstStyle/>
        <a:p>
          <a:r>
            <a:rPr lang="en-US"/>
            <a:t>The possibility of rain according to data analysis relies on humidity, temperature, wind speed and wind direction</a:t>
          </a:r>
        </a:p>
      </dgm:t>
    </dgm:pt>
    <dgm:pt modelId="{F972A7F3-9EF3-4912-91DC-3CCE70F7C86D}" type="parTrans" cxnId="{CF26CC9E-A47E-4FAD-BEAE-D7C47AC162E3}">
      <dgm:prSet/>
      <dgm:spPr/>
      <dgm:t>
        <a:bodyPr/>
        <a:lstStyle/>
        <a:p>
          <a:endParaRPr lang="en-US"/>
        </a:p>
      </dgm:t>
    </dgm:pt>
    <dgm:pt modelId="{AA29AEAE-E91A-4CCE-9B63-CB9517BA8A02}" type="sibTrans" cxnId="{CF26CC9E-A47E-4FAD-BEAE-D7C47AC162E3}">
      <dgm:prSet/>
      <dgm:spPr/>
      <dgm:t>
        <a:bodyPr/>
        <a:lstStyle/>
        <a:p>
          <a:endParaRPr lang="en-US"/>
        </a:p>
      </dgm:t>
    </dgm:pt>
    <dgm:pt modelId="{4D63AC48-B166-452C-9106-24B1F37A397E}" type="pres">
      <dgm:prSet presAssocID="{53221B87-1A80-4BE8-AC92-38BB94F53DFC}" presName="root" presStyleCnt="0">
        <dgm:presLayoutVars>
          <dgm:dir/>
          <dgm:resizeHandles val="exact"/>
        </dgm:presLayoutVars>
      </dgm:prSet>
      <dgm:spPr/>
    </dgm:pt>
    <dgm:pt modelId="{079887B6-6225-4099-BA75-CB1042FF139D}" type="pres">
      <dgm:prSet presAssocID="{5D9D0C98-14EF-4921-BEC0-504F975789AD}" presName="compNode" presStyleCnt="0"/>
      <dgm:spPr/>
    </dgm:pt>
    <dgm:pt modelId="{9C6269BA-1DBD-4191-8D35-13EBD82230A0}" type="pres">
      <dgm:prSet presAssocID="{5D9D0C98-14EF-4921-BEC0-504F975789AD}" presName="bgRect" presStyleLbl="bgShp" presStyleIdx="0" presStyleCnt="2"/>
      <dgm:spPr/>
    </dgm:pt>
    <dgm:pt modelId="{0F011B4D-5669-4BA1-A45E-B8A57987C09B}" type="pres">
      <dgm:prSet presAssocID="{5D9D0C98-14EF-4921-BEC0-504F975789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5F1F6C-69D6-4FF5-A3F8-24DBF71CA11A}" type="pres">
      <dgm:prSet presAssocID="{5D9D0C98-14EF-4921-BEC0-504F975789AD}" presName="spaceRect" presStyleCnt="0"/>
      <dgm:spPr/>
    </dgm:pt>
    <dgm:pt modelId="{9C446FD0-917B-40C3-9469-02820E14F227}" type="pres">
      <dgm:prSet presAssocID="{5D9D0C98-14EF-4921-BEC0-504F975789AD}" presName="parTx" presStyleLbl="revTx" presStyleIdx="0" presStyleCnt="2">
        <dgm:presLayoutVars>
          <dgm:chMax val="0"/>
          <dgm:chPref val="0"/>
        </dgm:presLayoutVars>
      </dgm:prSet>
      <dgm:spPr/>
    </dgm:pt>
    <dgm:pt modelId="{832CE529-D5E7-4BA9-804E-4B5B9BC344BF}" type="pres">
      <dgm:prSet presAssocID="{AA0E311F-7FEA-4094-AE60-92EFE2E98F83}" presName="sibTrans" presStyleCnt="0"/>
      <dgm:spPr/>
    </dgm:pt>
    <dgm:pt modelId="{D5E4154A-68B2-461C-B4B9-3F99F521DD6F}" type="pres">
      <dgm:prSet presAssocID="{375C1066-6F2F-48E9-AC9D-0FEA87E002F6}" presName="compNode" presStyleCnt="0"/>
      <dgm:spPr/>
    </dgm:pt>
    <dgm:pt modelId="{E6AB27F6-6616-4E08-B17A-19875A2ADFC4}" type="pres">
      <dgm:prSet presAssocID="{375C1066-6F2F-48E9-AC9D-0FEA87E002F6}" presName="bgRect" presStyleLbl="bgShp" presStyleIdx="1" presStyleCnt="2"/>
      <dgm:spPr/>
    </dgm:pt>
    <dgm:pt modelId="{4E1C1E8F-6F44-4073-9C40-3F3B017B042B}" type="pres">
      <dgm:prSet presAssocID="{375C1066-6F2F-48E9-AC9D-0FEA87E002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1980A31F-7927-4CA3-99BB-054C0DCF7892}" type="pres">
      <dgm:prSet presAssocID="{375C1066-6F2F-48E9-AC9D-0FEA87E002F6}" presName="spaceRect" presStyleCnt="0"/>
      <dgm:spPr/>
    </dgm:pt>
    <dgm:pt modelId="{8DA6DA63-3AA0-4ED0-9F11-7497F1139383}" type="pres">
      <dgm:prSet presAssocID="{375C1066-6F2F-48E9-AC9D-0FEA87E002F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1EE064-323B-488D-AFF2-DF2C942D0100}" type="presOf" srcId="{53221B87-1A80-4BE8-AC92-38BB94F53DFC}" destId="{4D63AC48-B166-452C-9106-24B1F37A397E}" srcOrd="0" destOrd="0" presId="urn:microsoft.com/office/officeart/2018/2/layout/IconVerticalSolidList"/>
    <dgm:cxn modelId="{0397316E-B461-4663-A219-FDBD38A480CC}" type="presOf" srcId="{375C1066-6F2F-48E9-AC9D-0FEA87E002F6}" destId="{8DA6DA63-3AA0-4ED0-9F11-7497F1139383}" srcOrd="0" destOrd="0" presId="urn:microsoft.com/office/officeart/2018/2/layout/IconVerticalSolidList"/>
    <dgm:cxn modelId="{9DE0446F-2A9C-469E-B16C-1DF92A3F4705}" type="presOf" srcId="{5D9D0C98-14EF-4921-BEC0-504F975789AD}" destId="{9C446FD0-917B-40C3-9469-02820E14F227}" srcOrd="0" destOrd="0" presId="urn:microsoft.com/office/officeart/2018/2/layout/IconVerticalSolidList"/>
    <dgm:cxn modelId="{B6374C96-7B8E-4DA3-B407-2347255E3610}" srcId="{53221B87-1A80-4BE8-AC92-38BB94F53DFC}" destId="{5D9D0C98-14EF-4921-BEC0-504F975789AD}" srcOrd="0" destOrd="0" parTransId="{25367DA7-9CA1-4BD7-8E7A-278AC293CD2A}" sibTransId="{AA0E311F-7FEA-4094-AE60-92EFE2E98F83}"/>
    <dgm:cxn modelId="{CF26CC9E-A47E-4FAD-BEAE-D7C47AC162E3}" srcId="{53221B87-1A80-4BE8-AC92-38BB94F53DFC}" destId="{375C1066-6F2F-48E9-AC9D-0FEA87E002F6}" srcOrd="1" destOrd="0" parTransId="{F972A7F3-9EF3-4912-91DC-3CCE70F7C86D}" sibTransId="{AA29AEAE-E91A-4CCE-9B63-CB9517BA8A02}"/>
    <dgm:cxn modelId="{07599B82-D058-462C-B433-DF6F109C04FC}" type="presParOf" srcId="{4D63AC48-B166-452C-9106-24B1F37A397E}" destId="{079887B6-6225-4099-BA75-CB1042FF139D}" srcOrd="0" destOrd="0" presId="urn:microsoft.com/office/officeart/2018/2/layout/IconVerticalSolidList"/>
    <dgm:cxn modelId="{D2417968-3FBE-469F-ACD8-A8D4D74BF55B}" type="presParOf" srcId="{079887B6-6225-4099-BA75-CB1042FF139D}" destId="{9C6269BA-1DBD-4191-8D35-13EBD82230A0}" srcOrd="0" destOrd="0" presId="urn:microsoft.com/office/officeart/2018/2/layout/IconVerticalSolidList"/>
    <dgm:cxn modelId="{8E18CCB6-2F95-4416-AA73-7EBC0862CCAF}" type="presParOf" srcId="{079887B6-6225-4099-BA75-CB1042FF139D}" destId="{0F011B4D-5669-4BA1-A45E-B8A57987C09B}" srcOrd="1" destOrd="0" presId="urn:microsoft.com/office/officeart/2018/2/layout/IconVerticalSolidList"/>
    <dgm:cxn modelId="{D90C727B-7A47-4338-B0FC-DC2A0EB9D435}" type="presParOf" srcId="{079887B6-6225-4099-BA75-CB1042FF139D}" destId="{785F1F6C-69D6-4FF5-A3F8-24DBF71CA11A}" srcOrd="2" destOrd="0" presId="urn:microsoft.com/office/officeart/2018/2/layout/IconVerticalSolidList"/>
    <dgm:cxn modelId="{6693CCA7-E6C7-444B-8BAB-7BD9EF4BB81D}" type="presParOf" srcId="{079887B6-6225-4099-BA75-CB1042FF139D}" destId="{9C446FD0-917B-40C3-9469-02820E14F227}" srcOrd="3" destOrd="0" presId="urn:microsoft.com/office/officeart/2018/2/layout/IconVerticalSolidList"/>
    <dgm:cxn modelId="{9A1809B9-D00B-4484-A16D-AEEFB89EE666}" type="presParOf" srcId="{4D63AC48-B166-452C-9106-24B1F37A397E}" destId="{832CE529-D5E7-4BA9-804E-4B5B9BC344BF}" srcOrd="1" destOrd="0" presId="urn:microsoft.com/office/officeart/2018/2/layout/IconVerticalSolidList"/>
    <dgm:cxn modelId="{6CDCD80F-29AB-441D-90FA-80DF35D3B1CF}" type="presParOf" srcId="{4D63AC48-B166-452C-9106-24B1F37A397E}" destId="{D5E4154A-68B2-461C-B4B9-3F99F521DD6F}" srcOrd="2" destOrd="0" presId="urn:microsoft.com/office/officeart/2018/2/layout/IconVerticalSolidList"/>
    <dgm:cxn modelId="{20F3C2E2-C01E-4503-B852-459E68C5297E}" type="presParOf" srcId="{D5E4154A-68B2-461C-B4B9-3F99F521DD6F}" destId="{E6AB27F6-6616-4E08-B17A-19875A2ADFC4}" srcOrd="0" destOrd="0" presId="urn:microsoft.com/office/officeart/2018/2/layout/IconVerticalSolidList"/>
    <dgm:cxn modelId="{6D94A79E-FF9E-4402-ACA0-3A82213C4B7A}" type="presParOf" srcId="{D5E4154A-68B2-461C-B4B9-3F99F521DD6F}" destId="{4E1C1E8F-6F44-4073-9C40-3F3B017B042B}" srcOrd="1" destOrd="0" presId="urn:microsoft.com/office/officeart/2018/2/layout/IconVerticalSolidList"/>
    <dgm:cxn modelId="{9525C3EB-BE5C-4163-B21E-E5D389181B5B}" type="presParOf" srcId="{D5E4154A-68B2-461C-B4B9-3F99F521DD6F}" destId="{1980A31F-7927-4CA3-99BB-054C0DCF7892}" srcOrd="2" destOrd="0" presId="urn:microsoft.com/office/officeart/2018/2/layout/IconVerticalSolidList"/>
    <dgm:cxn modelId="{B056591A-A660-40AA-AE65-E514E91E5AB4}" type="presParOf" srcId="{D5E4154A-68B2-461C-B4B9-3F99F521DD6F}" destId="{8DA6DA63-3AA0-4ED0-9F11-7497F11393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C00D3-99E8-4699-99EF-9CBD6833520D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2C00D-178E-4ED0-B6CC-326E5F26B31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07A3D-C168-4757-8468-219AC336ED0C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Extra whitespaces.</a:t>
          </a:r>
        </a:p>
      </dsp:txBody>
      <dsp:txXfrm>
        <a:off x="1548914" y="3176402"/>
        <a:ext cx="3600000" cy="720000"/>
      </dsp:txXfrm>
    </dsp:sp>
    <dsp:sp modelId="{B5EFF46F-73F3-43B8-901F-F79B056CFF6D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09397-3E88-4C02-BE55-041C853C6447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75E20-59A3-45D1-82AF-02165BA4F71D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Missing values.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4887E-FD2A-46B2-A25E-4A890BA4E21E}">
      <dsp:nvSpPr>
        <dsp:cNvPr id="0" name=""/>
        <dsp:cNvSpPr/>
      </dsp:nvSpPr>
      <dsp:spPr>
        <a:xfrm>
          <a:off x="0" y="36390"/>
          <a:ext cx="6900512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Drop columns with high percentage of missing values and not contributed to the result of the analysis.</a:t>
          </a:r>
        </a:p>
      </dsp:txBody>
      <dsp:txXfrm>
        <a:off x="85900" y="122290"/>
        <a:ext cx="6728712" cy="1587880"/>
      </dsp:txXfrm>
    </dsp:sp>
    <dsp:sp modelId="{235C54D6-998F-43EE-98C4-1A6D9D6C4133}">
      <dsp:nvSpPr>
        <dsp:cNvPr id="0" name=""/>
        <dsp:cNvSpPr/>
      </dsp:nvSpPr>
      <dsp:spPr>
        <a:xfrm>
          <a:off x="0" y="1888230"/>
          <a:ext cx="6900512" cy="1759680"/>
        </a:xfrm>
        <a:prstGeom prst="roundRect">
          <a:avLst/>
        </a:prstGeom>
        <a:solidFill>
          <a:schemeClr val="accent5">
            <a:hueOff val="553124"/>
            <a:satOff val="6280"/>
            <a:lumOff val="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Object columns filled with "Unknown".</a:t>
          </a:r>
        </a:p>
      </dsp:txBody>
      <dsp:txXfrm>
        <a:off x="85900" y="1974130"/>
        <a:ext cx="6728712" cy="1587880"/>
      </dsp:txXfrm>
    </dsp:sp>
    <dsp:sp modelId="{1D1E23F5-2F47-46D3-8CFD-F2F782EACA80}">
      <dsp:nvSpPr>
        <dsp:cNvPr id="0" name=""/>
        <dsp:cNvSpPr/>
      </dsp:nvSpPr>
      <dsp:spPr>
        <a:xfrm>
          <a:off x="0" y="3740070"/>
          <a:ext cx="6900512" cy="1759680"/>
        </a:xfrm>
        <a:prstGeom prst="roundRect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Numerical columns filled with median to fix the skewness of the set. </a:t>
          </a:r>
        </a:p>
      </dsp:txBody>
      <dsp:txXfrm>
        <a:off x="85900" y="3825970"/>
        <a:ext cx="6728712" cy="1587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28513-4514-4436-9CA0-03F73162AA88}">
      <dsp:nvSpPr>
        <dsp:cNvPr id="0" name=""/>
        <dsp:cNvSpPr/>
      </dsp:nvSpPr>
      <dsp:spPr>
        <a:xfrm>
          <a:off x="0" y="4418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A8561-D6A6-4564-94D9-9794DFB19D38}">
      <dsp:nvSpPr>
        <dsp:cNvPr id="0" name=""/>
        <dsp:cNvSpPr/>
      </dsp:nvSpPr>
      <dsp:spPr>
        <a:xfrm>
          <a:off x="284724" y="216197"/>
          <a:ext cx="517680" cy="517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8130B-72E7-4FD2-93DB-CFB1CE5ACF14}">
      <dsp:nvSpPr>
        <dsp:cNvPr id="0" name=""/>
        <dsp:cNvSpPr/>
      </dsp:nvSpPr>
      <dsp:spPr>
        <a:xfrm>
          <a:off x="1087129" y="4418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People tends to have their own judgement</a:t>
          </a:r>
        </a:p>
      </dsp:txBody>
      <dsp:txXfrm>
        <a:off x="1087129" y="4418"/>
        <a:ext cx="5161270" cy="941237"/>
      </dsp:txXfrm>
    </dsp:sp>
    <dsp:sp modelId="{0BCC6A0A-8EE8-4DA8-9F45-5EF792EF6C47}">
      <dsp:nvSpPr>
        <dsp:cNvPr id="0" name=""/>
        <dsp:cNvSpPr/>
      </dsp:nvSpPr>
      <dsp:spPr>
        <a:xfrm>
          <a:off x="0" y="1180965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07651-BEBD-463F-8247-2C5A3D75191D}">
      <dsp:nvSpPr>
        <dsp:cNvPr id="0" name=""/>
        <dsp:cNvSpPr/>
      </dsp:nvSpPr>
      <dsp:spPr>
        <a:xfrm>
          <a:off x="284724" y="1392744"/>
          <a:ext cx="517680" cy="517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5164-E617-40E0-89B6-EAC3CF640979}">
      <dsp:nvSpPr>
        <dsp:cNvPr id="0" name=""/>
        <dsp:cNvSpPr/>
      </dsp:nvSpPr>
      <dsp:spPr>
        <a:xfrm>
          <a:off x="1087129" y="1180965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Temperature</a:t>
          </a:r>
        </a:p>
      </dsp:txBody>
      <dsp:txXfrm>
        <a:off x="1087129" y="1180965"/>
        <a:ext cx="5161270" cy="941237"/>
      </dsp:txXfrm>
    </dsp:sp>
    <dsp:sp modelId="{C10EC439-3422-46F1-815E-0793B07ABBFF}">
      <dsp:nvSpPr>
        <dsp:cNvPr id="0" name=""/>
        <dsp:cNvSpPr/>
      </dsp:nvSpPr>
      <dsp:spPr>
        <a:xfrm>
          <a:off x="0" y="2357512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69ADD-0562-4CB1-BF65-CF3CFC69E911}">
      <dsp:nvSpPr>
        <dsp:cNvPr id="0" name=""/>
        <dsp:cNvSpPr/>
      </dsp:nvSpPr>
      <dsp:spPr>
        <a:xfrm>
          <a:off x="284724" y="2569291"/>
          <a:ext cx="517680" cy="517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46522-8FB6-4A7A-9D3D-41F1E94F863F}">
      <dsp:nvSpPr>
        <dsp:cNvPr id="0" name=""/>
        <dsp:cNvSpPr/>
      </dsp:nvSpPr>
      <dsp:spPr>
        <a:xfrm>
          <a:off x="1087129" y="2357512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Humidity</a:t>
          </a:r>
        </a:p>
      </dsp:txBody>
      <dsp:txXfrm>
        <a:off x="1087129" y="2357512"/>
        <a:ext cx="5161270" cy="941237"/>
      </dsp:txXfrm>
    </dsp:sp>
    <dsp:sp modelId="{F3BE0374-6326-4D56-B599-6998FC202A67}">
      <dsp:nvSpPr>
        <dsp:cNvPr id="0" name=""/>
        <dsp:cNvSpPr/>
      </dsp:nvSpPr>
      <dsp:spPr>
        <a:xfrm>
          <a:off x="0" y="3534059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2A368-65E0-4EE5-A362-0E7FA9EFD589}">
      <dsp:nvSpPr>
        <dsp:cNvPr id="0" name=""/>
        <dsp:cNvSpPr/>
      </dsp:nvSpPr>
      <dsp:spPr>
        <a:xfrm>
          <a:off x="284724" y="3745838"/>
          <a:ext cx="517680" cy="517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076F8-0249-4975-9CAA-958190134BB4}">
      <dsp:nvSpPr>
        <dsp:cNvPr id="0" name=""/>
        <dsp:cNvSpPr/>
      </dsp:nvSpPr>
      <dsp:spPr>
        <a:xfrm>
          <a:off x="1087129" y="3534059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Wind</a:t>
          </a:r>
        </a:p>
      </dsp:txBody>
      <dsp:txXfrm>
        <a:off x="1087129" y="3534059"/>
        <a:ext cx="5161270" cy="941237"/>
      </dsp:txXfrm>
    </dsp:sp>
    <dsp:sp modelId="{476B2FEA-9C48-489D-9E36-12B589B23C93}">
      <dsp:nvSpPr>
        <dsp:cNvPr id="0" name=""/>
        <dsp:cNvSpPr/>
      </dsp:nvSpPr>
      <dsp:spPr>
        <a:xfrm>
          <a:off x="0" y="4710606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7FB3A-9AF9-465B-B2E5-898FD162B6B0}">
      <dsp:nvSpPr>
        <dsp:cNvPr id="0" name=""/>
        <dsp:cNvSpPr/>
      </dsp:nvSpPr>
      <dsp:spPr>
        <a:xfrm>
          <a:off x="284724" y="4922384"/>
          <a:ext cx="517680" cy="517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E7326-888A-4229-94B5-9BDB757A0655}">
      <dsp:nvSpPr>
        <dsp:cNvPr id="0" name=""/>
        <dsp:cNvSpPr/>
      </dsp:nvSpPr>
      <dsp:spPr>
        <a:xfrm>
          <a:off x="1087129" y="4710606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Has it rain today?</a:t>
          </a:r>
        </a:p>
      </dsp:txBody>
      <dsp:txXfrm>
        <a:off x="1087129" y="4710606"/>
        <a:ext cx="5161270" cy="941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269BA-1DBD-4191-8D35-13EBD82230A0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1B4D-5669-4BA1-A45E-B8A57987C09B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46FD0-917B-40C3-9469-02820E14F227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result supports initial hypothesis</a:t>
          </a:r>
        </a:p>
      </dsp:txBody>
      <dsp:txXfrm>
        <a:off x="1959895" y="919142"/>
        <a:ext cx="4288504" cy="1696878"/>
      </dsp:txXfrm>
    </dsp:sp>
    <dsp:sp modelId="{E6AB27F6-6616-4E08-B17A-19875A2ADFC4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C1E8F-6F44-4073-9C40-3F3B017B042B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6DA63-3AA0-4ED0-9F11-7497F1139383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possibility of rain according to data analysis relies on humidity, temperature, wind speed and wind direction</a:t>
          </a:r>
        </a:p>
      </dsp:txBody>
      <dsp:txXfrm>
        <a:off x="1959895" y="3040241"/>
        <a:ext cx="4288504" cy="1696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7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7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9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1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1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7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4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3525808"/>
            <a:ext cx="6548127" cy="2141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Practical Data Science</a:t>
            </a:r>
            <a:br>
              <a:rPr lang="en-US" sz="4400">
                <a:solidFill>
                  <a:schemeClr val="tx2"/>
                </a:solidFill>
              </a:rPr>
            </a:br>
            <a:r>
              <a:rPr lang="en-US" sz="4400">
                <a:solidFill>
                  <a:schemeClr val="tx2"/>
                </a:solidFill>
              </a:rPr>
              <a:t>Group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1421" y="3525807"/>
            <a:ext cx="4788050" cy="27225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Tran Viet Anh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Pham Nguyen Vu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Le Duc Nguyen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Nguyen Minh Duong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BCFEFAD-FA96-4AC8-B865-092E71FAA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31" b="10773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5E0DA-3112-42A1-9CE5-A43CFF03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Modelling: Result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A6FF71-01C3-4AA6-B5EA-447EC5B26D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7014" y="1675227"/>
          <a:ext cx="9715504" cy="442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372">
                  <a:extLst>
                    <a:ext uri="{9D8B030D-6E8A-4147-A177-3AD203B41FA5}">
                      <a16:colId xmlns:a16="http://schemas.microsoft.com/office/drawing/2014/main" val="972077650"/>
                    </a:ext>
                  </a:extLst>
                </a:gridCol>
                <a:gridCol w="1444873">
                  <a:extLst>
                    <a:ext uri="{9D8B030D-6E8A-4147-A177-3AD203B41FA5}">
                      <a16:colId xmlns:a16="http://schemas.microsoft.com/office/drawing/2014/main" val="2855096713"/>
                    </a:ext>
                  </a:extLst>
                </a:gridCol>
                <a:gridCol w="1728963">
                  <a:extLst>
                    <a:ext uri="{9D8B030D-6E8A-4147-A177-3AD203B41FA5}">
                      <a16:colId xmlns:a16="http://schemas.microsoft.com/office/drawing/2014/main" val="1818646285"/>
                    </a:ext>
                  </a:extLst>
                </a:gridCol>
                <a:gridCol w="2132529">
                  <a:extLst>
                    <a:ext uri="{9D8B030D-6E8A-4147-A177-3AD203B41FA5}">
                      <a16:colId xmlns:a16="http://schemas.microsoft.com/office/drawing/2014/main" val="868551949"/>
                    </a:ext>
                  </a:extLst>
                </a:gridCol>
                <a:gridCol w="1528507">
                  <a:extLst>
                    <a:ext uri="{9D8B030D-6E8A-4147-A177-3AD203B41FA5}">
                      <a16:colId xmlns:a16="http://schemas.microsoft.com/office/drawing/2014/main" val="3222247216"/>
                    </a:ext>
                  </a:extLst>
                </a:gridCol>
                <a:gridCol w="331260">
                  <a:extLst>
                    <a:ext uri="{9D8B030D-6E8A-4147-A177-3AD203B41FA5}">
                      <a16:colId xmlns:a16="http://schemas.microsoft.com/office/drawing/2014/main" val="3769871140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Model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Accuracy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ROC - AUC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Cohen’s Kappa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Time Taken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02935"/>
                  </a:ext>
                </a:extLst>
              </a:tr>
              <a:tr h="8852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Model 1 - Logistic Regression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0.8406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0.7016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0.4629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0.7379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84416"/>
                  </a:ext>
                </a:extLst>
              </a:tr>
              <a:tr h="8852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Model 2 - Neural Network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0.8524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0.7296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0.5147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227.006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88158"/>
                  </a:ext>
                </a:extLst>
              </a:tr>
              <a:tr h="8852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Model 3 - Random Forest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0.8514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0.7180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0.5000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13.3136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4536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Model 4 - Catboost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0.8493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0.7310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0.5110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94.5475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2930" marR="152930" marT="76465" marB="76465"/>
                </a:tc>
                <a:extLst>
                  <a:ext uri="{0D108BD9-81ED-4DB2-BD59-A6C34878D82A}">
                    <a16:rowId xmlns:a16="http://schemas.microsoft.com/office/drawing/2014/main" val="1244994733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Model 5 - XGBoost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0.8554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0.7446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0.5356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32.2469</a:t>
                      </a:r>
                      <a:endParaRPr lang="en-US" sz="3000">
                        <a:effectLst/>
                      </a:endParaRPr>
                    </a:p>
                  </a:txBody>
                  <a:tcPr marL="106202" marR="106202" marT="106202" marB="10620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3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04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0E2A-425B-4D93-8F10-BC294BB6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Dashboard</a:t>
            </a:r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DBF3E77-9B7D-4502-8238-10C63577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0993"/>
            <a:ext cx="10515600" cy="4120603"/>
          </a:xfrm>
        </p:spPr>
      </p:pic>
    </p:spTree>
    <p:extLst>
      <p:ext uri="{BB962C8B-B14F-4D97-AF65-F5344CB8AC3E}">
        <p14:creationId xmlns:p14="http://schemas.microsoft.com/office/powerpoint/2010/main" val="57446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E93B9-CB5A-452C-9315-A4101560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30257E-B752-4F03-8057-CD893E043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02" r="19207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910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77E83-972E-4699-B1AE-3B5A6571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Dashboard</a:t>
            </a:r>
            <a:endParaRPr lang="en-US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97E8A12-0139-4C6A-A375-888DE462C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15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728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9919A-18E1-4EA2-A30A-90E580D0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6FA403-2CB4-4F93-A770-BDF707CDC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63710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54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D6F5-BBA3-48F1-B794-37AE3E52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Posterama"/>
              </a:rPr>
              <a:t>Problem</a:t>
            </a:r>
            <a:endParaRPr lang="en-US" sz="480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EE45-8135-4A56-B28D-797D5970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cs typeface="Calibri"/>
              </a:rPr>
              <a:t>The data set for this project is a 10 years collection of daily weather information in Australia.</a:t>
            </a:r>
          </a:p>
          <a:p>
            <a:r>
              <a:rPr lang="en-US" sz="2200" dirty="0">
                <a:solidFill>
                  <a:schemeClr val="bg1"/>
                </a:solidFill>
                <a:cs typeface="Calibri"/>
              </a:rPr>
              <a:t>The goal is to use this data to predict rain probability for the following day. </a:t>
            </a:r>
          </a:p>
        </p:txBody>
      </p:sp>
    </p:spTree>
    <p:extLst>
      <p:ext uri="{BB962C8B-B14F-4D97-AF65-F5344CB8AC3E}">
        <p14:creationId xmlns:p14="http://schemas.microsoft.com/office/powerpoint/2010/main" val="309223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3949F-DCA8-4C79-98D0-918F2EFB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96F3B8E-94AD-4D53-BD21-419A9570F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77" r="25956" b="-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018386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8523D-FAA1-40D4-9877-63872676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B7EC6D7-8D03-4E2E-B61C-63B87AD4D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53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044716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BF90F-F6CC-468F-BF02-EABABD93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Data preparation: Issues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92E179-2DC5-4BED-AB31-787F8C7EC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6323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2648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473E1-8B35-4493-9848-01D06D78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>
                <a:cs typeface="Calibri Light"/>
              </a:rPr>
              <a:t>Data preparation: Solution</a:t>
            </a:r>
            <a:endParaRPr lang="en-US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740ADE3-BEDC-47B9-B0DC-39589AB41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10848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40612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A73EC-6372-4476-9378-6428DF7E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Hypothesis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0987DC-0D79-4210-A132-79FC1E016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5012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5952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6D60-0DEE-424D-9517-83A542FF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>
                <a:cs typeface="Calibri Light"/>
              </a:rPr>
              <a:t>Modelling: Feature engineering</a:t>
            </a:r>
            <a:endParaRPr lang="en-US" sz="37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DA1627ED-4D80-4387-8AA9-3F49F9478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" r="-1" b="4879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C06D-3A86-4F1D-BC8B-73C07A3D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cs typeface="Calibri"/>
              </a:rPr>
              <a:t>Correlation analysis</a:t>
            </a:r>
          </a:p>
          <a:p>
            <a:pPr algn="just"/>
            <a:r>
              <a:rPr lang="en-US" sz="1800" dirty="0">
                <a:ea typeface="+mn-lt"/>
                <a:cs typeface="+mn-lt"/>
              </a:rPr>
              <a:t>The following pairs of features are having high correlation between them:</a:t>
            </a:r>
            <a:endParaRPr lang="en-US" sz="1800" dirty="0">
              <a:cs typeface="Calibri"/>
            </a:endParaRPr>
          </a:p>
          <a:p>
            <a:r>
              <a:rPr lang="en-US" sz="1800" b="1" dirty="0" err="1">
                <a:ea typeface="+mn-lt"/>
                <a:cs typeface="+mn-lt"/>
              </a:rPr>
              <a:t>MaxTemp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b="1" dirty="0" err="1">
                <a:ea typeface="+mn-lt"/>
                <a:cs typeface="+mn-lt"/>
              </a:rPr>
              <a:t>MinTemp</a:t>
            </a:r>
            <a:endParaRPr lang="en-US" dirty="0" err="1"/>
          </a:p>
          <a:p>
            <a:r>
              <a:rPr lang="en-US" sz="1800" b="1" dirty="0">
                <a:ea typeface="+mn-lt"/>
                <a:cs typeface="+mn-lt"/>
              </a:rPr>
              <a:t>Pressure9am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b="1" dirty="0">
                <a:ea typeface="+mn-lt"/>
                <a:cs typeface="+mn-lt"/>
              </a:rPr>
              <a:t>Pressure3pm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Temp9am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b="1" dirty="0">
                <a:ea typeface="+mn-lt"/>
                <a:cs typeface="+mn-lt"/>
              </a:rPr>
              <a:t>Temp3pm</a:t>
            </a:r>
            <a:endParaRPr lang="en-US" dirty="0"/>
          </a:p>
          <a:p>
            <a:r>
              <a:rPr lang="en-US" sz="1800" b="1" dirty="0" err="1">
                <a:ea typeface="+mn-lt"/>
                <a:cs typeface="+mn-lt"/>
              </a:rPr>
              <a:t>MaxTemp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b="1" dirty="0">
                <a:ea typeface="+mn-lt"/>
                <a:cs typeface="+mn-lt"/>
              </a:rPr>
              <a:t>Temp3pm</a:t>
            </a:r>
            <a:endParaRPr lang="en-US" dirty="0"/>
          </a:p>
          <a:p>
            <a:pPr algn="just"/>
            <a:r>
              <a:rPr lang="en-US" sz="1800" dirty="0">
                <a:ea typeface="+mn-lt"/>
                <a:cs typeface="+mn-lt"/>
              </a:rPr>
              <a:t>But there is no case that the correlation value is equal to a perfect "1". As a result, we will not discard any feature.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95762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54D98-F841-4A8C-B29F-57522429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Modelling: Algorithm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D39B6EC-28EC-4A9B-ADA6-A90F20E72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53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322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Practical Data Science Group 2</vt:lpstr>
      <vt:lpstr>Problem</vt:lpstr>
      <vt:lpstr>Dataset</vt:lpstr>
      <vt:lpstr>Dataset</vt:lpstr>
      <vt:lpstr>Data preparation: Issues</vt:lpstr>
      <vt:lpstr>Data preparation: Solution</vt:lpstr>
      <vt:lpstr>Hypothesis</vt:lpstr>
      <vt:lpstr>Modelling: Feature engineering</vt:lpstr>
      <vt:lpstr>Modelling: Algorithm</vt:lpstr>
      <vt:lpstr>Modelling: Result</vt:lpstr>
      <vt:lpstr>Dashboard</vt:lpstr>
      <vt:lpstr>Dashboard</vt:lpstr>
      <vt:lpstr>Dashboard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2021-01-21T15:33:16Z</dcterms:created>
  <dcterms:modified xsi:type="dcterms:W3CDTF">2021-01-21T16:14:31Z</dcterms:modified>
</cp:coreProperties>
</file>