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4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et hoang tran" initials="vht" lastIdx="2" clrIdx="0">
    <p:extLst>
      <p:ext uri="{19B8F6BF-5375-455C-9EA6-DF929625EA0E}">
        <p15:presenceInfo xmlns:p15="http://schemas.microsoft.com/office/powerpoint/2012/main" userId="b2f389d80c4642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22T09:17:55.368" idx="2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02:09:31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02:09:31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02:09:31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02:09:31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02:09:31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02:09:31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02:09:31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02:09:31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02:09:31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02:09:31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02:09:31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02:09:31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02:09:31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02:09:31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02:09:31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02:09:31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02:09:31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02:09:31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02:09:31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02:09:31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800B6-528E-1944-916C-DFDC48FA5B55}" type="datetimeFigureOut">
              <a:rPr lang="en-VN" smtClean="0"/>
              <a:t>7/22/21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6B4C7-6519-8E46-A4C9-5599AA29F26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19305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B4C7-6519-8E46-A4C9-5599AA29F265}" type="slidenum">
              <a:rPr lang="en-VN" smtClean="0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7251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B4C7-6519-8E46-A4C9-5599AA29F265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32820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B4C7-6519-8E46-A4C9-5599AA29F265}" type="slidenum">
              <a:rPr lang="en-VN" smtClean="0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38986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B4C7-6519-8E46-A4C9-5599AA29F265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0916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1112AD7-44ED-EA44-BD3C-137B99BD04FB}" type="datetimeFigureOut">
              <a:rPr lang="en-VN" smtClean="0"/>
              <a:t>7/22/21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AE959EA-4808-F643-B99C-ECB2B6CF66C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4034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2AD7-44ED-EA44-BD3C-137B99BD04FB}" type="datetimeFigureOut">
              <a:rPr lang="en-VN" smtClean="0"/>
              <a:t>7/22/21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59EA-4808-F643-B99C-ECB2B6CF66C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5963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112AD7-44ED-EA44-BD3C-137B99BD04FB}" type="datetimeFigureOut">
              <a:rPr lang="en-VN" smtClean="0"/>
              <a:t>7/22/21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E959EA-4808-F643-B99C-ECB2B6CF66C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9045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112AD7-44ED-EA44-BD3C-137B99BD04FB}" type="datetimeFigureOut">
              <a:rPr lang="en-VN" smtClean="0"/>
              <a:t>7/22/21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E959EA-4808-F643-B99C-ECB2B6CF66C1}" type="slidenum">
              <a:rPr lang="en-VN" smtClean="0"/>
              <a:t>‹#›</a:t>
            </a:fld>
            <a:endParaRPr lang="en-V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1888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112AD7-44ED-EA44-BD3C-137B99BD04FB}" type="datetimeFigureOut">
              <a:rPr lang="en-VN" smtClean="0"/>
              <a:t>7/22/21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E959EA-4808-F643-B99C-ECB2B6CF66C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0798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2AD7-44ED-EA44-BD3C-137B99BD04FB}" type="datetimeFigureOut">
              <a:rPr lang="en-VN" smtClean="0"/>
              <a:t>7/22/21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59EA-4808-F643-B99C-ECB2B6CF66C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38756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2AD7-44ED-EA44-BD3C-137B99BD04FB}" type="datetimeFigureOut">
              <a:rPr lang="en-VN" smtClean="0"/>
              <a:t>7/22/21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59EA-4808-F643-B99C-ECB2B6CF66C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8004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2AD7-44ED-EA44-BD3C-137B99BD04FB}" type="datetimeFigureOut">
              <a:rPr lang="en-VN" smtClean="0"/>
              <a:t>7/22/21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59EA-4808-F643-B99C-ECB2B6CF66C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53153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112AD7-44ED-EA44-BD3C-137B99BD04FB}" type="datetimeFigureOut">
              <a:rPr lang="en-VN" smtClean="0"/>
              <a:t>7/22/21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E959EA-4808-F643-B99C-ECB2B6CF66C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4335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2AD7-44ED-EA44-BD3C-137B99BD04FB}" type="datetimeFigureOut">
              <a:rPr lang="en-VN" smtClean="0"/>
              <a:t>7/22/21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59EA-4808-F643-B99C-ECB2B6CF66C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6618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112AD7-44ED-EA44-BD3C-137B99BD04FB}" type="datetimeFigureOut">
              <a:rPr lang="en-VN" smtClean="0"/>
              <a:t>7/22/21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E959EA-4808-F643-B99C-ECB2B6CF66C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4320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2AD7-44ED-EA44-BD3C-137B99BD04FB}" type="datetimeFigureOut">
              <a:rPr lang="en-VN" smtClean="0"/>
              <a:t>7/22/21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59EA-4808-F643-B99C-ECB2B6CF66C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4166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2AD7-44ED-EA44-BD3C-137B99BD04FB}" type="datetimeFigureOut">
              <a:rPr lang="en-VN" smtClean="0"/>
              <a:t>7/22/21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59EA-4808-F643-B99C-ECB2B6CF66C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3353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2AD7-44ED-EA44-BD3C-137B99BD04FB}" type="datetimeFigureOut">
              <a:rPr lang="en-VN" smtClean="0"/>
              <a:t>7/22/21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59EA-4808-F643-B99C-ECB2B6CF66C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6051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2AD7-44ED-EA44-BD3C-137B99BD04FB}" type="datetimeFigureOut">
              <a:rPr lang="en-VN" smtClean="0"/>
              <a:t>7/22/21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59EA-4808-F643-B99C-ECB2B6CF66C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7991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2AD7-44ED-EA44-BD3C-137B99BD04FB}" type="datetimeFigureOut">
              <a:rPr lang="en-VN" smtClean="0"/>
              <a:t>7/22/21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59EA-4808-F643-B99C-ECB2B6CF66C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676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2AD7-44ED-EA44-BD3C-137B99BD04FB}" type="datetimeFigureOut">
              <a:rPr lang="en-VN" smtClean="0"/>
              <a:t>7/22/21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59EA-4808-F643-B99C-ECB2B6CF66C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9421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12AD7-44ED-EA44-BD3C-137B99BD04FB}" type="datetimeFigureOut">
              <a:rPr lang="en-VN" smtClean="0"/>
              <a:t>7/22/21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959EA-4808-F643-B99C-ECB2B6CF66C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68554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Relationship Id="rId9" Type="http://schemas.openxmlformats.org/officeDocument/2006/relationships/customXml" Target="../ink/ink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3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11" Type="http://schemas.openxmlformats.org/officeDocument/2006/relationships/comments" Target="../comments/comment1.xml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customXml" Target="../ink/ink6.xml"/><Relationship Id="rId9" Type="http://schemas.openxmlformats.org/officeDocument/2006/relationships/customXml" Target="../ink/ink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3.png"/><Relationship Id="rId7" Type="http://schemas.openxmlformats.org/officeDocument/2006/relationships/customXml" Target="../ink/ink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.xml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customXml" Target="../ink/ink11.xml"/><Relationship Id="rId9" Type="http://schemas.openxmlformats.org/officeDocument/2006/relationships/customXml" Target="../ink/ink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3.png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.xml"/><Relationship Id="rId5" Type="http://schemas.openxmlformats.org/officeDocument/2006/relationships/image" Target="../media/image4.png"/><Relationship Id="rId4" Type="http://schemas.openxmlformats.org/officeDocument/2006/relationships/customXml" Target="../ink/ink16.xml"/><Relationship Id="rId9" Type="http://schemas.openxmlformats.org/officeDocument/2006/relationships/customXml" Target="../ink/ink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FB6CD5-C433-F248-9C4B-FC5C1E74B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76" y="0"/>
            <a:ext cx="11734800" cy="1930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AFAD771-4E71-C34E-8BDC-122DAD7E76FB}"/>
              </a:ext>
            </a:extLst>
          </p:cNvPr>
          <p:cNvGrpSpPr/>
          <p:nvPr/>
        </p:nvGrpSpPr>
        <p:grpSpPr>
          <a:xfrm>
            <a:off x="6052721" y="2523360"/>
            <a:ext cx="360" cy="360"/>
            <a:chOff x="6052721" y="252336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D432883-4ABC-1544-8FFF-2F6C5AA0BC33}"/>
                    </a:ext>
                  </a:extLst>
                </p14:cNvPr>
                <p14:cNvContentPartPr/>
                <p14:nvPr/>
              </p14:nvContentPartPr>
              <p14:xfrm>
                <a:off x="6052721" y="2523360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D432883-4ABC-1544-8FFF-2F6C5AA0BC3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44081" y="2514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D4890F8-5150-2448-8F19-C50512CD4BD3}"/>
                    </a:ext>
                  </a:extLst>
                </p14:cNvPr>
                <p14:cNvContentPartPr/>
                <p14:nvPr/>
              </p14:nvContentPartPr>
              <p14:xfrm>
                <a:off x="6052721" y="2523360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D4890F8-5150-2448-8F19-C50512CD4B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44081" y="2514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0410D38-CBD9-0D4A-97D3-D58550C61DF3}"/>
                    </a:ext>
                  </a:extLst>
                </p14:cNvPr>
                <p14:cNvContentPartPr/>
                <p14:nvPr/>
              </p14:nvContentPartPr>
              <p14:xfrm>
                <a:off x="6052721" y="2523360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0410D38-CBD9-0D4A-97D3-D58550C61DF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44081" y="2514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8DDDA85-651B-BB44-8A25-E770F39C545C}"/>
                    </a:ext>
                  </a:extLst>
                </p14:cNvPr>
                <p14:cNvContentPartPr/>
                <p14:nvPr/>
              </p14:nvContentPartPr>
              <p14:xfrm>
                <a:off x="6052721" y="252336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8DDDA85-651B-BB44-8A25-E770F39C545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44081" y="2514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8D5D35E-DC83-BC47-90F1-EF0E1B929ED2}"/>
                    </a:ext>
                  </a:extLst>
                </p14:cNvPr>
                <p14:cNvContentPartPr/>
                <p14:nvPr/>
              </p14:nvContentPartPr>
              <p14:xfrm>
                <a:off x="6052721" y="2523360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8D5D35E-DC83-BC47-90F1-EF0E1B929ED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44081" y="2514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7DCC818-84A3-AC45-86FE-75FD1F8B8124}"/>
              </a:ext>
            </a:extLst>
          </p:cNvPr>
          <p:cNvSpPr txBox="1"/>
          <p:nvPr/>
        </p:nvSpPr>
        <p:spPr>
          <a:xfrm>
            <a:off x="2060028" y="2858814"/>
            <a:ext cx="86387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4000" dirty="0">
                <a:solidFill>
                  <a:srgbClr val="FFFF00"/>
                </a:solidFill>
                <a:highlight>
                  <a:srgbClr val="000000"/>
                </a:highlight>
              </a:rPr>
              <a:t>KÍNH CHÀO QUÝ ANH, CHỊ ĐÃ THAM GIA BUỔI RA MẮT WEBSITE CỦA CHUỖI CỬA HÀNG BÁN SMARTPHONE RẺ NHẤT THẾ GIỚI</a:t>
            </a:r>
          </a:p>
        </p:txBody>
      </p:sp>
    </p:spTree>
    <p:extLst>
      <p:ext uri="{BB962C8B-B14F-4D97-AF65-F5344CB8AC3E}">
        <p14:creationId xmlns:p14="http://schemas.microsoft.com/office/powerpoint/2010/main" val="116056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FB6CD5-C433-F248-9C4B-FC5C1E74B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76" y="0"/>
            <a:ext cx="11734800" cy="1930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AFAD771-4E71-C34E-8BDC-122DAD7E76FB}"/>
              </a:ext>
            </a:extLst>
          </p:cNvPr>
          <p:cNvGrpSpPr/>
          <p:nvPr/>
        </p:nvGrpSpPr>
        <p:grpSpPr>
          <a:xfrm>
            <a:off x="6052721" y="2523360"/>
            <a:ext cx="360" cy="360"/>
            <a:chOff x="6052721" y="252336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D432883-4ABC-1544-8FFF-2F6C5AA0BC33}"/>
                    </a:ext>
                  </a:extLst>
                </p14:cNvPr>
                <p14:cNvContentPartPr/>
                <p14:nvPr/>
              </p14:nvContentPartPr>
              <p14:xfrm>
                <a:off x="6052721" y="2523360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D432883-4ABC-1544-8FFF-2F6C5AA0BC3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44081" y="2514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D4890F8-5150-2448-8F19-C50512CD4BD3}"/>
                    </a:ext>
                  </a:extLst>
                </p14:cNvPr>
                <p14:cNvContentPartPr/>
                <p14:nvPr/>
              </p14:nvContentPartPr>
              <p14:xfrm>
                <a:off x="6052721" y="2523360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D4890F8-5150-2448-8F19-C50512CD4B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44081" y="2514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0410D38-CBD9-0D4A-97D3-D58550C61DF3}"/>
                    </a:ext>
                  </a:extLst>
                </p14:cNvPr>
                <p14:cNvContentPartPr/>
                <p14:nvPr/>
              </p14:nvContentPartPr>
              <p14:xfrm>
                <a:off x="6052721" y="2523360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0410D38-CBD9-0D4A-97D3-D58550C61DF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44081" y="2514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8DDDA85-651B-BB44-8A25-E770F39C545C}"/>
                    </a:ext>
                  </a:extLst>
                </p14:cNvPr>
                <p14:cNvContentPartPr/>
                <p14:nvPr/>
              </p14:nvContentPartPr>
              <p14:xfrm>
                <a:off x="6052721" y="252336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8DDDA85-651B-BB44-8A25-E770F39C545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44081" y="2514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8D5D35E-DC83-BC47-90F1-EF0E1B929ED2}"/>
                    </a:ext>
                  </a:extLst>
                </p14:cNvPr>
                <p14:cNvContentPartPr/>
                <p14:nvPr/>
              </p14:nvContentPartPr>
              <p14:xfrm>
                <a:off x="6052721" y="2523360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8D5D35E-DC83-BC47-90F1-EF0E1B929ED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44081" y="2514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EDB21F0-204C-2748-93CC-41F7DE9C51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98734" y="2040447"/>
            <a:ext cx="6893266" cy="35191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6DC0C6-FAA3-B241-8F03-0F0FA8F7241B}"/>
              </a:ext>
            </a:extLst>
          </p:cNvPr>
          <p:cNvSpPr txBox="1"/>
          <p:nvPr/>
        </p:nvSpPr>
        <p:spPr>
          <a:xfrm>
            <a:off x="623009" y="2523360"/>
            <a:ext cx="4298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solidFill>
                  <a:srgbClr val="FFFF00"/>
                </a:solidFill>
              </a:rPr>
              <a:t>CÓ 4 PHẦN: BANNER – BAR – SLIDE ẢNH SẢN PHẨM MỚI VÀ PHẦN SẢN PHẨM ĐANG BÁN CHẠY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369797-8BB7-1248-AEED-96F4DDA10186}"/>
              </a:ext>
            </a:extLst>
          </p:cNvPr>
          <p:cNvSpPr txBox="1"/>
          <p:nvPr/>
        </p:nvSpPr>
        <p:spPr>
          <a:xfrm>
            <a:off x="651641" y="2154028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solidFill>
                  <a:srgbClr val="FFFF00"/>
                </a:solidFill>
              </a:rPr>
              <a:t>MÀU: ĐEN - VÀNG</a:t>
            </a:r>
          </a:p>
        </p:txBody>
      </p:sp>
    </p:spTree>
    <p:extLst>
      <p:ext uri="{BB962C8B-B14F-4D97-AF65-F5344CB8AC3E}">
        <p14:creationId xmlns:p14="http://schemas.microsoft.com/office/powerpoint/2010/main" val="226015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FB6CD5-C433-F248-9C4B-FC5C1E74B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76" y="0"/>
            <a:ext cx="11734800" cy="1930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AFAD771-4E71-C34E-8BDC-122DAD7E76FB}"/>
              </a:ext>
            </a:extLst>
          </p:cNvPr>
          <p:cNvGrpSpPr/>
          <p:nvPr/>
        </p:nvGrpSpPr>
        <p:grpSpPr>
          <a:xfrm>
            <a:off x="6052721" y="2523360"/>
            <a:ext cx="360" cy="360"/>
            <a:chOff x="6052721" y="252336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D432883-4ABC-1544-8FFF-2F6C5AA0BC33}"/>
                    </a:ext>
                  </a:extLst>
                </p14:cNvPr>
                <p14:cNvContentPartPr/>
                <p14:nvPr/>
              </p14:nvContentPartPr>
              <p14:xfrm>
                <a:off x="6052721" y="2523360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D432883-4ABC-1544-8FFF-2F6C5AA0BC3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44081" y="2514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D4890F8-5150-2448-8F19-C50512CD4BD3}"/>
                    </a:ext>
                  </a:extLst>
                </p14:cNvPr>
                <p14:cNvContentPartPr/>
                <p14:nvPr/>
              </p14:nvContentPartPr>
              <p14:xfrm>
                <a:off x="6052721" y="2523360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D4890F8-5150-2448-8F19-C50512CD4B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44081" y="2514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0410D38-CBD9-0D4A-97D3-D58550C61DF3}"/>
                    </a:ext>
                  </a:extLst>
                </p14:cNvPr>
                <p14:cNvContentPartPr/>
                <p14:nvPr/>
              </p14:nvContentPartPr>
              <p14:xfrm>
                <a:off x="6052721" y="2523360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0410D38-CBD9-0D4A-97D3-D58550C61DF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44081" y="2514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8DDDA85-651B-BB44-8A25-E770F39C545C}"/>
                    </a:ext>
                  </a:extLst>
                </p14:cNvPr>
                <p14:cNvContentPartPr/>
                <p14:nvPr/>
              </p14:nvContentPartPr>
              <p14:xfrm>
                <a:off x="6052721" y="252336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8DDDA85-651B-BB44-8A25-E770F39C545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44081" y="2514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8D5D35E-DC83-BC47-90F1-EF0E1B929ED2}"/>
                    </a:ext>
                  </a:extLst>
                </p14:cNvPr>
                <p14:cNvContentPartPr/>
                <p14:nvPr/>
              </p14:nvContentPartPr>
              <p14:xfrm>
                <a:off x="6052721" y="2523360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8D5D35E-DC83-BC47-90F1-EF0E1B929ED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44081" y="2514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7DCC818-84A3-AC45-86FE-75FD1F8B8124}"/>
              </a:ext>
            </a:extLst>
          </p:cNvPr>
          <p:cNvSpPr txBox="1"/>
          <p:nvPr/>
        </p:nvSpPr>
        <p:spPr>
          <a:xfrm>
            <a:off x="2060028" y="2858814"/>
            <a:ext cx="86387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highlight>
                  <a:srgbClr val="000000"/>
                </a:highlight>
              </a:rPr>
              <a:t>W</a:t>
            </a:r>
            <a:r>
              <a:rPr lang="en-VN" sz="4000" dirty="0">
                <a:solidFill>
                  <a:srgbClr val="FFFF00"/>
                </a:solidFill>
                <a:highlight>
                  <a:srgbClr val="000000"/>
                </a:highlight>
              </a:rPr>
              <a:t>ebsite có thể thêm – sửa- xóa sản phẩm ở mục chỉnh sửa và đồng bộ trực tiếp với giao diện màn hình chính của website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9209F9-99BA-1046-A26B-43609DA89C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30940" y="1801812"/>
            <a:ext cx="5643562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6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FB6CD5-C433-F248-9C4B-FC5C1E74B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76" y="0"/>
            <a:ext cx="11734800" cy="1930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AFAD771-4E71-C34E-8BDC-122DAD7E76FB}"/>
              </a:ext>
            </a:extLst>
          </p:cNvPr>
          <p:cNvGrpSpPr/>
          <p:nvPr/>
        </p:nvGrpSpPr>
        <p:grpSpPr>
          <a:xfrm>
            <a:off x="6052721" y="2523360"/>
            <a:ext cx="360" cy="360"/>
            <a:chOff x="6052721" y="252336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D432883-4ABC-1544-8FFF-2F6C5AA0BC33}"/>
                    </a:ext>
                  </a:extLst>
                </p14:cNvPr>
                <p14:cNvContentPartPr/>
                <p14:nvPr/>
              </p14:nvContentPartPr>
              <p14:xfrm>
                <a:off x="6052721" y="2523360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D432883-4ABC-1544-8FFF-2F6C5AA0BC3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44081" y="2514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D4890F8-5150-2448-8F19-C50512CD4BD3}"/>
                    </a:ext>
                  </a:extLst>
                </p14:cNvPr>
                <p14:cNvContentPartPr/>
                <p14:nvPr/>
              </p14:nvContentPartPr>
              <p14:xfrm>
                <a:off x="6052721" y="2523360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D4890F8-5150-2448-8F19-C50512CD4B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44081" y="2514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0410D38-CBD9-0D4A-97D3-D58550C61DF3}"/>
                    </a:ext>
                  </a:extLst>
                </p14:cNvPr>
                <p14:cNvContentPartPr/>
                <p14:nvPr/>
              </p14:nvContentPartPr>
              <p14:xfrm>
                <a:off x="6052721" y="2523360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0410D38-CBD9-0D4A-97D3-D58550C61DF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44081" y="2514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8DDDA85-651B-BB44-8A25-E770F39C545C}"/>
                    </a:ext>
                  </a:extLst>
                </p14:cNvPr>
                <p14:cNvContentPartPr/>
                <p14:nvPr/>
              </p14:nvContentPartPr>
              <p14:xfrm>
                <a:off x="6052721" y="252336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8DDDA85-651B-BB44-8A25-E770F39C545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44081" y="2514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8D5D35E-DC83-BC47-90F1-EF0E1B929ED2}"/>
                    </a:ext>
                  </a:extLst>
                </p14:cNvPr>
                <p14:cNvContentPartPr/>
                <p14:nvPr/>
              </p14:nvContentPartPr>
              <p14:xfrm>
                <a:off x="6052721" y="2523360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8D5D35E-DC83-BC47-90F1-EF0E1B929ED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44081" y="2514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7DCC818-84A3-AC45-86FE-75FD1F8B8124}"/>
              </a:ext>
            </a:extLst>
          </p:cNvPr>
          <p:cNvSpPr txBox="1"/>
          <p:nvPr/>
        </p:nvSpPr>
        <p:spPr>
          <a:xfrm>
            <a:off x="2060028" y="2858814"/>
            <a:ext cx="86387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4000" dirty="0">
                <a:solidFill>
                  <a:srgbClr val="FFFF00"/>
                </a:solidFill>
                <a:highlight>
                  <a:srgbClr val="000000"/>
                </a:highlight>
              </a:rPr>
              <a:t>KÍNH CHÀO QUÝ ANH, CHỊ ĐÃ THAM GIA BUỔI RA MẮT WEBSITE CỦA CHUỖI CỬA HÀNG BÁN SMARTPHONE RẺ NHẤT THẾ GIỚI</a:t>
            </a:r>
          </a:p>
        </p:txBody>
      </p:sp>
    </p:spTree>
    <p:extLst>
      <p:ext uri="{BB962C8B-B14F-4D97-AF65-F5344CB8AC3E}">
        <p14:creationId xmlns:p14="http://schemas.microsoft.com/office/powerpoint/2010/main" val="375570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{FE783F2A-D005-5042-ACDA-FCC1B157021D}tf10001079</Template>
  <TotalTime>97</TotalTime>
  <Words>102</Words>
  <Application>Microsoft Macintosh PowerPoint</Application>
  <PresentationFormat>Widescreen</PresentationFormat>
  <Paragraphs>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hoang tran</dc:creator>
  <cp:lastModifiedBy>viet hoang tran</cp:lastModifiedBy>
  <cp:revision>5</cp:revision>
  <dcterms:created xsi:type="dcterms:W3CDTF">2021-07-22T02:03:04Z</dcterms:created>
  <dcterms:modified xsi:type="dcterms:W3CDTF">2021-07-22T03:41:01Z</dcterms:modified>
</cp:coreProperties>
</file>