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64" r:id="rId6"/>
    <p:sldId id="265" r:id="rId7"/>
    <p:sldId id="258" r:id="rId8"/>
    <p:sldId id="259"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863C-6441-4B70-B300-D7FA1B521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6FBDD-6C5D-4956-B8DB-578D68B59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8E6D3-6157-4833-B5D4-63E6871F8883}"/>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5" name="Footer Placeholder 4">
            <a:extLst>
              <a:ext uri="{FF2B5EF4-FFF2-40B4-BE49-F238E27FC236}">
                <a16:creationId xmlns:a16="http://schemas.microsoft.com/office/drawing/2014/main" id="{5F592B3E-A4B9-4439-B522-A34130F61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C728E-780F-4D50-AEAF-BB3899EB75C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62998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D5AB-CAF1-488F-A5DD-8B79C21AD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0140A-FC9B-4B6E-B057-80FE80515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20B1F-7E25-4AEB-8896-4EE59398B917}"/>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5" name="Footer Placeholder 4">
            <a:extLst>
              <a:ext uri="{FF2B5EF4-FFF2-40B4-BE49-F238E27FC236}">
                <a16:creationId xmlns:a16="http://schemas.microsoft.com/office/drawing/2014/main" id="{8D30D163-8AE7-479A-BE96-F57977185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3D288-73BD-49EE-8B75-E8CBB87F8C2C}"/>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65309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485F3-3813-4A29-87A8-5A31C14BB3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EA3A31-856F-4E92-9EBC-73D9519EF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0B607-F772-4A58-BDA7-62E929247546}"/>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5" name="Footer Placeholder 4">
            <a:extLst>
              <a:ext uri="{FF2B5EF4-FFF2-40B4-BE49-F238E27FC236}">
                <a16:creationId xmlns:a16="http://schemas.microsoft.com/office/drawing/2014/main" id="{FA70FDE8-63B4-44B8-BEC1-AF9076A37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2D645-08AA-4FF1-A147-ED3EEDD90E9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44157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BD9-75F8-479C-A51E-F8E0760FF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4ABA4-79F9-4AF9-B667-174B171F7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5A60-4E2E-459E-B0AD-5FB8B3B17848}"/>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5" name="Footer Placeholder 4">
            <a:extLst>
              <a:ext uri="{FF2B5EF4-FFF2-40B4-BE49-F238E27FC236}">
                <a16:creationId xmlns:a16="http://schemas.microsoft.com/office/drawing/2014/main" id="{EAB18346-C9CF-44EE-A093-03FD6C460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985D4-ED12-4588-8166-DC3714520BA9}"/>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116662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6643-C71F-4440-B810-6A383B426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9C5FA1-9B4E-4860-B004-3A2A0DA7C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680CA-7F81-4FFD-B223-0900949E7618}"/>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5" name="Footer Placeholder 4">
            <a:extLst>
              <a:ext uri="{FF2B5EF4-FFF2-40B4-BE49-F238E27FC236}">
                <a16:creationId xmlns:a16="http://schemas.microsoft.com/office/drawing/2014/main" id="{E6EE1B4C-0DCB-4EF1-8155-FF7A1DD23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C65F3-CC58-4EE7-B05A-C54FCFA7D14A}"/>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50494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872B-F056-4024-87BA-AC776E21D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811A24-FE5C-4220-8EFD-E876831D9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C97BC-E680-4849-AB93-9E8D4EEFD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ADD44-6475-4775-8584-A2905F2B1A5F}"/>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6" name="Footer Placeholder 5">
            <a:extLst>
              <a:ext uri="{FF2B5EF4-FFF2-40B4-BE49-F238E27FC236}">
                <a16:creationId xmlns:a16="http://schemas.microsoft.com/office/drawing/2014/main" id="{A9CFEEC3-2989-4CEA-B1B0-850F5DF11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1ECAD-A8ED-44B8-A273-890B93A16138}"/>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555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2F24-9E86-45D1-8978-D8C1A45CBE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6775E3-9580-4432-8E20-9476BD152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9145C-3E03-4B5C-8609-6CA66D7FA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6F709F-8145-4EAC-B003-6AF23E794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90BC6-B96C-4B27-A5AC-CC64193B8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14634C-5A44-40B0-8150-8726AEBED78B}"/>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8" name="Footer Placeholder 7">
            <a:extLst>
              <a:ext uri="{FF2B5EF4-FFF2-40B4-BE49-F238E27FC236}">
                <a16:creationId xmlns:a16="http://schemas.microsoft.com/office/drawing/2014/main" id="{BB51C9AB-9D8A-413E-A09D-CF8C89DFA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3948B7-AF3C-42C4-82F7-12DEBC7BAE0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48686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AD45-EFFC-4ED6-8439-74FFFBFE1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5FB426-FFB0-4378-9992-1B0C7E4025BB}"/>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4" name="Footer Placeholder 3">
            <a:extLst>
              <a:ext uri="{FF2B5EF4-FFF2-40B4-BE49-F238E27FC236}">
                <a16:creationId xmlns:a16="http://schemas.microsoft.com/office/drawing/2014/main" id="{EE6A8EC3-7FA0-44D7-91A5-7BC34EBE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82A18-F193-4EC4-A068-9F327F1F84CA}"/>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77187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DE763-41B8-480A-8015-11CEA33586C9}"/>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3" name="Footer Placeholder 2">
            <a:extLst>
              <a:ext uri="{FF2B5EF4-FFF2-40B4-BE49-F238E27FC236}">
                <a16:creationId xmlns:a16="http://schemas.microsoft.com/office/drawing/2014/main" id="{D5D2DA98-2CAD-4096-992C-0CE99E7B8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2AE5C-C9EB-470F-9689-5A9FCE43F455}"/>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43330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D5B9-633E-4B22-B156-20191F81D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BF853-4E83-4725-894B-BEA9DCC8C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FDFEA-C5D2-4AF0-A762-E3DDBCE6C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4320D-5DEF-49D9-A320-C2992DFD580B}"/>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6" name="Footer Placeholder 5">
            <a:extLst>
              <a:ext uri="{FF2B5EF4-FFF2-40B4-BE49-F238E27FC236}">
                <a16:creationId xmlns:a16="http://schemas.microsoft.com/office/drawing/2014/main" id="{80701008-C219-4254-92B1-89EAD59FB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C8C52-118E-4618-B1E0-80E1561A197E}"/>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26473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7937-57D7-480B-8939-5857C0340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A4BCB-061F-4F1D-AEF3-4A68E99C4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CE5BBC-D9A1-4C01-90EE-BA14664DE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202F9-9E36-4939-9816-37459F6B7EE4}"/>
              </a:ext>
            </a:extLst>
          </p:cNvPr>
          <p:cNvSpPr>
            <a:spLocks noGrp="1"/>
          </p:cNvSpPr>
          <p:nvPr>
            <p:ph type="dt" sz="half" idx="10"/>
          </p:nvPr>
        </p:nvSpPr>
        <p:spPr/>
        <p:txBody>
          <a:bodyPr/>
          <a:lstStyle/>
          <a:p>
            <a:fld id="{5C59E9F3-0CF1-4D76-9C98-9716D4C83902}" type="datetimeFigureOut">
              <a:rPr lang="en-US" smtClean="0"/>
              <a:t>7/18/2022</a:t>
            </a:fld>
            <a:endParaRPr lang="en-US"/>
          </a:p>
        </p:txBody>
      </p:sp>
      <p:sp>
        <p:nvSpPr>
          <p:cNvPr id="6" name="Footer Placeholder 5">
            <a:extLst>
              <a:ext uri="{FF2B5EF4-FFF2-40B4-BE49-F238E27FC236}">
                <a16:creationId xmlns:a16="http://schemas.microsoft.com/office/drawing/2014/main" id="{1FA2169D-F5FB-47B1-83C4-F9344A5FB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DC3A3-4563-4C4F-B933-EB12F09E29F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85152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32557-3061-4CFF-89C5-C60B68BEC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C6BEDF-B2C8-48FB-8F83-70EB74774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AC4EF-5781-4FD4-B575-10AD83218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9E9F3-0CF1-4D76-9C98-9716D4C83902}" type="datetimeFigureOut">
              <a:rPr lang="en-US" smtClean="0"/>
              <a:t>7/18/2022</a:t>
            </a:fld>
            <a:endParaRPr lang="en-US"/>
          </a:p>
        </p:txBody>
      </p:sp>
      <p:sp>
        <p:nvSpPr>
          <p:cNvPr id="5" name="Footer Placeholder 4">
            <a:extLst>
              <a:ext uri="{FF2B5EF4-FFF2-40B4-BE49-F238E27FC236}">
                <a16:creationId xmlns:a16="http://schemas.microsoft.com/office/drawing/2014/main" id="{21E8D686-396F-45E3-8BE4-48E8CD430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ECD63-804C-42C4-A95F-947906CC0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7CE38-A86A-4FC6-B260-652197668571}" type="slidenum">
              <a:rPr lang="en-US" smtClean="0"/>
              <a:t>‹#›</a:t>
            </a:fld>
            <a:endParaRPr lang="en-US"/>
          </a:p>
        </p:txBody>
      </p:sp>
    </p:spTree>
    <p:extLst>
      <p:ext uri="{BB962C8B-B14F-4D97-AF65-F5344CB8AC3E}">
        <p14:creationId xmlns:p14="http://schemas.microsoft.com/office/powerpoint/2010/main" val="397213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ABF5-73FB-4975-95DD-F774E8FC2397}"/>
              </a:ext>
            </a:extLst>
          </p:cNvPr>
          <p:cNvSpPr>
            <a:spLocks noGrp="1"/>
          </p:cNvSpPr>
          <p:nvPr>
            <p:ph type="ctrTitle"/>
          </p:nvPr>
        </p:nvSpPr>
        <p:spPr>
          <a:xfrm>
            <a:off x="0" y="1002113"/>
            <a:ext cx="9144000" cy="2426887"/>
          </a:xfrm>
        </p:spPr>
        <p:txBody>
          <a:bodyPr>
            <a:noAutofit/>
          </a:bodyPr>
          <a:lstStyle/>
          <a:p>
            <a:r>
              <a:rPr lang="en-US" sz="8000" i="1" dirty="0" err="1"/>
              <a:t>Wellcom</a:t>
            </a:r>
            <a:r>
              <a:rPr lang="en-US" sz="8000" i="1" dirty="0"/>
              <a:t> to my PowerPoint</a:t>
            </a:r>
          </a:p>
        </p:txBody>
      </p:sp>
      <p:sp>
        <p:nvSpPr>
          <p:cNvPr id="3" name="Subtitle 2">
            <a:extLst>
              <a:ext uri="{FF2B5EF4-FFF2-40B4-BE49-F238E27FC236}">
                <a16:creationId xmlns:a16="http://schemas.microsoft.com/office/drawing/2014/main" id="{67DD953E-ED15-4561-8366-717337C913B9}"/>
              </a:ext>
            </a:extLst>
          </p:cNvPr>
          <p:cNvSpPr>
            <a:spLocks noGrp="1"/>
          </p:cNvSpPr>
          <p:nvPr>
            <p:ph type="subTitle" idx="1"/>
          </p:nvPr>
        </p:nvSpPr>
        <p:spPr>
          <a:xfrm>
            <a:off x="1017973" y="6558303"/>
            <a:ext cx="9144000" cy="1655762"/>
          </a:xfrm>
        </p:spPr>
        <p:txBody>
          <a:bodyPr/>
          <a:lstStyle/>
          <a:p>
            <a:endParaRPr lang="en-US" dirty="0"/>
          </a:p>
        </p:txBody>
      </p:sp>
      <p:pic>
        <p:nvPicPr>
          <p:cNvPr id="5" name="Picture 4">
            <a:extLst>
              <a:ext uri="{FF2B5EF4-FFF2-40B4-BE49-F238E27FC236}">
                <a16:creationId xmlns:a16="http://schemas.microsoft.com/office/drawing/2014/main" id="{F5298C34-4301-473B-890F-88C70F1D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976" y="2792370"/>
            <a:ext cx="3888419" cy="3405465"/>
          </a:xfrm>
          <a:prstGeom prst="rect">
            <a:avLst/>
          </a:prstGeom>
          <a:effectLst>
            <a:softEdge rad="127000"/>
          </a:effectLst>
        </p:spPr>
      </p:pic>
    </p:spTree>
    <p:extLst>
      <p:ext uri="{BB962C8B-B14F-4D97-AF65-F5344CB8AC3E}">
        <p14:creationId xmlns:p14="http://schemas.microsoft.com/office/powerpoint/2010/main" val="24204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518B-6CBF-4377-A9B8-906CF2D05231}"/>
              </a:ext>
            </a:extLst>
          </p:cNvPr>
          <p:cNvSpPr>
            <a:spLocks noGrp="1"/>
          </p:cNvSpPr>
          <p:nvPr>
            <p:ph type="title"/>
          </p:nvPr>
        </p:nvSpPr>
        <p:spPr/>
        <p:txBody>
          <a:bodyPr>
            <a:normAutofit fontScale="90000"/>
          </a:bodyPr>
          <a:lstStyle/>
          <a:p>
            <a:pPr algn="ctr"/>
            <a:r>
              <a:rPr lang="en-US" dirty="0" err="1"/>
              <a:t>Cảm</a:t>
            </a:r>
            <a:r>
              <a:rPr lang="en-US" dirty="0"/>
              <a:t> </a:t>
            </a:r>
            <a:r>
              <a:rPr lang="vi-VN" dirty="0"/>
              <a:t>ơ</a:t>
            </a:r>
            <a:r>
              <a:rPr lang="en-US" dirty="0"/>
              <a:t>n </a:t>
            </a:r>
            <a:r>
              <a:rPr lang="en-US" dirty="0" err="1"/>
              <a:t>thầy</a:t>
            </a:r>
            <a:r>
              <a:rPr lang="en-US" dirty="0"/>
              <a:t>/</a:t>
            </a:r>
            <a:r>
              <a:rPr lang="en-US" dirty="0" err="1"/>
              <a:t>anh</a:t>
            </a:r>
            <a:r>
              <a:rPr lang="en-US" dirty="0"/>
              <a:t>/</a:t>
            </a:r>
            <a:r>
              <a:rPr lang="en-US" dirty="0" err="1"/>
              <a:t>chị</a:t>
            </a:r>
            <a:r>
              <a:rPr lang="en-US" dirty="0"/>
              <a:t>/</a:t>
            </a:r>
            <a:r>
              <a:rPr lang="en-US" dirty="0" err="1"/>
              <a:t>em</a:t>
            </a:r>
            <a:r>
              <a:rPr lang="en-US" dirty="0"/>
              <a:t>/</a:t>
            </a:r>
            <a:r>
              <a:rPr lang="en-US" dirty="0" err="1"/>
              <a:t>bạn</a:t>
            </a:r>
            <a:r>
              <a:rPr lang="en-US" dirty="0"/>
              <a:t> </a:t>
            </a:r>
            <a:r>
              <a:rPr lang="en-US" dirty="0" err="1"/>
              <a:t>đã</a:t>
            </a:r>
            <a:r>
              <a:rPr lang="en-US" dirty="0"/>
              <a:t> </a:t>
            </a:r>
            <a:r>
              <a:rPr lang="en-US" dirty="0" err="1"/>
              <a:t>có</a:t>
            </a:r>
            <a:r>
              <a:rPr lang="en-US" dirty="0"/>
              <a:t> </a:t>
            </a:r>
            <a:r>
              <a:rPr lang="en-US" dirty="0" err="1"/>
              <a:t>mặt</a:t>
            </a:r>
            <a:r>
              <a:rPr lang="en-US" dirty="0"/>
              <a:t> </a:t>
            </a:r>
            <a:r>
              <a:rPr lang="en-US" dirty="0" err="1"/>
              <a:t>và</a:t>
            </a:r>
            <a:r>
              <a:rPr lang="en-US" dirty="0"/>
              <a:t> </a:t>
            </a:r>
            <a:r>
              <a:rPr lang="en-US" dirty="0" err="1"/>
              <a:t>lắng</a:t>
            </a:r>
            <a:r>
              <a:rPr lang="en-US" dirty="0"/>
              <a:t> </a:t>
            </a:r>
            <a:r>
              <a:rPr lang="en-US" dirty="0" err="1"/>
              <a:t>nge</a:t>
            </a:r>
            <a:r>
              <a:rPr lang="en-US" dirty="0"/>
              <a:t> </a:t>
            </a:r>
            <a:r>
              <a:rPr lang="en-US" dirty="0" err="1"/>
              <a:t>buổi</a:t>
            </a:r>
            <a:r>
              <a:rPr lang="en-US" dirty="0"/>
              <a:t> </a:t>
            </a:r>
            <a:r>
              <a:rPr lang="en-US" dirty="0" err="1"/>
              <a:t>thuyết</a:t>
            </a:r>
            <a:r>
              <a:rPr lang="en-US" dirty="0"/>
              <a:t> </a:t>
            </a:r>
            <a:r>
              <a:rPr lang="en-US" dirty="0" err="1"/>
              <a:t>trình</a:t>
            </a:r>
            <a:r>
              <a:rPr lang="en-US" dirty="0"/>
              <a:t> !</a:t>
            </a:r>
            <a:br>
              <a:rPr lang="en-US" dirty="0"/>
            </a:br>
            <a:endParaRPr lang="en-US" dirty="0"/>
          </a:p>
        </p:txBody>
      </p:sp>
      <p:pic>
        <p:nvPicPr>
          <p:cNvPr id="5" name="Content Placeholder 4">
            <a:extLst>
              <a:ext uri="{FF2B5EF4-FFF2-40B4-BE49-F238E27FC236}">
                <a16:creationId xmlns:a16="http://schemas.microsoft.com/office/drawing/2014/main" id="{6BC55331-E964-4B96-928A-5CA2B4F4B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41" y="1340528"/>
            <a:ext cx="10972060" cy="4836435"/>
          </a:xfrm>
          <a:effectLst>
            <a:softEdge rad="317500"/>
          </a:effectLst>
        </p:spPr>
      </p:pic>
    </p:spTree>
    <p:extLst>
      <p:ext uri="{BB962C8B-B14F-4D97-AF65-F5344CB8AC3E}">
        <p14:creationId xmlns:p14="http://schemas.microsoft.com/office/powerpoint/2010/main" val="32197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3716784" y="896644"/>
            <a:ext cx="4572000" cy="855540"/>
          </a:xfrm>
        </p:spPr>
        <p:txBody>
          <a:bodyPr>
            <a:normAutofit fontScale="90000"/>
          </a:bodyPr>
          <a:lstStyle/>
          <a:p>
            <a:r>
              <a:rPr lang="vi-VN" dirty="0"/>
              <a:t>Bóng đá sân 5 </a:t>
            </a:r>
            <a:br>
              <a:rPr lang="vi-VN" dirty="0"/>
            </a:br>
            <a:r>
              <a:rPr lang="vi-VN" dirty="0"/>
              <a:t>Futsal</a:t>
            </a:r>
            <a:endParaRPr lang="en-US"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369903" y="1846555"/>
            <a:ext cx="9144000" cy="2195005"/>
          </a:xfrm>
        </p:spPr>
        <p:txBody>
          <a:bodyPr anchor="ctr">
            <a:normAutofit/>
          </a:bodyPr>
          <a:lstStyle/>
          <a:p>
            <a:pPr marL="342900" indent="-342900" algn="l">
              <a:buFont typeface="Arial" panose="020B0604020202020204" pitchFamily="34" charset="0"/>
              <a:buChar char="•"/>
            </a:pPr>
            <a:r>
              <a:rPr lang="vi-VN" sz="2800" dirty="0">
                <a:latin typeface="+mj-lt"/>
              </a:rPr>
              <a:t>Bóng đá trong nhà hay Futsal là một loại hình bóng đá thi đấu bên trong nhà thi đấu, có thể được xem như là một dạng của bóng đá sân nhỏ . </a:t>
            </a:r>
            <a:endParaRPr lang="en-US" sz="2800" dirty="0">
              <a:latin typeface="+mj-lt"/>
            </a:endParaRPr>
          </a:p>
          <a:p>
            <a:pPr marL="342900" indent="-3429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1A5C456-4776-45C4-98B2-835F269D44ED}"/>
              </a:ext>
            </a:extLst>
          </p:cNvPr>
          <p:cNvSpPr txBox="1"/>
          <p:nvPr/>
        </p:nvSpPr>
        <p:spPr>
          <a:xfrm>
            <a:off x="369903" y="3256426"/>
            <a:ext cx="9034361" cy="3970318"/>
          </a:xfrm>
          <a:prstGeom prst="rect">
            <a:avLst/>
          </a:prstGeom>
          <a:noFill/>
        </p:spPr>
        <p:txBody>
          <a:bodyPr wrap="square" rtlCol="0">
            <a:spAutoFit/>
          </a:bodyPr>
          <a:lstStyle/>
          <a:p>
            <a:pPr marL="457200" indent="-457200">
              <a:buFont typeface="Arial" panose="020B0604020202020204" pitchFamily="34" charset="0"/>
              <a:buChar char="•"/>
            </a:pPr>
            <a:r>
              <a:rPr lang="vi-VN" sz="2800" dirty="0">
                <a:latin typeface="+mj-lt"/>
              </a:rPr>
              <a:t>Bóng đá trong nhà được thi đấu giữa hai đội,</a:t>
            </a:r>
            <a:endParaRPr lang="en-US" sz="2800" dirty="0">
              <a:latin typeface="+mj-lt"/>
            </a:endParaRPr>
          </a:p>
          <a:p>
            <a:r>
              <a:rPr lang="vi-VN" sz="2800" dirty="0">
                <a:latin typeface="+mj-lt"/>
              </a:rPr>
              <a:t> đội</a:t>
            </a:r>
            <a:r>
              <a:rPr lang="en-US" sz="2800" dirty="0">
                <a:latin typeface="+mj-lt"/>
              </a:rPr>
              <a:t> </a:t>
            </a:r>
            <a:r>
              <a:rPr lang="en-US" sz="2800" dirty="0" err="1">
                <a:latin typeface="SVNtimes new roman" panose="020B7200000000000000" pitchFamily="34" charset="0"/>
              </a:rPr>
              <a:t>hinh</a:t>
            </a:r>
            <a:r>
              <a:rPr lang="en-US" sz="2800" dirty="0">
                <a:latin typeface="+mj-lt"/>
              </a:rPr>
              <a:t> </a:t>
            </a:r>
            <a:r>
              <a:rPr lang="vi-VN" sz="2800" dirty="0">
                <a:latin typeface="+mj-lt"/>
              </a:rPr>
              <a:t>chính thức ra sân mỗi bên gồm 5 cầu thủ và một số cầu thủ dự bị. </a:t>
            </a:r>
            <a:endParaRPr lang="en-US" sz="2800" dirty="0">
              <a:latin typeface="+mj-lt"/>
            </a:endParaRPr>
          </a:p>
          <a:p>
            <a:r>
              <a:rPr lang="vi-VN" sz="2800" dirty="0">
                <a:latin typeface="+mj-lt"/>
              </a:rPr>
              <a:t>Canh giữ cầu môn mỗi bên vẫn là vị trí thủ môn như thông thường. </a:t>
            </a:r>
            <a:endParaRPr lang="en-US" sz="2800" dirty="0">
              <a:latin typeface="+mj-lt"/>
            </a:endParaRPr>
          </a:p>
          <a:p>
            <a:r>
              <a:rPr lang="vi-VN" sz="2800" dirty="0">
                <a:latin typeface="+mj-lt"/>
              </a:rPr>
              <a:t>Bóng thi </a:t>
            </a:r>
            <a:r>
              <a:rPr lang="en-US" sz="2800" dirty="0" err="1">
                <a:latin typeface="Times New Roman" panose="02020603050405020304" pitchFamily="18" charset="0"/>
                <a:cs typeface="Times New Roman" panose="02020603050405020304" pitchFamily="18" charset="0"/>
              </a:rPr>
              <a:t>đấu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sânFutsal</a:t>
            </a:r>
            <a:r>
              <a:rPr lang="vi-VN" sz="2800" dirty="0">
                <a:latin typeface="Times New Roman" panose="02020603050405020304" pitchFamily="18" charset="0"/>
                <a:cs typeface="Times New Roman" panose="02020603050405020304" pitchFamily="18" charset="0"/>
              </a:rPr>
              <a:t> </a:t>
            </a:r>
            <a:r>
              <a:rPr lang="vi-VN" sz="2800" dirty="0">
                <a:latin typeface="+mj-lt"/>
              </a:rPr>
              <a:t>nặng và nhỏ hơn quả bóng đá thông thường.</a:t>
            </a: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23865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1F56-A904-4D8C-9F14-AFDE1CA2117C}"/>
              </a:ext>
            </a:extLst>
          </p:cNvPr>
          <p:cNvSpPr>
            <a:spLocks noGrp="1"/>
          </p:cNvSpPr>
          <p:nvPr>
            <p:ph type="title"/>
          </p:nvPr>
        </p:nvSpPr>
        <p:spPr/>
        <p:txBody>
          <a:bodyPr>
            <a:normAutofit fontScale="90000"/>
          </a:bodyPr>
          <a:lstStyle/>
          <a:p>
            <a:r>
              <a:rPr lang="vi-VN" dirty="0"/>
              <a:t>sử dụng </a:t>
            </a:r>
            <a:r>
              <a:rPr lang="vi-VN" b="1" dirty="0"/>
              <a:t>bóng có size 4 và là bóng không nảy</a:t>
            </a:r>
            <a:r>
              <a:rPr lang="vi-VN" dirty="0"/>
              <a:t>. Đồng thời quả bóng được phủ một lớp da lộn, hoặc nỉ để tăng ma sát khi chơi.</a:t>
            </a:r>
            <a:endParaRPr lang="en-US" dirty="0"/>
          </a:p>
        </p:txBody>
      </p:sp>
      <p:pic>
        <p:nvPicPr>
          <p:cNvPr id="7" name="Content Placeholder 6">
            <a:extLst>
              <a:ext uri="{FF2B5EF4-FFF2-40B4-BE49-F238E27FC236}">
                <a16:creationId xmlns:a16="http://schemas.microsoft.com/office/drawing/2014/main" id="{1AAC71A7-573D-42C8-A94D-F8C920E776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216" y="2141537"/>
            <a:ext cx="5801784" cy="4351338"/>
          </a:xfrm>
        </p:spPr>
      </p:pic>
      <p:sp>
        <p:nvSpPr>
          <p:cNvPr id="8" name="TextBox 7">
            <a:extLst>
              <a:ext uri="{FF2B5EF4-FFF2-40B4-BE49-F238E27FC236}">
                <a16:creationId xmlns:a16="http://schemas.microsoft.com/office/drawing/2014/main" id="{1AC3FADC-61C4-4E9F-BA39-774F1AF31A28}"/>
              </a:ext>
            </a:extLst>
          </p:cNvPr>
          <p:cNvSpPr txBox="1"/>
          <p:nvPr/>
        </p:nvSpPr>
        <p:spPr>
          <a:xfrm>
            <a:off x="954578" y="2141537"/>
            <a:ext cx="4847207" cy="2431435"/>
          </a:xfrm>
          <a:prstGeom prst="rect">
            <a:avLst/>
          </a:prstGeom>
          <a:noFill/>
        </p:spPr>
        <p:txBody>
          <a:bodyPr wrap="square" rtlCol="0">
            <a:spAutoFit/>
          </a:bodyPr>
          <a:lstStyle/>
          <a:p>
            <a:r>
              <a:rPr lang="vi-VN" dirty="0"/>
              <a:t>Bóng dùng cho sân 5 người thường có độ nặng nhất định, giúp các cầu thủ dễ kiểm soát, cũng như là xoay sở trong không gian hẹp.</a:t>
            </a:r>
            <a:endParaRPr lang="en-US" dirty="0"/>
          </a:p>
          <a:p>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an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bóng</a:t>
            </a:r>
            <a:r>
              <a:rPr lang="en-US" sz="2000" dirty="0">
                <a:latin typeface="Times New Roman" panose="02020603050405020304" pitchFamily="18" charset="0"/>
                <a:cs typeface="Times New Roman" panose="02020603050405020304" pitchFamily="18" charset="0"/>
              </a:rPr>
              <a:t> .</a:t>
            </a:r>
          </a:p>
          <a:p>
            <a:endParaRPr lang="en-US" sz="2000" dirty="0"/>
          </a:p>
        </p:txBody>
      </p:sp>
      <p:pic>
        <p:nvPicPr>
          <p:cNvPr id="12" name="Picture 11">
            <a:extLst>
              <a:ext uri="{FF2B5EF4-FFF2-40B4-BE49-F238E27FC236}">
                <a16:creationId xmlns:a16="http://schemas.microsoft.com/office/drawing/2014/main" id="{47878D64-1F9A-495D-81E2-FE6DF1846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216" y="1988598"/>
            <a:ext cx="5715000" cy="4279037"/>
          </a:xfrm>
          <a:prstGeom prst="rect">
            <a:avLst/>
          </a:prstGeom>
        </p:spPr>
      </p:pic>
      <p:sp>
        <p:nvSpPr>
          <p:cNvPr id="13" name="TextBox 12">
            <a:extLst>
              <a:ext uri="{FF2B5EF4-FFF2-40B4-BE49-F238E27FC236}">
                <a16:creationId xmlns:a16="http://schemas.microsoft.com/office/drawing/2014/main" id="{A5FDC1DF-3F18-43EF-AD2B-049610F099A2}"/>
              </a:ext>
            </a:extLst>
          </p:cNvPr>
          <p:cNvSpPr txBox="1"/>
          <p:nvPr/>
        </p:nvSpPr>
        <p:spPr>
          <a:xfrm>
            <a:off x="954578" y="4265195"/>
            <a:ext cx="5141422" cy="2031325"/>
          </a:xfrm>
          <a:prstGeom prst="rect">
            <a:avLst/>
          </a:prstGeom>
          <a:noFill/>
        </p:spPr>
        <p:txBody>
          <a:bodyPr wrap="square" rtlCol="0">
            <a:spAutoFit/>
          </a:bodyPr>
          <a:lstStyle/>
          <a:p>
            <a:r>
              <a:rPr lang="en-US" dirty="0" err="1"/>
              <a:t>Bề</a:t>
            </a:r>
            <a:r>
              <a:rPr lang="en-US" dirty="0"/>
              <a:t> </a:t>
            </a:r>
            <a:r>
              <a:rPr lang="en-US" dirty="0" err="1"/>
              <a:t>mặt</a:t>
            </a:r>
            <a:r>
              <a:rPr lang="en-US" dirty="0"/>
              <a:t> </a:t>
            </a:r>
            <a:r>
              <a:rPr lang="en-US" dirty="0" err="1"/>
              <a:t>sân</a:t>
            </a:r>
            <a:r>
              <a:rPr lang="en-US" dirty="0"/>
              <a:t> </a:t>
            </a:r>
            <a:r>
              <a:rPr lang="en-US" dirty="0" err="1"/>
              <a:t>thi</a:t>
            </a:r>
            <a:r>
              <a:rPr lang="en-US" dirty="0"/>
              <a:t> </a:t>
            </a:r>
            <a:r>
              <a:rPr lang="en-US" dirty="0" err="1"/>
              <a:t>đấu</a:t>
            </a:r>
            <a:r>
              <a:rPr lang="en-US" dirty="0"/>
              <a:t> </a:t>
            </a:r>
            <a:r>
              <a:rPr lang="en-US" dirty="0" err="1"/>
              <a:t>cho</a:t>
            </a:r>
            <a:r>
              <a:rPr lang="en-US" dirty="0"/>
              <a:t> </a:t>
            </a:r>
            <a:r>
              <a:rPr lang="en-US" dirty="0" err="1"/>
              <a:t>môn</a:t>
            </a:r>
            <a:r>
              <a:rPr lang="en-US" dirty="0"/>
              <a:t> </a:t>
            </a:r>
            <a:r>
              <a:rPr lang="en-US" dirty="0" err="1"/>
              <a:t>bóng</a:t>
            </a:r>
            <a:r>
              <a:rPr lang="en-US" dirty="0"/>
              <a:t> </a:t>
            </a:r>
            <a:r>
              <a:rPr lang="en-US" dirty="0" err="1"/>
              <a:t>đá</a:t>
            </a:r>
            <a:r>
              <a:rPr lang="en-US" dirty="0"/>
              <a:t> futsal </a:t>
            </a:r>
            <a:r>
              <a:rPr lang="en-US" dirty="0" err="1"/>
              <a:t>phải</a:t>
            </a:r>
            <a:r>
              <a:rPr lang="en-US" dirty="0"/>
              <a:t> </a:t>
            </a:r>
            <a:r>
              <a:rPr lang="en-US" dirty="0" err="1"/>
              <a:t>mềm</a:t>
            </a:r>
            <a:r>
              <a:rPr lang="en-US" dirty="0"/>
              <a:t> , </a:t>
            </a:r>
            <a:r>
              <a:rPr lang="en-US" dirty="0" err="1"/>
              <a:t>phẳng</a:t>
            </a:r>
            <a:r>
              <a:rPr lang="en-US" dirty="0"/>
              <a:t> , </a:t>
            </a:r>
            <a:r>
              <a:rPr lang="en-US" dirty="0" err="1"/>
              <a:t>chống</a:t>
            </a:r>
            <a:r>
              <a:rPr lang="en-US" dirty="0"/>
              <a:t> </a:t>
            </a:r>
            <a:r>
              <a:rPr lang="en-US" dirty="0" err="1"/>
              <a:t>trơn</a:t>
            </a:r>
            <a:r>
              <a:rPr lang="en-US" dirty="0"/>
              <a:t> </a:t>
            </a:r>
            <a:r>
              <a:rPr lang="en-US" dirty="0" err="1"/>
              <a:t>trượt</a:t>
            </a:r>
            <a:r>
              <a:rPr lang="en-US" dirty="0"/>
              <a:t> </a:t>
            </a:r>
            <a:r>
              <a:rPr lang="en-US" dirty="0" err="1"/>
              <a:t>tốt</a:t>
            </a:r>
            <a:r>
              <a:rPr lang="en-US" dirty="0"/>
              <a:t> </a:t>
            </a:r>
            <a:r>
              <a:rPr lang="en-US" dirty="0" err="1"/>
              <a:t>và</a:t>
            </a:r>
            <a:r>
              <a:rPr lang="en-US" dirty="0"/>
              <a:t> </a:t>
            </a:r>
            <a:r>
              <a:rPr lang="en-US" dirty="0" err="1"/>
              <a:t>bề</a:t>
            </a:r>
            <a:r>
              <a:rPr lang="en-US" dirty="0"/>
              <a:t> </a:t>
            </a:r>
            <a:r>
              <a:rPr lang="en-US" dirty="0" err="1"/>
              <a:t>mặt</a:t>
            </a:r>
            <a:r>
              <a:rPr lang="en-US" dirty="0"/>
              <a:t> </a:t>
            </a:r>
            <a:r>
              <a:rPr lang="en-US" dirty="0" err="1"/>
              <a:t>sân</a:t>
            </a:r>
            <a:r>
              <a:rPr lang="en-US" dirty="0"/>
              <a:t> </a:t>
            </a:r>
            <a:r>
              <a:rPr lang="en-US" dirty="0" err="1"/>
              <a:t>được</a:t>
            </a:r>
            <a:r>
              <a:rPr lang="en-US" dirty="0"/>
              <a:t> </a:t>
            </a:r>
            <a:r>
              <a:rPr lang="en-US" dirty="0" err="1"/>
              <a:t>làm</a:t>
            </a:r>
            <a:r>
              <a:rPr lang="en-US" dirty="0"/>
              <a:t> </a:t>
            </a:r>
            <a:r>
              <a:rPr lang="en-US" dirty="0" err="1"/>
              <a:t>bằng</a:t>
            </a:r>
            <a:r>
              <a:rPr lang="en-US" dirty="0"/>
              <a:t> </a:t>
            </a:r>
            <a:r>
              <a:rPr lang="en-US" dirty="0" err="1"/>
              <a:t>gỗ</a:t>
            </a:r>
            <a:r>
              <a:rPr lang="en-US" dirty="0"/>
              <a:t> </a:t>
            </a:r>
            <a:r>
              <a:rPr lang="en-US" dirty="0" err="1"/>
              <a:t>hoặc</a:t>
            </a:r>
            <a:r>
              <a:rPr lang="en-US" dirty="0"/>
              <a:t> </a:t>
            </a:r>
            <a:r>
              <a:rPr lang="en-US" dirty="0" err="1"/>
              <a:t>phủ</a:t>
            </a:r>
            <a:r>
              <a:rPr lang="en-US" dirty="0"/>
              <a:t> </a:t>
            </a:r>
            <a:r>
              <a:rPr lang="en-US" dirty="0" err="1"/>
              <a:t>chất</a:t>
            </a:r>
            <a:r>
              <a:rPr lang="en-US" dirty="0"/>
              <a:t> </a:t>
            </a:r>
            <a:r>
              <a:rPr lang="en-US" dirty="0" err="1"/>
              <a:t>liệu</a:t>
            </a:r>
            <a:r>
              <a:rPr lang="en-US" dirty="0"/>
              <a:t> </a:t>
            </a:r>
            <a:r>
              <a:rPr lang="en-US" dirty="0" err="1"/>
              <a:t>nhân</a:t>
            </a:r>
            <a:r>
              <a:rPr lang="en-US" dirty="0"/>
              <a:t> </a:t>
            </a:r>
            <a:r>
              <a:rPr lang="en-US" dirty="0" err="1"/>
              <a:t>tạo</a:t>
            </a:r>
            <a:r>
              <a:rPr lang="en-US" dirty="0"/>
              <a:t> </a:t>
            </a:r>
            <a:r>
              <a:rPr lang="en-US" dirty="0" err="1"/>
              <a:t>như</a:t>
            </a:r>
            <a:r>
              <a:rPr lang="en-US" dirty="0"/>
              <a:t> </a:t>
            </a:r>
            <a:r>
              <a:rPr lang="en-US" dirty="0" err="1"/>
              <a:t>phảm</a:t>
            </a:r>
            <a:r>
              <a:rPr lang="en-US" dirty="0"/>
              <a:t> </a:t>
            </a:r>
            <a:r>
              <a:rPr lang="en-US" dirty="0" err="1"/>
              <a:t>nhựa</a:t>
            </a:r>
            <a:r>
              <a:rPr lang="en-US" dirty="0"/>
              <a:t> </a:t>
            </a:r>
            <a:r>
              <a:rPr lang="en-US" dirty="0" err="1"/>
              <a:t>pvc</a:t>
            </a:r>
            <a:r>
              <a:rPr lang="en-US" dirty="0"/>
              <a:t>.</a:t>
            </a:r>
          </a:p>
          <a:p>
            <a:r>
              <a:rPr lang="vi-VN" dirty="0"/>
              <a:t>Bóng dùng cho sân 5 người thường có độ nặng nhất định, giúp các cầu thủ dễ kiểm soát, cũng như là xoay sở trong không gian hẹp.</a:t>
            </a:r>
            <a:endParaRPr lang="en-US" dirty="0"/>
          </a:p>
        </p:txBody>
      </p:sp>
    </p:spTree>
    <p:extLst>
      <p:ext uri="{BB962C8B-B14F-4D97-AF65-F5344CB8AC3E}">
        <p14:creationId xmlns:p14="http://schemas.microsoft.com/office/powerpoint/2010/main" val="176569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426129" y="1459127"/>
            <a:ext cx="9505025" cy="1318997"/>
          </a:xfrm>
        </p:spPr>
        <p:txBody>
          <a:bodyPr>
            <a:normAutofit fontScale="90000"/>
          </a:bodyPr>
          <a:lstStyle/>
          <a:p>
            <a:pPr marL="742950" indent="-742950" algn="l">
              <a:buFont typeface="Arial" panose="020B0604020202020204" pitchFamily="34" charset="0"/>
              <a:buChar char="•"/>
            </a:pPr>
            <a:r>
              <a:rPr lang="en-US" sz="3600" dirty="0" err="1"/>
              <a:t>Một</a:t>
            </a:r>
            <a:r>
              <a:rPr lang="en-US" sz="3600" dirty="0"/>
              <a:t> </a:t>
            </a:r>
            <a:r>
              <a:rPr lang="en-US" sz="3600" dirty="0" err="1"/>
              <a:t>đội</a:t>
            </a:r>
            <a:r>
              <a:rPr lang="en-US" sz="3600" dirty="0"/>
              <a:t> </a:t>
            </a:r>
            <a:r>
              <a:rPr lang="en-US" sz="3600" dirty="0" err="1"/>
              <a:t>hình</a:t>
            </a:r>
            <a:r>
              <a:rPr lang="en-US" sz="3600" dirty="0"/>
              <a:t> </a:t>
            </a:r>
            <a:r>
              <a:rPr lang="en-US" sz="3600" dirty="0" err="1"/>
              <a:t>gồm</a:t>
            </a:r>
            <a:r>
              <a:rPr lang="en-US" sz="3600" dirty="0"/>
              <a:t> 10 </a:t>
            </a:r>
            <a:r>
              <a:rPr lang="en-US" sz="3600" dirty="0" err="1"/>
              <a:t>cầu</a:t>
            </a:r>
            <a:r>
              <a:rPr lang="en-US" sz="3600" dirty="0"/>
              <a:t> </a:t>
            </a:r>
            <a:r>
              <a:rPr lang="en-US" sz="3600" dirty="0" err="1"/>
              <a:t>thủ</a:t>
            </a:r>
            <a:r>
              <a:rPr lang="en-US" sz="3600" dirty="0"/>
              <a:t> . </a:t>
            </a:r>
            <a:r>
              <a:rPr lang="en-US" sz="3600" dirty="0" err="1"/>
              <a:t>Trong</a:t>
            </a:r>
            <a:r>
              <a:rPr lang="en-US" sz="3600" dirty="0"/>
              <a:t> </a:t>
            </a:r>
            <a:r>
              <a:rPr lang="en-US" sz="3600" dirty="0" err="1"/>
              <a:t>đó</a:t>
            </a:r>
            <a:r>
              <a:rPr lang="en-US" sz="3600" dirty="0"/>
              <a:t> </a:t>
            </a:r>
            <a:r>
              <a:rPr lang="en-US" sz="3600" dirty="0" err="1"/>
              <a:t>có</a:t>
            </a:r>
            <a:r>
              <a:rPr lang="en-US" sz="3600" dirty="0"/>
              <a:t> 5 </a:t>
            </a:r>
            <a:r>
              <a:rPr lang="en-US" sz="3600" dirty="0" err="1"/>
              <a:t>cầu</a:t>
            </a:r>
            <a:r>
              <a:rPr lang="en-US" sz="3600" dirty="0"/>
              <a:t> </a:t>
            </a:r>
            <a:r>
              <a:rPr lang="en-US" sz="3600" dirty="0" err="1"/>
              <a:t>thủ</a:t>
            </a:r>
            <a:r>
              <a:rPr lang="en-US" sz="3600" dirty="0"/>
              <a:t> </a:t>
            </a:r>
            <a:r>
              <a:rPr lang="en-US" sz="3600" dirty="0" err="1"/>
              <a:t>đá</a:t>
            </a:r>
            <a:r>
              <a:rPr lang="en-US" sz="3600" dirty="0"/>
              <a:t> </a:t>
            </a:r>
            <a:r>
              <a:rPr lang="en-US" sz="3600" dirty="0" err="1"/>
              <a:t>chính</a:t>
            </a:r>
            <a:r>
              <a:rPr lang="en-US" sz="3600" dirty="0"/>
              <a:t> </a:t>
            </a:r>
            <a:r>
              <a:rPr lang="en-US" sz="3600" dirty="0" err="1"/>
              <a:t>và</a:t>
            </a:r>
            <a:r>
              <a:rPr lang="en-US" sz="3600" dirty="0"/>
              <a:t> 5 </a:t>
            </a:r>
            <a:r>
              <a:rPr lang="en-US" sz="3600" dirty="0" err="1"/>
              <a:t>cầu</a:t>
            </a:r>
            <a:r>
              <a:rPr lang="en-US" sz="3600" dirty="0"/>
              <a:t> </a:t>
            </a:r>
            <a:r>
              <a:rPr lang="en-US" sz="3600" dirty="0" err="1"/>
              <a:t>thủ</a:t>
            </a:r>
            <a:r>
              <a:rPr lang="en-US" sz="3600" dirty="0"/>
              <a:t> </a:t>
            </a:r>
            <a:r>
              <a:rPr lang="en-US" sz="3600" dirty="0" err="1"/>
              <a:t>dự</a:t>
            </a:r>
            <a:r>
              <a:rPr lang="en-US" sz="3600" dirty="0"/>
              <a:t> </a:t>
            </a:r>
            <a:r>
              <a:rPr lang="en-US" sz="3600" dirty="0" err="1"/>
              <a:t>bị</a:t>
            </a:r>
            <a:r>
              <a:rPr lang="en-US" sz="3600" dirty="0"/>
              <a:t> .</a:t>
            </a:r>
            <a:br>
              <a:rPr lang="en-US" sz="3600" dirty="0"/>
            </a:br>
            <a:r>
              <a:rPr lang="en-US" sz="3600" dirty="0" err="1"/>
              <a:t>Nếu</a:t>
            </a:r>
            <a:r>
              <a:rPr lang="en-US" sz="3600" dirty="0"/>
              <a:t> </a:t>
            </a:r>
            <a:r>
              <a:rPr lang="en-US" sz="3600" dirty="0" err="1"/>
              <a:t>một</a:t>
            </a:r>
            <a:r>
              <a:rPr lang="en-US" sz="3600" dirty="0"/>
              <a:t> </a:t>
            </a:r>
            <a:r>
              <a:rPr lang="en-US" sz="3600" dirty="0" err="1"/>
              <a:t>trong</a:t>
            </a:r>
            <a:r>
              <a:rPr lang="en-US" sz="3600" dirty="0"/>
              <a:t> </a:t>
            </a:r>
            <a:r>
              <a:rPr lang="en-US" sz="3600" dirty="0" err="1"/>
              <a:t>hai</a:t>
            </a:r>
            <a:r>
              <a:rPr lang="en-US" sz="3600" dirty="0"/>
              <a:t> </a:t>
            </a:r>
            <a:r>
              <a:rPr lang="en-US" sz="3600" dirty="0" err="1"/>
              <a:t>đội</a:t>
            </a:r>
            <a:r>
              <a:rPr lang="en-US" sz="3600" dirty="0"/>
              <a:t> </a:t>
            </a:r>
            <a:r>
              <a:rPr lang="en-US" sz="3600" dirty="0" err="1"/>
              <a:t>chỉ</a:t>
            </a:r>
            <a:r>
              <a:rPr lang="en-US" sz="3600" dirty="0"/>
              <a:t> </a:t>
            </a:r>
            <a:r>
              <a:rPr lang="en-US" sz="3600" dirty="0" err="1"/>
              <a:t>còn</a:t>
            </a:r>
            <a:r>
              <a:rPr lang="en-US" sz="3600" dirty="0"/>
              <a:t> </a:t>
            </a:r>
            <a:r>
              <a:rPr lang="en-US" sz="3600" dirty="0" err="1"/>
              <a:t>ít</a:t>
            </a:r>
            <a:r>
              <a:rPr lang="en-US" sz="3600" dirty="0"/>
              <a:t> </a:t>
            </a:r>
            <a:r>
              <a:rPr lang="en-US" sz="3600" dirty="0" err="1"/>
              <a:t>hơn</a:t>
            </a:r>
            <a:r>
              <a:rPr lang="en-US" sz="3600" dirty="0"/>
              <a:t> 3 </a:t>
            </a:r>
            <a:r>
              <a:rPr lang="en-US" sz="3600" dirty="0" err="1"/>
              <a:t>cầu</a:t>
            </a:r>
            <a:r>
              <a:rPr lang="en-US" sz="3600" dirty="0"/>
              <a:t> </a:t>
            </a:r>
            <a:r>
              <a:rPr lang="en-US" sz="3600" dirty="0" err="1"/>
              <a:t>thủ</a:t>
            </a:r>
            <a:r>
              <a:rPr lang="en-US" sz="3600" dirty="0"/>
              <a:t> </a:t>
            </a:r>
            <a:r>
              <a:rPr lang="en-US" sz="3600" dirty="0" err="1"/>
              <a:t>trong</a:t>
            </a:r>
            <a:r>
              <a:rPr lang="en-US" sz="3600" dirty="0"/>
              <a:t> </a:t>
            </a:r>
            <a:r>
              <a:rPr lang="en-US" sz="3600" dirty="0" err="1"/>
              <a:t>đội</a:t>
            </a:r>
            <a:r>
              <a:rPr lang="en-US" sz="3600" dirty="0"/>
              <a:t> </a:t>
            </a:r>
            <a:r>
              <a:rPr lang="en-US" sz="3600" dirty="0" err="1"/>
              <a:t>thì</a:t>
            </a:r>
            <a:r>
              <a:rPr lang="en-US" sz="3600" dirty="0"/>
              <a:t> </a:t>
            </a:r>
            <a:r>
              <a:rPr lang="en-US" sz="3600" dirty="0" err="1"/>
              <a:t>trận</a:t>
            </a:r>
            <a:r>
              <a:rPr lang="en-US" sz="3600" dirty="0"/>
              <a:t> </a:t>
            </a:r>
            <a:r>
              <a:rPr lang="en-US" sz="3600" dirty="0" err="1"/>
              <a:t>đấu</a:t>
            </a:r>
            <a:r>
              <a:rPr lang="en-US" sz="3600" dirty="0"/>
              <a:t> </a:t>
            </a:r>
            <a:r>
              <a:rPr lang="en-US" sz="3600" dirty="0" err="1"/>
              <a:t>sẽ</a:t>
            </a:r>
            <a:r>
              <a:rPr lang="en-US" sz="3600" dirty="0"/>
              <a:t> </a:t>
            </a:r>
            <a:r>
              <a:rPr lang="en-US" sz="3600" dirty="0" err="1"/>
              <a:t>kết</a:t>
            </a:r>
            <a:r>
              <a:rPr lang="en-US" sz="3600" dirty="0"/>
              <a:t> </a:t>
            </a:r>
            <a:r>
              <a:rPr lang="en-US" sz="3600" dirty="0" err="1"/>
              <a:t>thúc</a:t>
            </a:r>
            <a:r>
              <a:rPr lang="en-US" sz="3600" dirty="0"/>
              <a:t> .</a:t>
            </a:r>
            <a:br>
              <a:rPr lang="en-US" sz="3600" dirty="0"/>
            </a:br>
            <a:endParaRPr lang="en-US"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606641" y="2118625"/>
            <a:ext cx="9144000" cy="1655762"/>
          </a:xfrm>
        </p:spPr>
        <p:txBody>
          <a:bodyPr>
            <a:normAutofit/>
          </a:bodyPr>
          <a:lstStyle/>
          <a:p>
            <a:pPr marL="342900" indent="-342900" algn="l">
              <a:buFont typeface="Arial" panose="020B0604020202020204" pitchFamily="34" charset="0"/>
              <a:buChar char="•"/>
            </a:pPr>
            <a:r>
              <a:rPr lang="en-US" sz="3200" dirty="0" err="1">
                <a:latin typeface="+mj-lt"/>
              </a:rPr>
              <a:t>Một</a:t>
            </a:r>
            <a:r>
              <a:rPr lang="en-US" sz="3200" dirty="0">
                <a:latin typeface="+mj-lt"/>
              </a:rPr>
              <a:t> </a:t>
            </a:r>
            <a:r>
              <a:rPr lang="en-US" sz="3200" dirty="0" err="1">
                <a:latin typeface="+mj-lt"/>
              </a:rPr>
              <a:t>nhóm</a:t>
            </a:r>
            <a:r>
              <a:rPr lang="en-US" sz="3200" dirty="0">
                <a:latin typeface="+mj-lt"/>
              </a:rPr>
              <a:t> 5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sẽ</a:t>
            </a:r>
            <a:r>
              <a:rPr lang="en-US" sz="3200" dirty="0">
                <a:latin typeface="+mj-lt"/>
              </a:rPr>
              <a:t> </a:t>
            </a:r>
            <a:r>
              <a:rPr lang="en-US" sz="3200" dirty="0" err="1">
                <a:latin typeface="+mj-lt"/>
              </a:rPr>
              <a:t>đá</a:t>
            </a:r>
            <a:r>
              <a:rPr lang="en-US" sz="3200" dirty="0">
                <a:latin typeface="+mj-lt"/>
              </a:rPr>
              <a:t> </a:t>
            </a:r>
            <a:r>
              <a:rPr lang="en-US" sz="3200" dirty="0" err="1">
                <a:latin typeface="+mj-lt"/>
              </a:rPr>
              <a:t>phối</a:t>
            </a:r>
            <a:r>
              <a:rPr lang="en-US" sz="3200" dirty="0">
                <a:latin typeface="+mj-lt"/>
              </a:rPr>
              <a:t> </a:t>
            </a:r>
            <a:r>
              <a:rPr lang="en-US" sz="3200" dirty="0" err="1">
                <a:latin typeface="+mj-lt"/>
              </a:rPr>
              <a:t>hợp</a:t>
            </a:r>
            <a:r>
              <a:rPr lang="en-US" sz="3200" dirty="0">
                <a:latin typeface="+mj-lt"/>
              </a:rPr>
              <a:t>, </a:t>
            </a:r>
            <a:r>
              <a:rPr lang="en-US" sz="3200" dirty="0" err="1">
                <a:latin typeface="+mj-lt"/>
              </a:rPr>
              <a:t>hỗ</a:t>
            </a:r>
            <a:r>
              <a:rPr lang="en-US" sz="3200" dirty="0">
                <a:latin typeface="+mj-lt"/>
              </a:rPr>
              <a:t> </a:t>
            </a:r>
            <a:r>
              <a:rPr lang="en-US" sz="3200" dirty="0" err="1">
                <a:latin typeface="+mj-lt"/>
              </a:rPr>
              <a:t>trợ</a:t>
            </a:r>
            <a:r>
              <a:rPr lang="en-US" sz="3200" dirty="0">
                <a:latin typeface="+mj-lt"/>
              </a:rPr>
              <a:t> </a:t>
            </a:r>
            <a:r>
              <a:rPr lang="en-US" sz="3200" dirty="0" err="1">
                <a:latin typeface="+mj-lt"/>
              </a:rPr>
              <a:t>nhau</a:t>
            </a:r>
            <a:r>
              <a:rPr lang="en-US" sz="3200" dirty="0">
                <a:latin typeface="+mj-lt"/>
              </a:rPr>
              <a:t> </a:t>
            </a:r>
            <a:r>
              <a:rPr lang="en-US" sz="3200" dirty="0" err="1">
                <a:latin typeface="+mj-lt"/>
              </a:rPr>
              <a:t>và</a:t>
            </a:r>
            <a:r>
              <a:rPr lang="en-US" sz="3200" dirty="0">
                <a:latin typeface="+mj-lt"/>
              </a:rPr>
              <a:t> </a:t>
            </a:r>
            <a:r>
              <a:rPr lang="en-US" sz="3200" dirty="0" err="1">
                <a:latin typeface="+mj-lt"/>
              </a:rPr>
              <a:t>tránh</a:t>
            </a:r>
            <a:r>
              <a:rPr lang="en-US" sz="3200" dirty="0">
                <a:latin typeface="+mj-lt"/>
              </a:rPr>
              <a:t> </a:t>
            </a:r>
            <a:r>
              <a:rPr lang="en-US" sz="3200" dirty="0" err="1">
                <a:latin typeface="+mj-lt"/>
              </a:rPr>
              <a:t>việc</a:t>
            </a:r>
            <a:r>
              <a:rPr lang="en-US" sz="3200" dirty="0">
                <a:latin typeface="+mj-lt"/>
              </a:rPr>
              <a:t> </a:t>
            </a:r>
            <a:r>
              <a:rPr lang="en-US" sz="3200" dirty="0" err="1">
                <a:latin typeface="+mj-lt"/>
              </a:rPr>
              <a:t>bị</a:t>
            </a:r>
            <a:r>
              <a:rPr lang="en-US" sz="3200" dirty="0">
                <a:latin typeface="+mj-lt"/>
              </a:rPr>
              <a:t> </a:t>
            </a:r>
            <a:r>
              <a:rPr lang="en-US" sz="3200" dirty="0" err="1">
                <a:latin typeface="+mj-lt"/>
              </a:rPr>
              <a:t>thua</a:t>
            </a:r>
            <a:r>
              <a:rPr lang="en-US" sz="3200" dirty="0">
                <a:latin typeface="+mj-lt"/>
              </a:rPr>
              <a:t> </a:t>
            </a:r>
            <a:r>
              <a:rPr lang="en-US" sz="3200" dirty="0" err="1">
                <a:latin typeface="+mj-lt"/>
              </a:rPr>
              <a:t>bàn</a:t>
            </a:r>
            <a:r>
              <a:rPr lang="en-US" sz="3200" dirty="0">
                <a:latin typeface="+mj-lt"/>
              </a:rPr>
              <a:t> </a:t>
            </a:r>
            <a:r>
              <a:rPr lang="en-US" sz="3200" dirty="0" err="1">
                <a:latin typeface="+mj-lt"/>
              </a:rPr>
              <a:t>hoặc</a:t>
            </a:r>
            <a:r>
              <a:rPr lang="en-US" sz="3200" dirty="0">
                <a:latin typeface="+mj-lt"/>
              </a:rPr>
              <a:t> </a:t>
            </a:r>
            <a:r>
              <a:rPr lang="en-US" sz="3200" dirty="0" err="1">
                <a:latin typeface="+mj-lt"/>
              </a:rPr>
              <a:t>phạm</a:t>
            </a:r>
            <a:r>
              <a:rPr lang="en-US" sz="3200" dirty="0">
                <a:latin typeface="+mj-lt"/>
              </a:rPr>
              <a:t> </a:t>
            </a:r>
            <a:r>
              <a:rPr lang="en-US" sz="3200" dirty="0" err="1">
                <a:latin typeface="+mj-lt"/>
              </a:rPr>
              <a:t>lỗi</a:t>
            </a:r>
            <a:r>
              <a:rPr lang="en-US" sz="3200" dirty="0">
                <a:latin typeface="+mj-lt"/>
              </a:rPr>
              <a:t>.</a:t>
            </a:r>
            <a:br>
              <a:rPr lang="en-US" sz="3200" dirty="0"/>
            </a:br>
            <a:endParaRPr lang="en-US" sz="3200" dirty="0"/>
          </a:p>
        </p:txBody>
      </p:sp>
      <p:sp>
        <p:nvSpPr>
          <p:cNvPr id="4" name="TextBox 3">
            <a:extLst>
              <a:ext uri="{FF2B5EF4-FFF2-40B4-BE49-F238E27FC236}">
                <a16:creationId xmlns:a16="http://schemas.microsoft.com/office/drawing/2014/main" id="{561625BA-3807-4651-8479-99863B057A60}"/>
              </a:ext>
            </a:extLst>
          </p:cNvPr>
          <p:cNvSpPr txBox="1"/>
          <p:nvPr/>
        </p:nvSpPr>
        <p:spPr>
          <a:xfrm>
            <a:off x="606641" y="3048825"/>
            <a:ext cx="7098217"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latin typeface="+mj-lt"/>
              </a:rPr>
              <a:t>Chỉ</a:t>
            </a:r>
            <a:r>
              <a:rPr lang="en-US" sz="3200" dirty="0">
                <a:latin typeface="+mj-lt"/>
              </a:rPr>
              <a:t> </a:t>
            </a:r>
            <a:r>
              <a:rPr lang="en-US" sz="3200" dirty="0" err="1">
                <a:latin typeface="+mj-lt"/>
              </a:rPr>
              <a:t>cần</a:t>
            </a:r>
            <a:r>
              <a:rPr lang="en-US" sz="3200" dirty="0">
                <a:latin typeface="+mj-lt"/>
              </a:rPr>
              <a:t> </a:t>
            </a:r>
            <a:r>
              <a:rPr lang="en-US" sz="3200" dirty="0" err="1">
                <a:latin typeface="+mj-lt"/>
              </a:rPr>
              <a:t>một</a:t>
            </a:r>
            <a:r>
              <a:rPr lang="en-US" sz="3200" dirty="0">
                <a:latin typeface="+mj-lt"/>
              </a:rPr>
              <a:t>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bị</a:t>
            </a:r>
            <a:r>
              <a:rPr lang="en-US" sz="3200" dirty="0">
                <a:latin typeface="+mj-lt"/>
              </a:rPr>
              <a:t> t</a:t>
            </a:r>
            <a:r>
              <a:rPr lang="vi-VN" sz="3200" dirty="0">
                <a:latin typeface="+mj-lt"/>
              </a:rPr>
              <a:t>ư</a:t>
            </a:r>
            <a:r>
              <a:rPr lang="en-US" sz="3200" dirty="0" err="1">
                <a:latin typeface="+mj-lt"/>
              </a:rPr>
              <a:t>ớc</a:t>
            </a:r>
            <a:r>
              <a:rPr lang="en-US" sz="3200" dirty="0">
                <a:latin typeface="+mj-lt"/>
              </a:rPr>
              <a:t> </a:t>
            </a:r>
            <a:r>
              <a:rPr lang="en-US" sz="3200" dirty="0" err="1">
                <a:latin typeface="+mj-lt"/>
              </a:rPr>
              <a:t>quyền</a:t>
            </a:r>
            <a:r>
              <a:rPr lang="en-US" sz="3200" dirty="0">
                <a:latin typeface="+mj-lt"/>
              </a:rPr>
              <a:t> </a:t>
            </a:r>
            <a:r>
              <a:rPr lang="en-US" sz="3200" dirty="0" err="1">
                <a:latin typeface="+mj-lt"/>
              </a:rPr>
              <a:t>thi</a:t>
            </a:r>
            <a:r>
              <a:rPr lang="en-US" sz="3200" dirty="0">
                <a:latin typeface="+mj-lt"/>
              </a:rPr>
              <a:t> </a:t>
            </a:r>
            <a:r>
              <a:rPr lang="en-US" sz="3200" dirty="0" err="1">
                <a:latin typeface="+mj-lt"/>
              </a:rPr>
              <a:t>đấu</a:t>
            </a:r>
            <a:r>
              <a:rPr lang="en-US" sz="3200" dirty="0">
                <a:latin typeface="+mj-lt"/>
              </a:rPr>
              <a:t> </a:t>
            </a:r>
            <a:r>
              <a:rPr lang="en-US" sz="3200" dirty="0" err="1">
                <a:latin typeface="+mj-lt"/>
              </a:rPr>
              <a:t>và</a:t>
            </a:r>
            <a:r>
              <a:rPr lang="en-US" sz="3200" dirty="0">
                <a:latin typeface="+mj-lt"/>
              </a:rPr>
              <a:t> </a:t>
            </a:r>
            <a:r>
              <a:rPr lang="en-US" sz="3200" dirty="0" err="1">
                <a:latin typeface="+mj-lt"/>
              </a:rPr>
              <a:t>rời</a:t>
            </a:r>
            <a:r>
              <a:rPr lang="en-US" sz="3200" dirty="0">
                <a:latin typeface="+mj-lt"/>
              </a:rPr>
              <a:t> </a:t>
            </a:r>
            <a:r>
              <a:rPr lang="en-US" sz="3200" dirty="0" err="1">
                <a:latin typeface="+mj-lt"/>
              </a:rPr>
              <a:t>khỏi</a:t>
            </a:r>
            <a:r>
              <a:rPr lang="en-US" sz="3200" dirty="0">
                <a:latin typeface="+mj-lt"/>
              </a:rPr>
              <a:t> </a:t>
            </a:r>
            <a:r>
              <a:rPr lang="en-US" sz="3200" dirty="0" err="1">
                <a:latin typeface="+mj-lt"/>
              </a:rPr>
              <a:t>sân</a:t>
            </a:r>
            <a:r>
              <a:rPr lang="en-US" sz="3200" dirty="0">
                <a:latin typeface="+mj-lt"/>
              </a:rPr>
              <a:t> </a:t>
            </a:r>
            <a:r>
              <a:rPr lang="en-US" sz="3200" dirty="0" err="1">
                <a:latin typeface="+mj-lt"/>
              </a:rPr>
              <a:t>thì</a:t>
            </a:r>
            <a:r>
              <a:rPr lang="en-US" sz="3200" dirty="0">
                <a:latin typeface="+mj-lt"/>
              </a:rPr>
              <a:t> </a:t>
            </a:r>
            <a:r>
              <a:rPr lang="en-US" sz="3200" dirty="0" err="1">
                <a:latin typeface="+mj-lt"/>
              </a:rPr>
              <a:t>đội</a:t>
            </a:r>
            <a:r>
              <a:rPr lang="en-US" sz="3200" dirty="0">
                <a:latin typeface="+mj-lt"/>
              </a:rPr>
              <a:t> </a:t>
            </a:r>
            <a:r>
              <a:rPr lang="en-US" sz="3200" dirty="0" err="1">
                <a:latin typeface="+mj-lt"/>
              </a:rPr>
              <a:t>nhà</a:t>
            </a:r>
            <a:r>
              <a:rPr lang="en-US" sz="3200" dirty="0">
                <a:latin typeface="+mj-lt"/>
              </a:rPr>
              <a:t> </a:t>
            </a:r>
            <a:r>
              <a:rPr lang="en-US" sz="3200" dirty="0" err="1">
                <a:latin typeface="+mj-lt"/>
              </a:rPr>
              <a:t>sẽ</a:t>
            </a:r>
            <a:r>
              <a:rPr lang="en-US" sz="3200" dirty="0">
                <a:latin typeface="+mj-lt"/>
              </a:rPr>
              <a:t> </a:t>
            </a:r>
            <a:r>
              <a:rPr lang="en-US" sz="3200" dirty="0" err="1">
                <a:latin typeface="+mj-lt"/>
              </a:rPr>
              <a:t>phải</a:t>
            </a:r>
            <a:r>
              <a:rPr lang="en-US" sz="3200" dirty="0">
                <a:latin typeface="+mj-lt"/>
              </a:rPr>
              <a:t> </a:t>
            </a:r>
            <a:r>
              <a:rPr lang="en-US" sz="3200" dirty="0" err="1">
                <a:latin typeface="+mj-lt"/>
              </a:rPr>
              <a:t>thi</a:t>
            </a:r>
            <a:r>
              <a:rPr lang="en-US" sz="3200" dirty="0">
                <a:latin typeface="+mj-lt"/>
              </a:rPr>
              <a:t> </a:t>
            </a:r>
            <a:r>
              <a:rPr lang="en-US" sz="3200" dirty="0" err="1">
                <a:latin typeface="+mj-lt"/>
              </a:rPr>
              <a:t>đấu</a:t>
            </a:r>
            <a:r>
              <a:rPr lang="en-US" sz="3200" dirty="0">
                <a:latin typeface="+mj-lt"/>
              </a:rPr>
              <a:t> </a:t>
            </a:r>
            <a:r>
              <a:rPr lang="en-US" sz="3200" dirty="0" err="1">
                <a:latin typeface="+mj-lt"/>
              </a:rPr>
              <a:t>với</a:t>
            </a:r>
            <a:r>
              <a:rPr lang="en-US" sz="3200" dirty="0">
                <a:latin typeface="+mj-lt"/>
              </a:rPr>
              <a:t> 4 ng</a:t>
            </a:r>
            <a:r>
              <a:rPr lang="vi-VN" sz="3200" dirty="0">
                <a:latin typeface="+mj-lt"/>
              </a:rPr>
              <a:t>ư</a:t>
            </a:r>
            <a:r>
              <a:rPr lang="en-US" sz="3200" dirty="0" err="1">
                <a:latin typeface="+mj-lt"/>
              </a:rPr>
              <a:t>ời</a:t>
            </a:r>
            <a:r>
              <a:rPr lang="en-US" sz="3200" dirty="0">
                <a:latin typeface="+mj-lt"/>
              </a:rPr>
              <a:t> </a:t>
            </a:r>
            <a:r>
              <a:rPr lang="en-US" sz="3200" dirty="0" err="1">
                <a:latin typeface="+mj-lt"/>
              </a:rPr>
              <a:t>còn</a:t>
            </a:r>
            <a:r>
              <a:rPr lang="en-US" sz="3200" dirty="0">
                <a:latin typeface="+mj-lt"/>
              </a:rPr>
              <a:t> </a:t>
            </a:r>
            <a:r>
              <a:rPr lang="en-US" sz="3200" dirty="0" err="1">
                <a:latin typeface="+mj-lt"/>
              </a:rPr>
              <a:t>lại</a:t>
            </a:r>
            <a:r>
              <a:rPr lang="en-US" sz="3200" dirty="0">
                <a:latin typeface="+mj-lt"/>
              </a:rPr>
              <a:t> , </a:t>
            </a:r>
            <a:r>
              <a:rPr lang="en-US" sz="3200" dirty="0" err="1">
                <a:latin typeface="+mj-lt"/>
              </a:rPr>
              <a:t>gây</a:t>
            </a:r>
            <a:r>
              <a:rPr lang="en-US" sz="3200" dirty="0">
                <a:latin typeface="+mj-lt"/>
              </a:rPr>
              <a:t> ra </a:t>
            </a:r>
            <a:r>
              <a:rPr lang="en-US" sz="3200" dirty="0" err="1">
                <a:latin typeface="+mj-lt"/>
              </a:rPr>
              <a:t>bất</a:t>
            </a:r>
            <a:r>
              <a:rPr lang="en-US" sz="3200" dirty="0">
                <a:latin typeface="+mj-lt"/>
              </a:rPr>
              <a:t> </a:t>
            </a:r>
            <a:r>
              <a:rPr lang="en-US" sz="3200" dirty="0" err="1">
                <a:latin typeface="+mj-lt"/>
              </a:rPr>
              <a:t>lợi</a:t>
            </a:r>
            <a:r>
              <a:rPr lang="en-US" sz="3200" dirty="0">
                <a:latin typeface="+mj-lt"/>
              </a:rPr>
              <a:t> </a:t>
            </a:r>
            <a:r>
              <a:rPr lang="en-US" sz="3200" dirty="0" err="1">
                <a:latin typeface="+mj-lt"/>
              </a:rPr>
              <a:t>và</a:t>
            </a:r>
            <a:r>
              <a:rPr lang="en-US" sz="3200" dirty="0">
                <a:latin typeface="+mj-lt"/>
              </a:rPr>
              <a:t> </a:t>
            </a:r>
            <a:r>
              <a:rPr lang="en-US" sz="3200" dirty="0" err="1">
                <a:latin typeface="+mj-lt"/>
              </a:rPr>
              <a:t>dễ</a:t>
            </a:r>
            <a:r>
              <a:rPr lang="en-US" sz="3200" dirty="0">
                <a:latin typeface="+mj-lt"/>
              </a:rPr>
              <a:t> </a:t>
            </a:r>
            <a:r>
              <a:rPr lang="en-US" sz="3200" dirty="0" err="1">
                <a:latin typeface="+mj-lt"/>
              </a:rPr>
              <a:t>bị</a:t>
            </a:r>
            <a:r>
              <a:rPr lang="en-US" sz="3200" dirty="0">
                <a:latin typeface="+mj-lt"/>
              </a:rPr>
              <a:t> </a:t>
            </a:r>
            <a:r>
              <a:rPr lang="en-US" sz="3200" dirty="0" err="1">
                <a:latin typeface="+mj-lt"/>
              </a:rPr>
              <a:t>thua</a:t>
            </a:r>
            <a:r>
              <a:rPr lang="en-US" sz="3200" dirty="0">
                <a:latin typeface="+mj-lt"/>
              </a:rPr>
              <a:t> </a:t>
            </a:r>
            <a:r>
              <a:rPr lang="en-US" sz="3200" dirty="0" err="1">
                <a:latin typeface="+mj-lt"/>
              </a:rPr>
              <a:t>cuộc</a:t>
            </a:r>
            <a:r>
              <a:rPr lang="en-US" sz="3200" dirty="0">
                <a:latin typeface="+mj-lt"/>
              </a:rPr>
              <a:t> . </a:t>
            </a:r>
          </a:p>
        </p:txBody>
      </p:sp>
      <p:pic>
        <p:nvPicPr>
          <p:cNvPr id="7" name="Picture 6">
            <a:extLst>
              <a:ext uri="{FF2B5EF4-FFF2-40B4-BE49-F238E27FC236}">
                <a16:creationId xmlns:a16="http://schemas.microsoft.com/office/drawing/2014/main" id="{FA4F99CC-C992-42B0-9782-C573607C1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918" y="2778124"/>
            <a:ext cx="4610470" cy="3862081"/>
          </a:xfrm>
          <a:prstGeom prst="rect">
            <a:avLst/>
          </a:prstGeom>
        </p:spPr>
      </p:pic>
      <p:sp>
        <p:nvSpPr>
          <p:cNvPr id="9" name="TextBox 8">
            <a:extLst>
              <a:ext uri="{FF2B5EF4-FFF2-40B4-BE49-F238E27FC236}">
                <a16:creationId xmlns:a16="http://schemas.microsoft.com/office/drawing/2014/main" id="{4D8EDF6F-CF33-4602-9B29-3804A3816A0B}"/>
              </a:ext>
            </a:extLst>
          </p:cNvPr>
          <p:cNvSpPr txBox="1"/>
          <p:nvPr/>
        </p:nvSpPr>
        <p:spPr>
          <a:xfrm>
            <a:off x="606641" y="5110928"/>
            <a:ext cx="6329778"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latin typeface="+mj-lt"/>
              </a:rPr>
              <a:t>Mỗi</a:t>
            </a:r>
            <a:r>
              <a:rPr lang="en-US" sz="3200" dirty="0">
                <a:latin typeface="+mj-lt"/>
              </a:rPr>
              <a:t>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sẽ</a:t>
            </a:r>
            <a:r>
              <a:rPr lang="en-US" sz="3200" dirty="0">
                <a:latin typeface="+mj-lt"/>
              </a:rPr>
              <a:t> </a:t>
            </a:r>
            <a:r>
              <a:rPr lang="en-US" sz="3200" dirty="0" err="1">
                <a:latin typeface="+mj-lt"/>
              </a:rPr>
              <a:t>có</a:t>
            </a:r>
            <a:r>
              <a:rPr lang="en-US" sz="3200" dirty="0">
                <a:latin typeface="+mj-lt"/>
              </a:rPr>
              <a:t> </a:t>
            </a:r>
            <a:r>
              <a:rPr lang="en-US" sz="3200" dirty="0" err="1">
                <a:latin typeface="+mj-lt"/>
              </a:rPr>
              <a:t>một</a:t>
            </a:r>
            <a:r>
              <a:rPr lang="en-US" sz="3200" dirty="0">
                <a:latin typeface="+mj-lt"/>
              </a:rPr>
              <a:t> </a:t>
            </a:r>
            <a:r>
              <a:rPr lang="en-US" sz="3200" dirty="0" err="1">
                <a:latin typeface="+mj-lt"/>
              </a:rPr>
              <a:t>vai</a:t>
            </a:r>
            <a:r>
              <a:rPr lang="en-US" sz="3200" dirty="0">
                <a:latin typeface="+mj-lt"/>
              </a:rPr>
              <a:t> </a:t>
            </a:r>
            <a:r>
              <a:rPr lang="en-US" sz="3200" dirty="0" err="1">
                <a:latin typeface="+mj-lt"/>
              </a:rPr>
              <a:t>trò</a:t>
            </a:r>
            <a:r>
              <a:rPr lang="en-US" sz="3200" dirty="0">
                <a:latin typeface="+mj-lt"/>
              </a:rPr>
              <a:t> </a:t>
            </a:r>
            <a:r>
              <a:rPr lang="en-US" sz="3200" dirty="0" err="1">
                <a:latin typeface="+mj-lt"/>
              </a:rPr>
              <a:t>khác</a:t>
            </a:r>
            <a:r>
              <a:rPr lang="en-US" sz="3200" dirty="0">
                <a:latin typeface="+mj-lt"/>
              </a:rPr>
              <a:t> </a:t>
            </a:r>
            <a:r>
              <a:rPr lang="en-US" sz="3200" dirty="0" err="1">
                <a:latin typeface="+mj-lt"/>
              </a:rPr>
              <a:t>nhau</a:t>
            </a:r>
            <a:endParaRPr lang="en-US" sz="3200" dirty="0">
              <a:latin typeface="+mj-lt"/>
            </a:endParaRPr>
          </a:p>
          <a:p>
            <a:pPr marL="457200" indent="-457200">
              <a:buFont typeface="Arial" panose="020B0604020202020204" pitchFamily="34" charset="0"/>
              <a:buChar char="•"/>
            </a:pPr>
            <a:r>
              <a:rPr lang="en-US" sz="3200" dirty="0" err="1">
                <a:latin typeface="+mj-lt"/>
              </a:rPr>
              <a:t>Luật</a:t>
            </a:r>
            <a:r>
              <a:rPr lang="en-US" sz="3200" dirty="0">
                <a:latin typeface="+mj-lt"/>
              </a:rPr>
              <a:t> </a:t>
            </a:r>
            <a:r>
              <a:rPr lang="en-US" sz="3200" dirty="0" err="1">
                <a:latin typeface="+mj-lt"/>
              </a:rPr>
              <a:t>thay</a:t>
            </a:r>
            <a:r>
              <a:rPr lang="en-US" sz="3200" dirty="0">
                <a:latin typeface="+mj-lt"/>
              </a:rPr>
              <a:t> </a:t>
            </a:r>
            <a:r>
              <a:rPr lang="en-US" sz="3200" dirty="0" err="1">
                <a:latin typeface="+mj-lt"/>
              </a:rPr>
              <a:t>người</a:t>
            </a:r>
            <a:r>
              <a:rPr lang="en-US" sz="3200" dirty="0">
                <a:latin typeface="+mj-lt"/>
              </a:rPr>
              <a:t> </a:t>
            </a:r>
            <a:r>
              <a:rPr lang="en-US" sz="3200" dirty="0" err="1">
                <a:latin typeface="+mj-lt"/>
              </a:rPr>
              <a:t>không</a:t>
            </a:r>
            <a:r>
              <a:rPr lang="en-US" sz="3200" dirty="0">
                <a:latin typeface="+mj-lt"/>
              </a:rPr>
              <a:t> </a:t>
            </a:r>
            <a:r>
              <a:rPr lang="en-US" sz="3200" dirty="0" err="1">
                <a:latin typeface="+mj-lt"/>
              </a:rPr>
              <a:t>giới</a:t>
            </a:r>
            <a:r>
              <a:rPr lang="en-US" sz="3200" dirty="0">
                <a:latin typeface="+mj-lt"/>
              </a:rPr>
              <a:t> </a:t>
            </a:r>
            <a:r>
              <a:rPr lang="en-US" sz="3200" dirty="0" err="1">
                <a:latin typeface="+mj-lt"/>
              </a:rPr>
              <a:t>hạn</a:t>
            </a:r>
            <a:r>
              <a:rPr lang="en-US" sz="3200" dirty="0">
                <a:latin typeface="+mj-lt"/>
              </a:rPr>
              <a:t> .</a:t>
            </a:r>
          </a:p>
        </p:txBody>
      </p:sp>
    </p:spTree>
    <p:extLst>
      <p:ext uri="{BB962C8B-B14F-4D97-AF65-F5344CB8AC3E}">
        <p14:creationId xmlns:p14="http://schemas.microsoft.com/office/powerpoint/2010/main" val="166967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6620-CC8D-4CDD-9D93-D28871F45AE7}"/>
              </a:ext>
            </a:extLst>
          </p:cNvPr>
          <p:cNvSpPr>
            <a:spLocks noGrp="1"/>
          </p:cNvSpPr>
          <p:nvPr>
            <p:ph type="title"/>
          </p:nvPr>
        </p:nvSpPr>
        <p:spPr>
          <a:xfrm>
            <a:off x="1433004" y="205327"/>
            <a:ext cx="10515600" cy="1325563"/>
          </a:xfrm>
        </p:spPr>
        <p:txBody>
          <a:bodyPr/>
          <a:lstStyle/>
          <a:p>
            <a:r>
              <a:rPr lang="en-US" dirty="0">
                <a:latin typeface=".Vn3DH" panose="020B7200000000000000" pitchFamily="34" charset="0"/>
              </a:rPr>
              <a:t>answer the questions</a:t>
            </a:r>
          </a:p>
        </p:txBody>
      </p:sp>
      <p:sp>
        <p:nvSpPr>
          <p:cNvPr id="3" name="Content Placeholder 2">
            <a:extLst>
              <a:ext uri="{FF2B5EF4-FFF2-40B4-BE49-F238E27FC236}">
                <a16:creationId xmlns:a16="http://schemas.microsoft.com/office/drawing/2014/main" id="{1092B4CE-E40F-4BAA-B3FB-DF1A4A64E31F}"/>
              </a:ext>
            </a:extLst>
          </p:cNvPr>
          <p:cNvSpPr>
            <a:spLocks noGrp="1"/>
          </p:cNvSpPr>
          <p:nvPr>
            <p:ph idx="1"/>
          </p:nvPr>
        </p:nvSpPr>
        <p:spPr/>
        <p:txBody>
          <a:bodyPr/>
          <a:lstStyle/>
          <a:p>
            <a:r>
              <a:rPr lang="en-US" dirty="0"/>
              <a:t>Question 1 : </a:t>
            </a:r>
            <a:r>
              <a:rPr lang="en-US" dirty="0" err="1"/>
              <a:t>Thời</a:t>
            </a:r>
            <a:r>
              <a:rPr lang="en-US" dirty="0"/>
              <a:t> </a:t>
            </a:r>
            <a:r>
              <a:rPr lang="en-US" dirty="0" err="1"/>
              <a:t>gian</a:t>
            </a:r>
            <a:r>
              <a:rPr lang="en-US" dirty="0"/>
              <a:t> </a:t>
            </a:r>
            <a:r>
              <a:rPr lang="en-US" dirty="0" err="1"/>
              <a:t>đá</a:t>
            </a:r>
            <a:r>
              <a:rPr lang="en-US" dirty="0"/>
              <a:t> </a:t>
            </a:r>
            <a:r>
              <a:rPr lang="en-US" dirty="0" err="1"/>
              <a:t>biên</a:t>
            </a:r>
            <a:r>
              <a:rPr lang="en-US" dirty="0"/>
              <a:t> </a:t>
            </a:r>
            <a:r>
              <a:rPr lang="en-US" dirty="0" err="1"/>
              <a:t>và</a:t>
            </a:r>
            <a:r>
              <a:rPr lang="en-US" dirty="0"/>
              <a:t> </a:t>
            </a:r>
            <a:r>
              <a:rPr lang="en-US" dirty="0" err="1"/>
              <a:t>phạt</a:t>
            </a:r>
            <a:r>
              <a:rPr lang="en-US" dirty="0"/>
              <a:t> </a:t>
            </a:r>
            <a:r>
              <a:rPr lang="en-US" dirty="0" err="1"/>
              <a:t>góc</a:t>
            </a:r>
            <a:r>
              <a:rPr lang="en-US" dirty="0"/>
              <a:t> </a:t>
            </a:r>
            <a:r>
              <a:rPr lang="en-US" dirty="0" err="1"/>
              <a:t>sẽ</a:t>
            </a:r>
            <a:r>
              <a:rPr lang="en-US" dirty="0"/>
              <a:t> </a:t>
            </a:r>
            <a:r>
              <a:rPr lang="en-US" dirty="0" err="1"/>
              <a:t>là</a:t>
            </a:r>
            <a:r>
              <a:rPr lang="en-US" dirty="0"/>
              <a:t> bao </a:t>
            </a:r>
            <a:r>
              <a:rPr lang="en-US" dirty="0" err="1"/>
              <a:t>lâu</a:t>
            </a:r>
            <a:r>
              <a:rPr lang="en-US" dirty="0"/>
              <a:t> !? </a:t>
            </a:r>
          </a:p>
          <a:p>
            <a:r>
              <a:rPr lang="en-US" dirty="0"/>
              <a:t>Question 2 : Bao </a:t>
            </a:r>
            <a:r>
              <a:rPr lang="en-US" dirty="0" err="1"/>
              <a:t>nhiêu</a:t>
            </a:r>
            <a:r>
              <a:rPr lang="en-US" dirty="0"/>
              <a:t> </a:t>
            </a:r>
            <a:r>
              <a:rPr lang="en-US" dirty="0" err="1"/>
              <a:t>lỗi</a:t>
            </a:r>
            <a:r>
              <a:rPr lang="en-US" dirty="0"/>
              <a:t> </a:t>
            </a:r>
            <a:r>
              <a:rPr lang="en-US" dirty="0" err="1"/>
              <a:t>thì</a:t>
            </a:r>
            <a:r>
              <a:rPr lang="en-US" dirty="0"/>
              <a:t> </a:t>
            </a:r>
            <a:r>
              <a:rPr lang="en-US" dirty="0" err="1"/>
              <a:t>sẽ</a:t>
            </a:r>
            <a:r>
              <a:rPr lang="en-US" dirty="0"/>
              <a:t> đ</a:t>
            </a:r>
            <a:r>
              <a:rPr lang="vi-VN" dirty="0"/>
              <a:t>ư</a:t>
            </a:r>
            <a:r>
              <a:rPr lang="en-US" dirty="0" err="1"/>
              <a:t>ợc</a:t>
            </a:r>
            <a:r>
              <a:rPr lang="en-US" dirty="0"/>
              <a:t> </a:t>
            </a:r>
            <a:r>
              <a:rPr lang="en-US" dirty="0" err="1"/>
              <a:t>đá</a:t>
            </a:r>
            <a:r>
              <a:rPr lang="en-US" dirty="0"/>
              <a:t> </a:t>
            </a:r>
            <a:r>
              <a:rPr lang="en-US" dirty="0" err="1"/>
              <a:t>phạt</a:t>
            </a:r>
            <a:r>
              <a:rPr lang="en-US" dirty="0"/>
              <a:t> </a:t>
            </a:r>
            <a:r>
              <a:rPr lang="en-US" dirty="0" err="1"/>
              <a:t>trực</a:t>
            </a:r>
            <a:r>
              <a:rPr lang="en-US" dirty="0"/>
              <a:t> </a:t>
            </a:r>
            <a:r>
              <a:rPr lang="en-US" dirty="0" err="1"/>
              <a:t>tiếp</a:t>
            </a:r>
            <a:r>
              <a:rPr lang="en-US" dirty="0"/>
              <a:t> !?</a:t>
            </a:r>
          </a:p>
          <a:p>
            <a:r>
              <a:rPr lang="en-US" dirty="0"/>
              <a:t>Question 3 : </a:t>
            </a:r>
            <a:r>
              <a:rPr lang="en-US" dirty="0" err="1"/>
              <a:t>thủ</a:t>
            </a:r>
            <a:r>
              <a:rPr lang="en-US" dirty="0"/>
              <a:t> </a:t>
            </a:r>
            <a:r>
              <a:rPr lang="en-US" dirty="0" err="1"/>
              <a:t>môn</a:t>
            </a:r>
            <a:r>
              <a:rPr lang="en-US" dirty="0"/>
              <a:t> </a:t>
            </a:r>
            <a:r>
              <a:rPr lang="en-US" dirty="0" err="1"/>
              <a:t>có</a:t>
            </a:r>
            <a:r>
              <a:rPr lang="en-US" dirty="0"/>
              <a:t> </a:t>
            </a:r>
            <a:r>
              <a:rPr lang="en-US" dirty="0" err="1"/>
              <a:t>quyền</a:t>
            </a:r>
            <a:r>
              <a:rPr lang="en-US" dirty="0"/>
              <a:t> đ</a:t>
            </a:r>
            <a:r>
              <a:rPr lang="vi-VN" dirty="0"/>
              <a:t>ư</a:t>
            </a:r>
            <a:r>
              <a:rPr lang="en-US" dirty="0" err="1"/>
              <a:t>ợc</a:t>
            </a:r>
            <a:r>
              <a:rPr lang="en-US" dirty="0"/>
              <a:t> </a:t>
            </a:r>
            <a:r>
              <a:rPr lang="en-US" dirty="0" err="1"/>
              <a:t>ch</a:t>
            </a:r>
            <a:r>
              <a:rPr lang="vi-VN" dirty="0"/>
              <a:t>ơ</a:t>
            </a:r>
            <a:r>
              <a:rPr lang="en-US" dirty="0" err="1"/>
              <a:t>i</a:t>
            </a:r>
            <a:r>
              <a:rPr lang="en-US" dirty="0"/>
              <a:t> </a:t>
            </a:r>
            <a:r>
              <a:rPr lang="en-US" dirty="0" err="1"/>
              <a:t>bóng</a:t>
            </a:r>
            <a:r>
              <a:rPr lang="en-US" dirty="0"/>
              <a:t> </a:t>
            </a:r>
            <a:r>
              <a:rPr lang="en-US" dirty="0" err="1"/>
              <a:t>nh</a:t>
            </a:r>
            <a:r>
              <a:rPr lang="vi-VN" dirty="0"/>
              <a:t>ư</a:t>
            </a:r>
            <a:r>
              <a:rPr lang="en-US" dirty="0"/>
              <a:t> </a:t>
            </a:r>
            <a:r>
              <a:rPr lang="en-US" dirty="0" err="1"/>
              <a:t>các</a:t>
            </a:r>
            <a:r>
              <a:rPr lang="en-US" dirty="0"/>
              <a:t> </a:t>
            </a:r>
            <a:r>
              <a:rPr lang="en-US" dirty="0" err="1"/>
              <a:t>cầu</a:t>
            </a:r>
            <a:r>
              <a:rPr lang="en-US" dirty="0"/>
              <a:t> </a:t>
            </a:r>
            <a:r>
              <a:rPr lang="en-US" dirty="0" err="1"/>
              <a:t>thủ</a:t>
            </a:r>
            <a:r>
              <a:rPr lang="en-US" dirty="0"/>
              <a:t> </a:t>
            </a:r>
            <a:r>
              <a:rPr lang="en-US" dirty="0" err="1"/>
              <a:t>khác</a:t>
            </a:r>
            <a:r>
              <a:rPr lang="en-US" dirty="0"/>
              <a:t> </a:t>
            </a:r>
            <a:r>
              <a:rPr lang="en-US" dirty="0" err="1"/>
              <a:t>không</a:t>
            </a:r>
            <a:r>
              <a:rPr lang="en-US" dirty="0"/>
              <a:t> !?</a:t>
            </a:r>
          </a:p>
        </p:txBody>
      </p:sp>
      <p:pic>
        <p:nvPicPr>
          <p:cNvPr id="10" name="Picture 9">
            <a:extLst>
              <a:ext uri="{FF2B5EF4-FFF2-40B4-BE49-F238E27FC236}">
                <a16:creationId xmlns:a16="http://schemas.microsoft.com/office/drawing/2014/main" id="{6BFC8E35-619A-4301-A2CC-E682CA5E7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159" y="-135569"/>
            <a:ext cx="6667500" cy="6667500"/>
          </a:xfrm>
          <a:prstGeom prst="rect">
            <a:avLst/>
          </a:prstGeom>
        </p:spPr>
      </p:pic>
    </p:spTree>
    <p:extLst>
      <p:ext uri="{BB962C8B-B14F-4D97-AF65-F5344CB8AC3E}">
        <p14:creationId xmlns:p14="http://schemas.microsoft.com/office/powerpoint/2010/main" val="283183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F962-C9A6-4384-9485-9F9665A9D752}"/>
              </a:ext>
            </a:extLst>
          </p:cNvPr>
          <p:cNvSpPr>
            <a:spLocks noGrp="1"/>
          </p:cNvSpPr>
          <p:nvPr>
            <p:ph type="title"/>
          </p:nvPr>
        </p:nvSpPr>
        <p:spPr/>
        <p:txBody>
          <a:bodyPr/>
          <a:lstStyle/>
          <a:p>
            <a:endParaRPr lang="en-US" dirty="0"/>
          </a:p>
        </p:txBody>
      </p:sp>
      <p:pic>
        <p:nvPicPr>
          <p:cNvPr id="5" name="video-1657970076">
            <a:hlinkClick r:id="" action="ppaction://media"/>
            <a:extLst>
              <a:ext uri="{FF2B5EF4-FFF2-40B4-BE49-F238E27FC236}">
                <a16:creationId xmlns:a16="http://schemas.microsoft.com/office/drawing/2014/main" id="{B8C26810-5F63-4B7D-B501-B0940F3E3A9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6"/>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pic>
        <p:nvPicPr>
          <p:cNvPr id="6" name="video-1657970066">
            <a:hlinkClick r:id="" action="ppaction://media"/>
            <a:extLst>
              <a:ext uri="{FF2B5EF4-FFF2-40B4-BE49-F238E27FC236}">
                <a16:creationId xmlns:a16="http://schemas.microsoft.com/office/drawing/2014/main" id="{3E3D984A-8518-4328-A9F1-3EA5D0D81AAA}"/>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0" y="-1"/>
            <a:ext cx="12192000" cy="6857999"/>
          </a:xfrm>
          <a:prstGeom prst="rect">
            <a:avLst/>
          </a:prstGeom>
        </p:spPr>
      </p:pic>
    </p:spTree>
    <p:extLst>
      <p:ext uri="{BB962C8B-B14F-4D97-AF65-F5344CB8AC3E}">
        <p14:creationId xmlns:p14="http://schemas.microsoft.com/office/powerpoint/2010/main" val="11236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5"/>
                </p:tgtEl>
              </p:cMediaNode>
            </p:video>
            <p:video>
              <p:cMediaNode vol="80000">
                <p:cTn id="16" fill="hold" display="0">
                  <p:stCondLst>
                    <p:cond delay="indefinite"/>
                  </p:st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544497" y="-399495"/>
            <a:ext cx="9144000" cy="2387600"/>
          </a:xfrm>
        </p:spPr>
        <p:txBody>
          <a:bodyPr>
            <a:normAutofit/>
          </a:bodyPr>
          <a:lstStyle/>
          <a:p>
            <a:pPr marL="857250" indent="-857250">
              <a:buFont typeface="Arial" panose="020B0604020202020204" pitchFamily="34" charset="0"/>
              <a:buChar char="•"/>
            </a:pPr>
            <a:r>
              <a:rPr lang="en-US" sz="4400" b="1" dirty="0" err="1"/>
              <a:t>Cũng</a:t>
            </a:r>
            <a:r>
              <a:rPr lang="en-US" sz="4400" b="1" dirty="0"/>
              <a:t> </a:t>
            </a:r>
            <a:r>
              <a:rPr lang="en-US" sz="4400" b="1" dirty="0" err="1"/>
              <a:t>giống</a:t>
            </a:r>
            <a:r>
              <a:rPr lang="en-US" sz="4400" b="1" dirty="0"/>
              <a:t> </a:t>
            </a:r>
            <a:r>
              <a:rPr lang="en-US" sz="4400" b="1" dirty="0" err="1"/>
              <a:t>nh</a:t>
            </a:r>
            <a:r>
              <a:rPr lang="vi-VN" sz="4400" b="1" dirty="0"/>
              <a:t>ư</a:t>
            </a:r>
            <a:r>
              <a:rPr lang="en-US" sz="4400" b="1" dirty="0"/>
              <a:t> </a:t>
            </a:r>
            <a:r>
              <a:rPr lang="en-US" sz="4400" b="1" dirty="0" err="1"/>
              <a:t>trong</a:t>
            </a:r>
            <a:r>
              <a:rPr lang="en-US" sz="4400" b="1" dirty="0"/>
              <a:t> </a:t>
            </a:r>
            <a:r>
              <a:rPr lang="en-US" sz="4400" b="1" dirty="0" err="1"/>
              <a:t>công</a:t>
            </a:r>
            <a:r>
              <a:rPr lang="en-US" sz="4400" b="1" dirty="0"/>
              <a:t> </a:t>
            </a:r>
            <a:r>
              <a:rPr lang="en-US" sz="4400" b="1" dirty="0" err="1"/>
              <a:t>việc</a:t>
            </a:r>
            <a:r>
              <a:rPr lang="en-US" sz="4400" b="1" dirty="0"/>
              <a:t> :</a:t>
            </a:r>
            <a:br>
              <a:rPr lang="en-US" dirty="0"/>
            </a:br>
            <a:r>
              <a:rPr lang="en-US" dirty="0"/>
              <a:t>  </a:t>
            </a:r>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1284303" y="1284966"/>
            <a:ext cx="9144000" cy="1655762"/>
          </a:xfrm>
        </p:spPr>
        <p:txBody>
          <a:bodyPr>
            <a:normAutofit/>
          </a:bodyPr>
          <a:lstStyle/>
          <a:p>
            <a:pPr marL="342900" indent="-342900" algn="l">
              <a:buFont typeface="Arial" panose="020B0604020202020204" pitchFamily="34" charset="0"/>
              <a:buChar char="•"/>
            </a:pPr>
            <a:r>
              <a:rPr lang="en-US" dirty="0"/>
              <a:t>Team work : </a:t>
            </a:r>
            <a:r>
              <a:rPr lang="en-US" dirty="0" err="1"/>
              <a:t>phối</a:t>
            </a:r>
            <a:r>
              <a:rPr lang="en-US" dirty="0"/>
              <a:t> </a:t>
            </a:r>
            <a:r>
              <a:rPr lang="en-US" dirty="0" err="1"/>
              <a:t>hợp</a:t>
            </a:r>
            <a:r>
              <a:rPr lang="en-US" dirty="0"/>
              <a:t> ,</a:t>
            </a:r>
            <a:r>
              <a:rPr lang="en-US" dirty="0" err="1"/>
              <a:t>cùng</a:t>
            </a:r>
            <a:r>
              <a:rPr lang="en-US" dirty="0"/>
              <a:t> </a:t>
            </a:r>
            <a:r>
              <a:rPr lang="en-US" dirty="0" err="1"/>
              <a:t>nhau</a:t>
            </a:r>
            <a:r>
              <a:rPr lang="en-US" dirty="0"/>
              <a:t> </a:t>
            </a:r>
            <a:r>
              <a:rPr lang="en-US" dirty="0" err="1"/>
              <a:t>phát</a:t>
            </a:r>
            <a:r>
              <a:rPr lang="en-US" dirty="0"/>
              <a:t> </a:t>
            </a:r>
            <a:r>
              <a:rPr lang="en-US" dirty="0" err="1"/>
              <a:t>triển</a:t>
            </a:r>
            <a:r>
              <a:rPr lang="en-US" dirty="0"/>
              <a:t> </a:t>
            </a:r>
            <a:r>
              <a:rPr lang="en-US" dirty="0" err="1"/>
              <a:t>tốt</a:t>
            </a:r>
            <a:r>
              <a:rPr lang="en-US" dirty="0"/>
              <a:t> </a:t>
            </a:r>
            <a:r>
              <a:rPr lang="en-US" dirty="0" err="1"/>
              <a:t>hơn</a:t>
            </a:r>
            <a:r>
              <a:rPr lang="en-US" dirty="0"/>
              <a:t> </a:t>
            </a:r>
            <a:r>
              <a:rPr lang="en-US" dirty="0" err="1"/>
              <a:t>và</a:t>
            </a:r>
            <a:r>
              <a:rPr lang="en-US" dirty="0"/>
              <a:t> </a:t>
            </a:r>
            <a:r>
              <a:rPr lang="en-US" dirty="0" err="1"/>
              <a:t>tránh</a:t>
            </a:r>
            <a:r>
              <a:rPr lang="en-US" dirty="0"/>
              <a:t> </a:t>
            </a:r>
            <a:r>
              <a:rPr lang="en-US" dirty="0" err="1"/>
              <a:t>rủi</a:t>
            </a:r>
            <a:r>
              <a:rPr lang="en-US" dirty="0"/>
              <a:t> </a:t>
            </a:r>
            <a:r>
              <a:rPr lang="en-US" dirty="0" err="1"/>
              <a:t>ro</a:t>
            </a:r>
            <a:r>
              <a:rPr lang="en-US" dirty="0"/>
              <a:t> </a:t>
            </a:r>
            <a:r>
              <a:rPr lang="en-US" dirty="0" err="1"/>
              <a:t>tối</a:t>
            </a:r>
            <a:r>
              <a:rPr lang="en-US" dirty="0"/>
              <a:t> </a:t>
            </a:r>
            <a:r>
              <a:rPr lang="en-US" dirty="0" err="1"/>
              <a:t>đa</a:t>
            </a:r>
            <a:endParaRPr lang="en-US" dirty="0"/>
          </a:p>
          <a:p>
            <a:pPr marL="342900" indent="-342900" algn="l">
              <a:buFont typeface="Arial" panose="020B0604020202020204" pitchFamily="34" charset="0"/>
              <a:buChar char="•"/>
            </a:pPr>
            <a:r>
              <a:rPr lang="en-US" dirty="0" err="1"/>
              <a:t>Mỗi</a:t>
            </a:r>
            <a:r>
              <a:rPr lang="en-US" dirty="0"/>
              <a:t> </a:t>
            </a:r>
            <a:r>
              <a:rPr lang="en-US" dirty="0" err="1"/>
              <a:t>một</a:t>
            </a:r>
            <a:r>
              <a:rPr lang="en-US" dirty="0"/>
              <a:t> </a:t>
            </a:r>
            <a:r>
              <a:rPr lang="en-US" dirty="0" err="1"/>
              <a:t>người</a:t>
            </a:r>
            <a:r>
              <a:rPr lang="en-US" dirty="0"/>
              <a:t> </a:t>
            </a:r>
            <a:r>
              <a:rPr lang="en-US" dirty="0" err="1"/>
              <a:t>đảm</a:t>
            </a:r>
            <a:r>
              <a:rPr lang="en-US" dirty="0"/>
              <a:t> </a:t>
            </a:r>
            <a:r>
              <a:rPr lang="en-US" dirty="0" err="1"/>
              <a:t>nhiệm</a:t>
            </a:r>
            <a:r>
              <a:rPr lang="en-US" dirty="0"/>
              <a:t> </a:t>
            </a:r>
            <a:r>
              <a:rPr lang="en-US" dirty="0" err="1"/>
              <a:t>một</a:t>
            </a:r>
            <a:r>
              <a:rPr lang="en-US" dirty="0"/>
              <a:t> </a:t>
            </a:r>
            <a:r>
              <a:rPr lang="en-US" dirty="0" err="1"/>
              <a:t>phần</a:t>
            </a:r>
            <a:r>
              <a:rPr lang="en-US" dirty="0"/>
              <a:t> </a:t>
            </a:r>
            <a:r>
              <a:rPr lang="en-US" dirty="0" err="1"/>
              <a:t>mềm</a:t>
            </a:r>
            <a:r>
              <a:rPr lang="en-US" dirty="0"/>
              <a:t> , </a:t>
            </a:r>
            <a:r>
              <a:rPr lang="en-US" dirty="0" err="1"/>
              <a:t>vai</a:t>
            </a:r>
            <a:r>
              <a:rPr lang="en-US" dirty="0"/>
              <a:t> </a:t>
            </a:r>
            <a:r>
              <a:rPr lang="en-US" dirty="0" err="1"/>
              <a:t>trò</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hiệu</a:t>
            </a:r>
            <a:r>
              <a:rPr lang="en-US" dirty="0"/>
              <a:t> </a:t>
            </a:r>
            <a:r>
              <a:rPr lang="en-US" dirty="0" err="1"/>
              <a:t>quả</a:t>
            </a:r>
            <a:r>
              <a:rPr lang="en-US" dirty="0"/>
              <a:t> </a:t>
            </a:r>
            <a:r>
              <a:rPr lang="en-US" dirty="0" err="1"/>
              <a:t>hơn</a:t>
            </a:r>
            <a:r>
              <a:rPr lang="en-US" dirty="0"/>
              <a:t> </a:t>
            </a:r>
          </a:p>
          <a:p>
            <a:endParaRPr lang="en-US" dirty="0"/>
          </a:p>
          <a:p>
            <a:endParaRPr lang="en-US" dirty="0"/>
          </a:p>
        </p:txBody>
      </p:sp>
      <p:sp>
        <p:nvSpPr>
          <p:cNvPr id="4" name="TextBox 3">
            <a:extLst>
              <a:ext uri="{FF2B5EF4-FFF2-40B4-BE49-F238E27FC236}">
                <a16:creationId xmlns:a16="http://schemas.microsoft.com/office/drawing/2014/main" id="{84F0BC7E-1142-4F75-ABAE-3A576B624015}"/>
              </a:ext>
            </a:extLst>
          </p:cNvPr>
          <p:cNvSpPr txBox="1"/>
          <p:nvPr/>
        </p:nvSpPr>
        <p:spPr>
          <a:xfrm>
            <a:off x="0" y="2855444"/>
            <a:ext cx="8096435" cy="2123658"/>
          </a:xfrm>
          <a:prstGeom prst="rect">
            <a:avLst/>
          </a:prstGeom>
          <a:noFill/>
        </p:spPr>
        <p:txBody>
          <a:bodyPr wrap="square" rtlCol="0">
            <a:spAutoFit/>
          </a:bodyPr>
          <a:lstStyle/>
          <a:p>
            <a:pPr marL="285750" indent="-285750">
              <a:buFont typeface="Arial" panose="020B0604020202020204" pitchFamily="34" charset="0"/>
              <a:buChar char="•"/>
            </a:pPr>
            <a:r>
              <a:rPr lang="en-US" sz="4400" b="1" dirty="0" err="1">
                <a:latin typeface="+mj-lt"/>
              </a:rPr>
              <a:t>Trong</a:t>
            </a:r>
            <a:r>
              <a:rPr lang="en-US" sz="4400" b="1" dirty="0">
                <a:latin typeface="+mj-lt"/>
              </a:rPr>
              <a:t> </a:t>
            </a:r>
            <a:r>
              <a:rPr lang="en-US" sz="4400" b="1" dirty="0" err="1">
                <a:latin typeface="+mj-lt"/>
              </a:rPr>
              <a:t>lúc</a:t>
            </a:r>
            <a:r>
              <a:rPr lang="en-US" sz="4400" b="1" dirty="0">
                <a:latin typeface="+mj-lt"/>
              </a:rPr>
              <a:t> </a:t>
            </a:r>
            <a:r>
              <a:rPr lang="en-US" sz="4400" b="1" dirty="0" err="1">
                <a:latin typeface="+mj-lt"/>
              </a:rPr>
              <a:t>làm</a:t>
            </a:r>
            <a:r>
              <a:rPr lang="en-US" sz="4400" b="1" dirty="0">
                <a:latin typeface="+mj-lt"/>
              </a:rPr>
              <a:t> </a:t>
            </a:r>
            <a:r>
              <a:rPr lang="en-US" sz="4400" b="1" dirty="0" err="1">
                <a:latin typeface="+mj-lt"/>
              </a:rPr>
              <a:t>việc</a:t>
            </a:r>
            <a:r>
              <a:rPr lang="en-US" sz="4400" b="1" dirty="0">
                <a:latin typeface="+mj-lt"/>
              </a:rPr>
              <a:t> </a:t>
            </a:r>
            <a:r>
              <a:rPr lang="en-US" sz="4400" b="1" dirty="0" err="1">
                <a:latin typeface="+mj-lt"/>
              </a:rPr>
              <a:t>với</a:t>
            </a:r>
            <a:r>
              <a:rPr lang="en-US" sz="4400" b="1" dirty="0">
                <a:latin typeface="+mj-lt"/>
              </a:rPr>
              <a:t> </a:t>
            </a:r>
            <a:r>
              <a:rPr lang="en-US" sz="4400" b="1" dirty="0" err="1">
                <a:latin typeface="+mj-lt"/>
              </a:rPr>
              <a:t>nhau</a:t>
            </a:r>
            <a:r>
              <a:rPr lang="en-US" sz="4400" b="1" dirty="0">
                <a:latin typeface="+mj-lt"/>
              </a:rPr>
              <a:t> </a:t>
            </a:r>
            <a:r>
              <a:rPr lang="en-US" sz="4400" b="1" dirty="0" err="1">
                <a:latin typeface="+mj-lt"/>
              </a:rPr>
              <a:t>dễ</a:t>
            </a:r>
            <a:r>
              <a:rPr lang="en-US" sz="4400" b="1" dirty="0">
                <a:latin typeface="+mj-lt"/>
              </a:rPr>
              <a:t> </a:t>
            </a:r>
            <a:r>
              <a:rPr lang="en-US" sz="4400" b="1" dirty="0" err="1">
                <a:latin typeface="+mj-lt"/>
              </a:rPr>
              <a:t>gây</a:t>
            </a:r>
            <a:r>
              <a:rPr lang="en-US" sz="4400" b="1" dirty="0">
                <a:latin typeface="+mj-lt"/>
              </a:rPr>
              <a:t> </a:t>
            </a:r>
            <a:r>
              <a:rPr lang="en-US" sz="4400" b="1" dirty="0" err="1">
                <a:latin typeface="+mj-lt"/>
              </a:rPr>
              <a:t>bất</a:t>
            </a:r>
            <a:r>
              <a:rPr lang="en-US" sz="4400" b="1" dirty="0">
                <a:latin typeface="+mj-lt"/>
              </a:rPr>
              <a:t> </a:t>
            </a:r>
            <a:r>
              <a:rPr lang="en-US" sz="4400" b="1" dirty="0" err="1">
                <a:latin typeface="+mj-lt"/>
              </a:rPr>
              <a:t>đồng</a:t>
            </a:r>
            <a:r>
              <a:rPr lang="en-US" sz="4400" b="1" dirty="0">
                <a:latin typeface="+mj-lt"/>
              </a:rPr>
              <a:t> , </a:t>
            </a:r>
            <a:r>
              <a:rPr lang="en-US" sz="4400" b="1" dirty="0" err="1">
                <a:latin typeface="+mj-lt"/>
              </a:rPr>
              <a:t>mỗi</a:t>
            </a:r>
            <a:r>
              <a:rPr lang="en-US" sz="4400" b="1" dirty="0">
                <a:latin typeface="+mj-lt"/>
              </a:rPr>
              <a:t> ng</a:t>
            </a:r>
            <a:r>
              <a:rPr lang="vi-VN" sz="4400" b="1" dirty="0">
                <a:latin typeface="+mj-lt"/>
              </a:rPr>
              <a:t>ư</a:t>
            </a:r>
            <a:r>
              <a:rPr lang="en-US" sz="4400" b="1" dirty="0" err="1">
                <a:latin typeface="+mj-lt"/>
              </a:rPr>
              <a:t>ời</a:t>
            </a:r>
            <a:r>
              <a:rPr lang="en-US" sz="4400" b="1" dirty="0">
                <a:latin typeface="+mj-lt"/>
              </a:rPr>
              <a:t> </a:t>
            </a:r>
            <a:r>
              <a:rPr lang="en-US" sz="4400" b="1" dirty="0" err="1">
                <a:latin typeface="+mj-lt"/>
              </a:rPr>
              <a:t>một</a:t>
            </a:r>
            <a:r>
              <a:rPr lang="en-US" sz="4400" b="1" dirty="0">
                <a:latin typeface="+mj-lt"/>
              </a:rPr>
              <a:t> </a:t>
            </a:r>
            <a:r>
              <a:rPr lang="en-US" sz="4400" b="1" dirty="0" err="1">
                <a:latin typeface="+mj-lt"/>
              </a:rPr>
              <a:t>chính</a:t>
            </a:r>
            <a:r>
              <a:rPr lang="en-US" sz="4400" b="1" dirty="0">
                <a:latin typeface="+mj-lt"/>
              </a:rPr>
              <a:t> </a:t>
            </a:r>
            <a:r>
              <a:rPr lang="en-US" sz="4400" b="1" dirty="0" err="1">
                <a:latin typeface="+mj-lt"/>
              </a:rPr>
              <a:t>kiến</a:t>
            </a:r>
            <a:endParaRPr lang="en-US" sz="4400" b="1" dirty="0">
              <a:latin typeface="+mj-lt"/>
            </a:endParaRPr>
          </a:p>
        </p:txBody>
      </p:sp>
      <p:sp>
        <p:nvSpPr>
          <p:cNvPr id="5" name="TextBox 4">
            <a:extLst>
              <a:ext uri="{FF2B5EF4-FFF2-40B4-BE49-F238E27FC236}">
                <a16:creationId xmlns:a16="http://schemas.microsoft.com/office/drawing/2014/main" id="{3FC006B9-5F86-45AA-9E1A-52A34AB1B1CD}"/>
              </a:ext>
            </a:extLst>
          </p:cNvPr>
          <p:cNvSpPr txBox="1"/>
          <p:nvPr/>
        </p:nvSpPr>
        <p:spPr>
          <a:xfrm>
            <a:off x="204793" y="4721131"/>
            <a:ext cx="589120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latin typeface="+mj-lt"/>
              </a:rPr>
              <a:t>Mỗi</a:t>
            </a:r>
            <a:r>
              <a:rPr lang="en-US" sz="2400" dirty="0">
                <a:latin typeface="+mj-lt"/>
              </a:rPr>
              <a:t> </a:t>
            </a:r>
            <a:r>
              <a:rPr lang="en-US" sz="2400" dirty="0" err="1">
                <a:latin typeface="+mj-lt"/>
              </a:rPr>
              <a:t>chúng</a:t>
            </a:r>
            <a:r>
              <a:rPr lang="en-US" sz="2400" dirty="0">
                <a:latin typeface="+mj-lt"/>
              </a:rPr>
              <a:t> ta </a:t>
            </a:r>
            <a:r>
              <a:rPr lang="en-US" sz="2400" dirty="0" err="1">
                <a:latin typeface="+mj-lt"/>
              </a:rPr>
              <a:t>đôi</a:t>
            </a:r>
            <a:r>
              <a:rPr lang="en-US" sz="2400" dirty="0">
                <a:latin typeface="+mj-lt"/>
              </a:rPr>
              <a:t> </a:t>
            </a:r>
            <a:r>
              <a:rPr lang="en-US" sz="2400" dirty="0" err="1">
                <a:latin typeface="+mj-lt"/>
              </a:rPr>
              <a:t>lúc</a:t>
            </a:r>
            <a:r>
              <a:rPr lang="en-US" sz="2400" dirty="0">
                <a:latin typeface="+mj-lt"/>
              </a:rPr>
              <a:t> </a:t>
            </a:r>
            <a:r>
              <a:rPr lang="en-US" sz="2400" dirty="0" err="1">
                <a:latin typeface="+mj-lt"/>
              </a:rPr>
              <a:t>có</a:t>
            </a:r>
            <a:r>
              <a:rPr lang="en-US" sz="2400" dirty="0">
                <a:latin typeface="+mj-lt"/>
              </a:rPr>
              <a:t> </a:t>
            </a:r>
            <a:r>
              <a:rPr lang="en-US" sz="2400" dirty="0" err="1">
                <a:latin typeface="+mj-lt"/>
              </a:rPr>
              <a:t>những</a:t>
            </a:r>
            <a:r>
              <a:rPr lang="en-US" sz="2400" dirty="0">
                <a:latin typeface="+mj-lt"/>
              </a:rPr>
              <a:t> ý </a:t>
            </a:r>
            <a:r>
              <a:rPr lang="en-US" sz="2400" dirty="0" err="1">
                <a:latin typeface="+mj-lt"/>
              </a:rPr>
              <a:t>kiến</a:t>
            </a:r>
            <a:r>
              <a:rPr lang="en-US" sz="2400" dirty="0">
                <a:latin typeface="+mj-lt"/>
              </a:rPr>
              <a:t> </a:t>
            </a:r>
            <a:r>
              <a:rPr lang="en-US" sz="2400" dirty="0" err="1">
                <a:latin typeface="+mj-lt"/>
              </a:rPr>
              <a:t>hoặc</a:t>
            </a:r>
            <a:r>
              <a:rPr lang="en-US" sz="2400" dirty="0">
                <a:latin typeface="+mj-lt"/>
              </a:rPr>
              <a:t> </a:t>
            </a:r>
            <a:r>
              <a:rPr lang="en-US" sz="2400" dirty="0" err="1">
                <a:latin typeface="+mj-lt"/>
              </a:rPr>
              <a:t>quyết</a:t>
            </a:r>
            <a:r>
              <a:rPr lang="en-US" sz="2400" dirty="0">
                <a:latin typeface="+mj-lt"/>
              </a:rPr>
              <a:t> </a:t>
            </a:r>
            <a:r>
              <a:rPr lang="en-US" sz="2400" dirty="0" err="1">
                <a:latin typeface="+mj-lt"/>
              </a:rPr>
              <a:t>định</a:t>
            </a:r>
            <a:r>
              <a:rPr lang="en-US" sz="2400" dirty="0">
                <a:latin typeface="+mj-lt"/>
              </a:rPr>
              <a:t> </a:t>
            </a:r>
            <a:r>
              <a:rPr lang="en-US" sz="2400" dirty="0" err="1">
                <a:latin typeface="+mj-lt"/>
              </a:rPr>
              <a:t>không</a:t>
            </a:r>
            <a:r>
              <a:rPr lang="en-US" sz="2400" dirty="0">
                <a:latin typeface="+mj-lt"/>
              </a:rPr>
              <a:t> </a:t>
            </a:r>
            <a:r>
              <a:rPr lang="en-US" sz="2400" dirty="0" err="1">
                <a:latin typeface="+mj-lt"/>
              </a:rPr>
              <a:t>chính</a:t>
            </a:r>
            <a:r>
              <a:rPr lang="en-US" sz="2400" dirty="0">
                <a:latin typeface="+mj-lt"/>
              </a:rPr>
              <a:t> </a:t>
            </a:r>
            <a:r>
              <a:rPr lang="en-US" sz="2400" dirty="0" err="1">
                <a:latin typeface="+mj-lt"/>
              </a:rPr>
              <a:t>xác</a:t>
            </a:r>
            <a:r>
              <a:rPr lang="en-US" sz="2400" dirty="0">
                <a:latin typeface="+mj-lt"/>
              </a:rPr>
              <a:t> </a:t>
            </a:r>
            <a:r>
              <a:rPr lang="en-US" sz="2400" dirty="0" err="1">
                <a:latin typeface="+mj-lt"/>
              </a:rPr>
              <a:t>vì</a:t>
            </a:r>
            <a:r>
              <a:rPr lang="en-US" sz="2400" dirty="0">
                <a:latin typeface="+mj-lt"/>
              </a:rPr>
              <a:t> </a:t>
            </a:r>
            <a:r>
              <a:rPr lang="en-US" sz="2400" dirty="0" err="1">
                <a:latin typeface="+mj-lt"/>
              </a:rPr>
              <a:t>vậy</a:t>
            </a:r>
            <a:r>
              <a:rPr lang="en-US" sz="2400" dirty="0">
                <a:latin typeface="+mj-lt"/>
              </a:rPr>
              <a:t> </a:t>
            </a:r>
            <a:r>
              <a:rPr lang="en-US" sz="2400" dirty="0" err="1">
                <a:latin typeface="+mj-lt"/>
              </a:rPr>
              <a:t>cần</a:t>
            </a:r>
            <a:r>
              <a:rPr lang="en-US" sz="2400" dirty="0">
                <a:latin typeface="+mj-lt"/>
              </a:rPr>
              <a:t> </a:t>
            </a:r>
            <a:r>
              <a:rPr lang="en-US" sz="2400" dirty="0" err="1">
                <a:latin typeface="+mj-lt"/>
              </a:rPr>
              <a:t>phải</a:t>
            </a:r>
            <a:r>
              <a:rPr lang="en-US" sz="2400" dirty="0">
                <a:latin typeface="+mj-lt"/>
              </a:rPr>
              <a:t> </a:t>
            </a:r>
            <a:r>
              <a:rPr lang="en-US" sz="2400" dirty="0" err="1">
                <a:latin typeface="+mj-lt"/>
              </a:rPr>
              <a:t>lắng</a:t>
            </a:r>
            <a:r>
              <a:rPr lang="en-US" sz="2400" dirty="0">
                <a:latin typeface="+mj-lt"/>
              </a:rPr>
              <a:t> </a:t>
            </a:r>
            <a:r>
              <a:rPr lang="en-US" sz="2400" dirty="0" err="1">
                <a:latin typeface="+mj-lt"/>
              </a:rPr>
              <a:t>nge</a:t>
            </a:r>
            <a:r>
              <a:rPr lang="en-US" sz="2400" dirty="0">
                <a:latin typeface="+mj-lt"/>
              </a:rPr>
              <a:t> , </a:t>
            </a:r>
            <a:r>
              <a:rPr lang="en-US" sz="2400" dirty="0" err="1">
                <a:latin typeface="+mj-lt"/>
              </a:rPr>
              <a:t>tiếp</a:t>
            </a:r>
            <a:r>
              <a:rPr lang="en-US" sz="2400" dirty="0">
                <a:latin typeface="+mj-lt"/>
              </a:rPr>
              <a:t> </a:t>
            </a:r>
            <a:r>
              <a:rPr lang="en-US" sz="2400" dirty="0" err="1">
                <a:latin typeface="+mj-lt"/>
              </a:rPr>
              <a:t>thu</a:t>
            </a:r>
            <a:r>
              <a:rPr lang="en-US" sz="2400" dirty="0">
                <a:latin typeface="+mj-lt"/>
              </a:rPr>
              <a:t> </a:t>
            </a:r>
            <a:r>
              <a:rPr lang="en-US" sz="2400" dirty="0" err="1">
                <a:latin typeface="+mj-lt"/>
              </a:rPr>
              <a:t>và</a:t>
            </a:r>
            <a:r>
              <a:rPr lang="en-US" sz="2400" dirty="0">
                <a:latin typeface="+mj-lt"/>
              </a:rPr>
              <a:t> </a:t>
            </a:r>
            <a:r>
              <a:rPr lang="en-US" sz="2400" dirty="0" err="1">
                <a:latin typeface="+mj-lt"/>
              </a:rPr>
              <a:t>nhận</a:t>
            </a:r>
            <a:r>
              <a:rPr lang="en-US" sz="2400" dirty="0">
                <a:latin typeface="+mj-lt"/>
              </a:rPr>
              <a:t> ra </a:t>
            </a:r>
            <a:r>
              <a:rPr lang="en-US" sz="2400" dirty="0" err="1">
                <a:latin typeface="+mj-lt"/>
              </a:rPr>
              <a:t>những</a:t>
            </a:r>
            <a:r>
              <a:rPr lang="en-US" sz="2400" dirty="0">
                <a:latin typeface="+mj-lt"/>
              </a:rPr>
              <a:t> </a:t>
            </a:r>
            <a:r>
              <a:rPr lang="en-US" sz="2400" dirty="0" err="1">
                <a:latin typeface="+mj-lt"/>
              </a:rPr>
              <a:t>sai</a:t>
            </a:r>
            <a:r>
              <a:rPr lang="en-US" sz="2400" dirty="0">
                <a:latin typeface="+mj-lt"/>
              </a:rPr>
              <a:t> </a:t>
            </a:r>
            <a:r>
              <a:rPr lang="en-US" sz="2400" dirty="0" err="1">
                <a:latin typeface="+mj-lt"/>
              </a:rPr>
              <a:t>sót</a:t>
            </a:r>
            <a:r>
              <a:rPr lang="en-US" sz="2400" dirty="0">
                <a:latin typeface="+mj-lt"/>
              </a:rPr>
              <a:t> . </a:t>
            </a:r>
            <a:r>
              <a:rPr lang="en-US" sz="2400" dirty="0" err="1">
                <a:latin typeface="+mj-lt"/>
              </a:rPr>
              <a:t>Giúp</a:t>
            </a:r>
            <a:r>
              <a:rPr lang="en-US" sz="2400" dirty="0">
                <a:latin typeface="+mj-lt"/>
              </a:rPr>
              <a:t> </a:t>
            </a:r>
            <a:r>
              <a:rPr lang="en-US" sz="2400" dirty="0" err="1">
                <a:latin typeface="+mj-lt"/>
              </a:rPr>
              <a:t>bản</a:t>
            </a:r>
            <a:r>
              <a:rPr lang="en-US" sz="2400" dirty="0">
                <a:latin typeface="+mj-lt"/>
              </a:rPr>
              <a:t> </a:t>
            </a:r>
            <a:r>
              <a:rPr lang="en-US" sz="2400" dirty="0" err="1">
                <a:latin typeface="+mj-lt"/>
              </a:rPr>
              <a:t>thân</a:t>
            </a:r>
            <a:r>
              <a:rPr lang="en-US" sz="2400" dirty="0">
                <a:latin typeface="+mj-lt"/>
              </a:rPr>
              <a:t> </a:t>
            </a:r>
            <a:r>
              <a:rPr lang="en-US" sz="2400" dirty="0" err="1">
                <a:latin typeface="+mj-lt"/>
              </a:rPr>
              <a:t>phát</a:t>
            </a:r>
            <a:r>
              <a:rPr lang="en-US" sz="2400" dirty="0">
                <a:latin typeface="+mj-lt"/>
              </a:rPr>
              <a:t> </a:t>
            </a:r>
            <a:r>
              <a:rPr lang="en-US" sz="2400" dirty="0" err="1">
                <a:latin typeface="+mj-lt"/>
              </a:rPr>
              <a:t>và</a:t>
            </a:r>
            <a:r>
              <a:rPr lang="en-US" sz="2400" dirty="0">
                <a:latin typeface="+mj-lt"/>
              </a:rPr>
              <a:t> </a:t>
            </a:r>
            <a:r>
              <a:rPr lang="en-US" sz="2400" dirty="0" err="1">
                <a:latin typeface="+mj-lt"/>
              </a:rPr>
              <a:t>công</a:t>
            </a:r>
            <a:r>
              <a:rPr lang="en-US" sz="2400" dirty="0">
                <a:latin typeface="+mj-lt"/>
              </a:rPr>
              <a:t> </a:t>
            </a:r>
            <a:r>
              <a:rPr lang="en-US" sz="2400" dirty="0" err="1">
                <a:latin typeface="+mj-lt"/>
              </a:rPr>
              <a:t>việc</a:t>
            </a:r>
            <a:r>
              <a:rPr lang="en-US" sz="2400" dirty="0">
                <a:latin typeface="+mj-lt"/>
              </a:rPr>
              <a:t> </a:t>
            </a:r>
            <a:r>
              <a:rPr lang="en-US" sz="2400" dirty="0" err="1">
                <a:latin typeface="+mj-lt"/>
              </a:rPr>
              <a:t>trở</a:t>
            </a:r>
            <a:r>
              <a:rPr lang="en-US" sz="2400" dirty="0">
                <a:latin typeface="+mj-lt"/>
              </a:rPr>
              <a:t> </a:t>
            </a:r>
            <a:r>
              <a:rPr lang="en-US" sz="2400" dirty="0" err="1">
                <a:latin typeface="+mj-lt"/>
              </a:rPr>
              <a:t>nên</a:t>
            </a:r>
            <a:r>
              <a:rPr lang="en-US" sz="2400" dirty="0">
                <a:latin typeface="+mj-lt"/>
              </a:rPr>
              <a:t> </a:t>
            </a:r>
            <a:r>
              <a:rPr lang="en-US" sz="2400" dirty="0" err="1">
                <a:latin typeface="+mj-lt"/>
              </a:rPr>
              <a:t>tốt</a:t>
            </a:r>
            <a:r>
              <a:rPr lang="en-US" sz="2400" dirty="0">
                <a:latin typeface="+mj-lt"/>
              </a:rPr>
              <a:t> h</a:t>
            </a:r>
            <a:r>
              <a:rPr lang="vi-VN" sz="2400" dirty="0">
                <a:latin typeface="+mj-lt"/>
              </a:rPr>
              <a:t>ơ</a:t>
            </a:r>
            <a:r>
              <a:rPr lang="en-US" sz="2400" dirty="0">
                <a:latin typeface="+mj-lt"/>
              </a:rPr>
              <a:t>n </a:t>
            </a:r>
          </a:p>
        </p:txBody>
      </p:sp>
      <p:pic>
        <p:nvPicPr>
          <p:cNvPr id="7" name="Picture 6">
            <a:extLst>
              <a:ext uri="{FF2B5EF4-FFF2-40B4-BE49-F238E27FC236}">
                <a16:creationId xmlns:a16="http://schemas.microsoft.com/office/drawing/2014/main" id="{DE1E2395-F94F-4675-A98B-FDF04B8FD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60" y="4199138"/>
            <a:ext cx="4545367" cy="2338812"/>
          </a:xfrm>
          <a:prstGeom prst="rect">
            <a:avLst/>
          </a:prstGeom>
          <a:effectLst>
            <a:softEdge rad="127000"/>
          </a:effectLst>
        </p:spPr>
      </p:pic>
    </p:spTree>
    <p:extLst>
      <p:ext uri="{BB962C8B-B14F-4D97-AF65-F5344CB8AC3E}">
        <p14:creationId xmlns:p14="http://schemas.microsoft.com/office/powerpoint/2010/main" val="1383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195309" y="-93878"/>
            <a:ext cx="9354104" cy="2387600"/>
          </a:xfrm>
        </p:spPr>
        <p:txBody>
          <a:bodyPr>
            <a:normAutofit/>
          </a:bodyPr>
          <a:lstStyle/>
          <a:p>
            <a:pPr marL="857250" indent="-857250">
              <a:buFont typeface="Arial" panose="020B0604020202020204" pitchFamily="34" charset="0"/>
              <a:buChar char="•"/>
            </a:pPr>
            <a:r>
              <a:rPr lang="en-US" sz="4800" b="1" dirty="0" err="1"/>
              <a:t>Những</a:t>
            </a:r>
            <a:r>
              <a:rPr lang="en-US" sz="4800" b="1" dirty="0"/>
              <a:t> </a:t>
            </a:r>
            <a:r>
              <a:rPr lang="en-US" sz="4800" b="1" dirty="0" err="1"/>
              <a:t>lợi</a:t>
            </a:r>
            <a:r>
              <a:rPr lang="en-US" sz="4800" b="1" dirty="0"/>
              <a:t> </a:t>
            </a:r>
            <a:r>
              <a:rPr lang="en-US" sz="4800" b="1" dirty="0" err="1"/>
              <a:t>ích</a:t>
            </a:r>
            <a:r>
              <a:rPr lang="en-US" sz="4800" b="1" dirty="0"/>
              <a:t> </a:t>
            </a:r>
            <a:r>
              <a:rPr lang="en-US" sz="4800" b="1" dirty="0" err="1"/>
              <a:t>khi</a:t>
            </a:r>
            <a:r>
              <a:rPr lang="en-US" sz="4800" b="1" dirty="0"/>
              <a:t> </a:t>
            </a:r>
            <a:r>
              <a:rPr lang="en-US" sz="4800" b="1" dirty="0" err="1"/>
              <a:t>làm</a:t>
            </a:r>
            <a:r>
              <a:rPr lang="en-US" sz="4800" b="1" dirty="0"/>
              <a:t> </a:t>
            </a:r>
            <a:r>
              <a:rPr lang="en-US" sz="4800" b="1" dirty="0" err="1"/>
              <a:t>việc</a:t>
            </a:r>
            <a:r>
              <a:rPr lang="en-US" sz="4800" b="1" dirty="0"/>
              <a:t> </a:t>
            </a:r>
            <a:r>
              <a:rPr lang="en-US" sz="4800" b="1" dirty="0" err="1"/>
              <a:t>nhóm</a:t>
            </a:r>
            <a:r>
              <a:rPr lang="en-US" sz="4800" b="1" dirty="0"/>
              <a:t> :</a:t>
            </a:r>
            <a:br>
              <a:rPr lang="en-US" sz="4800" b="1" dirty="0"/>
            </a:br>
            <a:endParaRPr lang="en-US" sz="4800"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1816963" y="1773238"/>
            <a:ext cx="8774097" cy="1655762"/>
          </a:xfrm>
        </p:spPr>
        <p:txBody>
          <a:bodyPr>
            <a:noAutofit/>
          </a:bodyPr>
          <a:lstStyle/>
          <a:p>
            <a:pPr marL="457200" indent="-457200" algn="l">
              <a:buFont typeface="+mj-lt"/>
              <a:buAutoNum type="arabicPeriod"/>
            </a:pPr>
            <a:r>
              <a:rPr lang="en-US" sz="3600" dirty="0" err="1"/>
              <a:t>giúp</a:t>
            </a:r>
            <a:r>
              <a:rPr lang="en-US" sz="3600" dirty="0"/>
              <a:t> </a:t>
            </a:r>
            <a:r>
              <a:rPr lang="en-US" sz="3600" dirty="0" err="1"/>
              <a:t>giải</a:t>
            </a:r>
            <a:r>
              <a:rPr lang="en-US" sz="3600" dirty="0"/>
              <a:t> </a:t>
            </a:r>
            <a:r>
              <a:rPr lang="en-US" sz="3600" dirty="0" err="1"/>
              <a:t>quyết</a:t>
            </a:r>
            <a:r>
              <a:rPr lang="en-US" sz="3600" dirty="0"/>
              <a:t> </a:t>
            </a:r>
            <a:r>
              <a:rPr lang="en-US" sz="3600" dirty="0" err="1"/>
              <a:t>vấn</a:t>
            </a:r>
            <a:r>
              <a:rPr lang="en-US" sz="3600" dirty="0"/>
              <a:t> </a:t>
            </a:r>
            <a:r>
              <a:rPr lang="en-US" sz="3600" dirty="0" err="1"/>
              <a:t>đề</a:t>
            </a:r>
            <a:r>
              <a:rPr lang="en-US" sz="3600" dirty="0"/>
              <a:t> </a:t>
            </a:r>
            <a:r>
              <a:rPr lang="en-US" sz="3600" dirty="0" err="1"/>
              <a:t>hiệu</a:t>
            </a:r>
            <a:r>
              <a:rPr lang="en-US" sz="3600" dirty="0"/>
              <a:t> </a:t>
            </a:r>
            <a:r>
              <a:rPr lang="en-US" sz="3600" dirty="0" err="1"/>
              <a:t>quả</a:t>
            </a:r>
            <a:r>
              <a:rPr lang="en-US" sz="3600" dirty="0"/>
              <a:t> h</a:t>
            </a:r>
            <a:r>
              <a:rPr lang="vi-VN" sz="3600" dirty="0"/>
              <a:t>ơ</a:t>
            </a:r>
            <a:r>
              <a:rPr lang="en-US" sz="3600" dirty="0"/>
              <a:t>n </a:t>
            </a:r>
            <a:br>
              <a:rPr lang="en-US" sz="3600" dirty="0"/>
            </a:br>
            <a:endParaRPr lang="en-US" sz="3600" dirty="0"/>
          </a:p>
          <a:p>
            <a:pPr marL="457200" indent="-457200" algn="l">
              <a:buFont typeface="+mj-lt"/>
              <a:buAutoNum type="arabicPeriod"/>
            </a:pPr>
            <a:r>
              <a:rPr lang="en-US" sz="3600" dirty="0" err="1"/>
              <a:t>tăng</a:t>
            </a:r>
            <a:r>
              <a:rPr lang="en-US" sz="3600" dirty="0"/>
              <a:t> </a:t>
            </a:r>
            <a:r>
              <a:rPr lang="en-US" sz="3600" dirty="0" err="1"/>
              <a:t>năng</a:t>
            </a:r>
            <a:r>
              <a:rPr lang="en-US" sz="3600" dirty="0"/>
              <a:t> </a:t>
            </a:r>
            <a:r>
              <a:rPr lang="en-US" sz="3600" dirty="0" err="1"/>
              <a:t>suất</a:t>
            </a:r>
            <a:r>
              <a:rPr lang="en-US" sz="3600" dirty="0"/>
              <a:t> </a:t>
            </a:r>
            <a:r>
              <a:rPr lang="en-US" sz="3600" dirty="0" err="1"/>
              <a:t>công</a:t>
            </a:r>
            <a:r>
              <a:rPr lang="en-US" sz="3600" dirty="0"/>
              <a:t> </a:t>
            </a:r>
            <a:r>
              <a:rPr lang="en-US" sz="3600" dirty="0" err="1"/>
              <a:t>việc</a:t>
            </a:r>
            <a:br>
              <a:rPr lang="en-US" sz="3600" dirty="0"/>
            </a:br>
            <a:endParaRPr lang="en-US" sz="3600" dirty="0"/>
          </a:p>
          <a:p>
            <a:pPr marL="457200" indent="-457200" algn="l">
              <a:buFont typeface="+mj-lt"/>
              <a:buAutoNum type="arabicPeriod"/>
            </a:pPr>
            <a:r>
              <a:rPr lang="en-US" sz="3600" dirty="0" err="1"/>
              <a:t>sáng</a:t>
            </a:r>
            <a:r>
              <a:rPr lang="en-US" sz="3600" dirty="0"/>
              <a:t> </a:t>
            </a:r>
            <a:r>
              <a:rPr lang="en-US" sz="3600" dirty="0" err="1"/>
              <a:t>tạo</a:t>
            </a:r>
            <a:r>
              <a:rPr lang="en-US" sz="3600" dirty="0"/>
              <a:t> </a:t>
            </a:r>
            <a:r>
              <a:rPr lang="en-US" sz="3600" dirty="0" err="1"/>
              <a:t>đổi</a:t>
            </a:r>
            <a:r>
              <a:rPr lang="en-US" sz="3600" dirty="0"/>
              <a:t> </a:t>
            </a:r>
            <a:r>
              <a:rPr lang="en-US" sz="3600" dirty="0" err="1"/>
              <a:t>mới</a:t>
            </a:r>
            <a:r>
              <a:rPr lang="en-US" sz="3600" dirty="0"/>
              <a:t> </a:t>
            </a:r>
            <a:br>
              <a:rPr lang="en-US" sz="3600" dirty="0"/>
            </a:br>
            <a:endParaRPr lang="en-US" sz="3600" dirty="0"/>
          </a:p>
          <a:p>
            <a:pPr marL="457200" indent="-457200" algn="l">
              <a:buFont typeface="+mj-lt"/>
              <a:buAutoNum type="arabicPeriod"/>
            </a:pPr>
            <a:r>
              <a:rPr lang="en-US" sz="3600" dirty="0" err="1"/>
              <a:t>gỡ</a:t>
            </a:r>
            <a:r>
              <a:rPr lang="en-US" sz="3600" dirty="0"/>
              <a:t> </a:t>
            </a:r>
            <a:r>
              <a:rPr lang="en-US" sz="3600" dirty="0" err="1"/>
              <a:t>rối</a:t>
            </a:r>
            <a:r>
              <a:rPr lang="en-US" sz="3600" dirty="0"/>
              <a:t> </a:t>
            </a:r>
            <a:r>
              <a:rPr lang="en-US" sz="3600" dirty="0" err="1"/>
              <a:t>những</a:t>
            </a:r>
            <a:r>
              <a:rPr lang="en-US" sz="3600" dirty="0"/>
              <a:t> </a:t>
            </a:r>
            <a:r>
              <a:rPr lang="en-US" sz="3600" dirty="0" err="1"/>
              <a:t>khuất</a:t>
            </a:r>
            <a:r>
              <a:rPr lang="en-US" sz="3600" dirty="0"/>
              <a:t> </a:t>
            </a:r>
            <a:r>
              <a:rPr lang="en-US" sz="3600" dirty="0" err="1"/>
              <a:t>mắt</a:t>
            </a:r>
            <a:r>
              <a:rPr lang="en-US" sz="3600" dirty="0"/>
              <a:t> </a:t>
            </a:r>
            <a:r>
              <a:rPr lang="en-US" sz="3600" dirty="0" err="1"/>
              <a:t>cũng</a:t>
            </a:r>
            <a:r>
              <a:rPr lang="en-US" sz="3600" dirty="0"/>
              <a:t> </a:t>
            </a:r>
            <a:r>
              <a:rPr lang="en-US" sz="3600" dirty="0" err="1"/>
              <a:t>bản</a:t>
            </a:r>
            <a:r>
              <a:rPr lang="en-US" sz="3600" dirty="0"/>
              <a:t> </a:t>
            </a:r>
            <a:r>
              <a:rPr lang="en-US" sz="3600" dirty="0" err="1"/>
              <a:t>thân</a:t>
            </a:r>
            <a:r>
              <a:rPr lang="en-US" sz="3600" dirty="0"/>
              <a:t> </a:t>
            </a:r>
            <a:br>
              <a:rPr lang="en-US" sz="3600" dirty="0"/>
            </a:br>
            <a:br>
              <a:rPr lang="en-US" sz="3600" dirty="0"/>
            </a:br>
            <a:endParaRPr lang="en-US" sz="3600" dirty="0"/>
          </a:p>
        </p:txBody>
      </p:sp>
      <p:pic>
        <p:nvPicPr>
          <p:cNvPr id="7" name="Picture 6">
            <a:extLst>
              <a:ext uri="{FF2B5EF4-FFF2-40B4-BE49-F238E27FC236}">
                <a16:creationId xmlns:a16="http://schemas.microsoft.com/office/drawing/2014/main" id="{17F64408-304B-427F-8199-333D07B2E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997" y="2210540"/>
            <a:ext cx="3696070" cy="2980678"/>
          </a:xfrm>
          <a:prstGeom prst="rect">
            <a:avLst/>
          </a:prstGeom>
          <a:effectLst>
            <a:softEdge rad="317500"/>
          </a:effectLst>
        </p:spPr>
      </p:pic>
    </p:spTree>
    <p:extLst>
      <p:ext uri="{BB962C8B-B14F-4D97-AF65-F5344CB8AC3E}">
        <p14:creationId xmlns:p14="http://schemas.microsoft.com/office/powerpoint/2010/main" val="101890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707254" y="406400"/>
            <a:ext cx="9144000" cy="2387600"/>
          </a:xfrm>
        </p:spPr>
        <p:txBody>
          <a:bodyPr>
            <a:normAutofit/>
          </a:bodyPr>
          <a:lstStyle/>
          <a:p>
            <a:pPr marL="571500" indent="-571500" algn="l">
              <a:buFont typeface="Arial" panose="020B0604020202020204" pitchFamily="34" charset="0"/>
              <a:buChar char="•"/>
            </a:pPr>
            <a:r>
              <a:rPr lang="en-US" sz="3600" dirty="0"/>
              <a:t> </a:t>
            </a:r>
            <a:r>
              <a:rPr lang="en-US" sz="3600" dirty="0" err="1"/>
              <a:t>Còn</a:t>
            </a:r>
            <a:r>
              <a:rPr lang="en-US" sz="3600" dirty="0"/>
              <a:t> </a:t>
            </a:r>
            <a:r>
              <a:rPr lang="en-US" sz="3600" dirty="0" err="1"/>
              <a:t>nếu</a:t>
            </a:r>
            <a:r>
              <a:rPr lang="en-US" sz="3600" dirty="0"/>
              <a:t> </a:t>
            </a:r>
            <a:r>
              <a:rPr lang="en-US" sz="3600" dirty="0" err="1"/>
              <a:t>không</a:t>
            </a:r>
            <a:r>
              <a:rPr lang="en-US" sz="3600" dirty="0"/>
              <a:t> </a:t>
            </a:r>
            <a:r>
              <a:rPr lang="en-US" sz="3600" dirty="0" err="1"/>
              <a:t>cầu</a:t>
            </a:r>
            <a:r>
              <a:rPr lang="en-US" sz="3600" dirty="0"/>
              <a:t> </a:t>
            </a:r>
            <a:r>
              <a:rPr lang="en-US" sz="3600" dirty="0" err="1"/>
              <a:t>tiến</a:t>
            </a:r>
            <a:r>
              <a:rPr lang="en-US" sz="3600" dirty="0"/>
              <a:t> ,hay </a:t>
            </a:r>
            <a:r>
              <a:rPr lang="en-US" sz="3600" dirty="0" err="1"/>
              <a:t>tự</a:t>
            </a:r>
            <a:r>
              <a:rPr lang="en-US" sz="3600" dirty="0"/>
              <a:t> </a:t>
            </a:r>
            <a:r>
              <a:rPr lang="en-US" sz="3600" dirty="0" err="1"/>
              <a:t>ái</a:t>
            </a:r>
            <a:r>
              <a:rPr lang="en-US" sz="3600" dirty="0"/>
              <a:t> </a:t>
            </a:r>
            <a:r>
              <a:rPr lang="en-US" sz="3600" dirty="0" err="1"/>
              <a:t>hoặc</a:t>
            </a:r>
            <a:r>
              <a:rPr lang="en-US" sz="3600" dirty="0"/>
              <a:t> </a:t>
            </a:r>
            <a:r>
              <a:rPr lang="en-US" sz="3600" dirty="0" err="1"/>
              <a:t>cái</a:t>
            </a:r>
            <a:r>
              <a:rPr lang="en-US" sz="3600" dirty="0"/>
              <a:t> </a:t>
            </a:r>
            <a:r>
              <a:rPr lang="en-US" sz="3600" dirty="0" err="1"/>
              <a:t>tôi</a:t>
            </a:r>
            <a:r>
              <a:rPr lang="en-US" sz="3600" dirty="0"/>
              <a:t> </a:t>
            </a:r>
            <a:r>
              <a:rPr lang="en-US" sz="3600" dirty="0" err="1"/>
              <a:t>quá</a:t>
            </a:r>
            <a:r>
              <a:rPr lang="en-US" sz="3600" dirty="0"/>
              <a:t>  </a:t>
            </a:r>
            <a:r>
              <a:rPr lang="en-US" sz="3600" dirty="0" err="1"/>
              <a:t>lớn</a:t>
            </a:r>
            <a:r>
              <a:rPr lang="en-US" sz="3600" dirty="0"/>
              <a:t> </a:t>
            </a:r>
            <a:r>
              <a:rPr lang="en-US" sz="3600" dirty="0" err="1"/>
              <a:t>thì</a:t>
            </a:r>
            <a:r>
              <a:rPr lang="en-US" sz="3600" dirty="0"/>
              <a:t> </a:t>
            </a:r>
            <a:r>
              <a:rPr lang="en-US" sz="3600" dirty="0" err="1"/>
              <a:t>rất</a:t>
            </a:r>
            <a:r>
              <a:rPr lang="en-US" sz="3600" dirty="0"/>
              <a:t> </a:t>
            </a:r>
            <a:r>
              <a:rPr lang="en-US" sz="3600" dirty="0" err="1"/>
              <a:t>khó</a:t>
            </a:r>
            <a:r>
              <a:rPr lang="en-US" sz="3600" dirty="0"/>
              <a:t> </a:t>
            </a:r>
            <a:r>
              <a:rPr lang="en-US" sz="3600" dirty="0" err="1"/>
              <a:t>để</a:t>
            </a:r>
            <a:r>
              <a:rPr lang="en-US" sz="3600" dirty="0"/>
              <a:t> </a:t>
            </a:r>
            <a:r>
              <a:rPr lang="en-US" sz="3600" dirty="0" err="1"/>
              <a:t>hòa</a:t>
            </a:r>
            <a:r>
              <a:rPr lang="en-US" sz="3600" dirty="0"/>
              <a:t> </a:t>
            </a:r>
            <a:r>
              <a:rPr lang="en-US" sz="3600" dirty="0" err="1"/>
              <a:t>nhập</a:t>
            </a:r>
            <a:r>
              <a:rPr lang="en-US" sz="3600" dirty="0"/>
              <a:t> </a:t>
            </a:r>
            <a:r>
              <a:rPr lang="en-US" dirty="0"/>
              <a:t>. </a:t>
            </a:r>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707254" y="2900702"/>
            <a:ext cx="5187519" cy="1655762"/>
          </a:xfrm>
        </p:spPr>
        <p:txBody>
          <a:bodyPr>
            <a:noAutofit/>
          </a:bodyPr>
          <a:lstStyle/>
          <a:p>
            <a:pPr marL="342900" indent="-342900" algn="l">
              <a:buFont typeface="Arial" panose="020B0604020202020204" pitchFamily="34" charset="0"/>
              <a:buChar char="•"/>
            </a:pPr>
            <a:r>
              <a:rPr lang="en-US" sz="3600" dirty="0" err="1">
                <a:latin typeface="+mj-lt"/>
              </a:rPr>
              <a:t>Nếu</a:t>
            </a:r>
            <a:r>
              <a:rPr lang="en-US" sz="3600" dirty="0">
                <a:latin typeface="+mj-lt"/>
              </a:rPr>
              <a:t> </a:t>
            </a:r>
            <a:r>
              <a:rPr lang="en-US" sz="3600" dirty="0" err="1">
                <a:latin typeface="+mj-lt"/>
              </a:rPr>
              <a:t>không</a:t>
            </a:r>
            <a:r>
              <a:rPr lang="en-US" sz="3600" dirty="0">
                <a:latin typeface="+mj-lt"/>
              </a:rPr>
              <a:t> </a:t>
            </a:r>
            <a:r>
              <a:rPr lang="en-US" sz="3600" dirty="0" err="1">
                <a:latin typeface="+mj-lt"/>
              </a:rPr>
              <a:t>phải</a:t>
            </a:r>
            <a:r>
              <a:rPr lang="en-US" sz="3600" dirty="0">
                <a:latin typeface="+mj-lt"/>
              </a:rPr>
              <a:t> do </a:t>
            </a:r>
            <a:r>
              <a:rPr lang="en-US" sz="3600" dirty="0" err="1">
                <a:latin typeface="+mj-lt"/>
              </a:rPr>
              <a:t>bạn</a:t>
            </a:r>
            <a:r>
              <a:rPr lang="en-US" sz="3600" dirty="0">
                <a:latin typeface="+mj-lt"/>
              </a:rPr>
              <a:t> </a:t>
            </a:r>
            <a:r>
              <a:rPr lang="en-US" sz="3600" dirty="0" err="1">
                <a:latin typeface="+mj-lt"/>
              </a:rPr>
              <a:t>khó</a:t>
            </a:r>
            <a:r>
              <a:rPr lang="en-US" sz="3600" dirty="0">
                <a:latin typeface="+mj-lt"/>
              </a:rPr>
              <a:t> </a:t>
            </a:r>
            <a:r>
              <a:rPr lang="en-US" sz="3600" dirty="0" err="1">
                <a:latin typeface="+mj-lt"/>
              </a:rPr>
              <a:t>hòa</a:t>
            </a:r>
            <a:r>
              <a:rPr lang="en-US" sz="3600" dirty="0">
                <a:latin typeface="+mj-lt"/>
              </a:rPr>
              <a:t> </a:t>
            </a:r>
            <a:r>
              <a:rPr lang="en-US" sz="3600" dirty="0" err="1">
                <a:latin typeface="+mj-lt"/>
              </a:rPr>
              <a:t>nhập</a:t>
            </a:r>
            <a:r>
              <a:rPr lang="en-US" sz="3600" dirty="0">
                <a:latin typeface="+mj-lt"/>
              </a:rPr>
              <a:t> </a:t>
            </a:r>
            <a:r>
              <a:rPr lang="en-US" sz="3600" dirty="0" err="1">
                <a:latin typeface="+mj-lt"/>
              </a:rPr>
              <a:t>với</a:t>
            </a:r>
            <a:r>
              <a:rPr lang="en-US" sz="3600" dirty="0">
                <a:latin typeface="+mj-lt"/>
              </a:rPr>
              <a:t> </a:t>
            </a:r>
            <a:r>
              <a:rPr lang="en-US" sz="3600" dirty="0" err="1">
                <a:latin typeface="+mj-lt"/>
              </a:rPr>
              <a:t>mọi</a:t>
            </a:r>
            <a:r>
              <a:rPr lang="en-US" sz="3600" dirty="0">
                <a:latin typeface="+mj-lt"/>
              </a:rPr>
              <a:t> ng</a:t>
            </a:r>
            <a:r>
              <a:rPr lang="vi-VN" sz="3600" dirty="0">
                <a:latin typeface="+mj-lt"/>
              </a:rPr>
              <a:t>ư</a:t>
            </a:r>
            <a:r>
              <a:rPr lang="en-US" sz="3600" dirty="0" err="1">
                <a:latin typeface="+mj-lt"/>
              </a:rPr>
              <a:t>ời</a:t>
            </a:r>
            <a:r>
              <a:rPr lang="en-US" sz="3600" dirty="0">
                <a:latin typeface="+mj-lt"/>
              </a:rPr>
              <a:t> </a:t>
            </a:r>
            <a:r>
              <a:rPr lang="en-US" sz="3600" dirty="0" err="1">
                <a:latin typeface="+mj-lt"/>
              </a:rPr>
              <a:t>mà</a:t>
            </a:r>
            <a:r>
              <a:rPr lang="en-US" sz="3600" dirty="0">
                <a:latin typeface="+mj-lt"/>
              </a:rPr>
              <a:t> </a:t>
            </a:r>
            <a:r>
              <a:rPr lang="en-US" sz="3600" dirty="0" err="1">
                <a:latin typeface="+mj-lt"/>
              </a:rPr>
              <a:t>là</a:t>
            </a:r>
            <a:r>
              <a:rPr lang="en-US" sz="3600" dirty="0">
                <a:latin typeface="+mj-lt"/>
              </a:rPr>
              <a:t> do </a:t>
            </a:r>
            <a:r>
              <a:rPr lang="en-US" sz="3600" dirty="0" err="1">
                <a:latin typeface="+mj-lt"/>
              </a:rPr>
              <a:t>quy</a:t>
            </a:r>
            <a:r>
              <a:rPr lang="en-US" sz="3600" dirty="0">
                <a:latin typeface="+mj-lt"/>
              </a:rPr>
              <a:t> </a:t>
            </a:r>
            <a:r>
              <a:rPr lang="en-US" sz="3600" dirty="0" err="1">
                <a:latin typeface="+mj-lt"/>
              </a:rPr>
              <a:t>tắc</a:t>
            </a:r>
            <a:r>
              <a:rPr lang="en-US" sz="3600" dirty="0">
                <a:latin typeface="+mj-lt"/>
              </a:rPr>
              <a:t> </a:t>
            </a:r>
            <a:r>
              <a:rPr lang="en-US" sz="3600" dirty="0" err="1">
                <a:latin typeface="+mj-lt"/>
              </a:rPr>
              <a:t>công</a:t>
            </a:r>
            <a:r>
              <a:rPr lang="en-US" sz="3600" dirty="0">
                <a:latin typeface="+mj-lt"/>
              </a:rPr>
              <a:t> ty </a:t>
            </a:r>
            <a:r>
              <a:rPr lang="en-US" sz="3600" dirty="0" err="1">
                <a:latin typeface="+mj-lt"/>
              </a:rPr>
              <a:t>cứng</a:t>
            </a:r>
            <a:r>
              <a:rPr lang="en-US" sz="3600" dirty="0">
                <a:latin typeface="+mj-lt"/>
              </a:rPr>
              <a:t> </a:t>
            </a:r>
            <a:r>
              <a:rPr lang="en-US" sz="3600" dirty="0" err="1">
                <a:latin typeface="+mj-lt"/>
              </a:rPr>
              <a:t>ngắt</a:t>
            </a:r>
            <a:r>
              <a:rPr lang="en-US" sz="3600" dirty="0">
                <a:latin typeface="+mj-lt"/>
              </a:rPr>
              <a:t> </a:t>
            </a:r>
            <a:r>
              <a:rPr lang="en-US" sz="3600" dirty="0" err="1">
                <a:latin typeface="+mj-lt"/>
              </a:rPr>
              <a:t>hoặc</a:t>
            </a:r>
            <a:r>
              <a:rPr lang="en-US" sz="3600" dirty="0">
                <a:latin typeface="+mj-lt"/>
              </a:rPr>
              <a:t> </a:t>
            </a:r>
            <a:r>
              <a:rPr lang="en-US" sz="3600" dirty="0" err="1">
                <a:latin typeface="+mj-lt"/>
              </a:rPr>
              <a:t>đồng</a:t>
            </a:r>
            <a:r>
              <a:rPr lang="en-US" sz="3600" dirty="0">
                <a:latin typeface="+mj-lt"/>
              </a:rPr>
              <a:t> </a:t>
            </a:r>
            <a:r>
              <a:rPr lang="en-US" sz="3600" dirty="0" err="1">
                <a:latin typeface="+mj-lt"/>
              </a:rPr>
              <a:t>nghiệp</a:t>
            </a:r>
            <a:r>
              <a:rPr lang="en-US" sz="3600" dirty="0">
                <a:latin typeface="+mj-lt"/>
              </a:rPr>
              <a:t> </a:t>
            </a:r>
            <a:r>
              <a:rPr lang="en-US" sz="3600" dirty="0" err="1">
                <a:latin typeface="+mj-lt"/>
              </a:rPr>
              <a:t>dở</a:t>
            </a:r>
            <a:r>
              <a:rPr lang="en-US" sz="3600" dirty="0">
                <a:latin typeface="+mj-lt"/>
              </a:rPr>
              <a:t> </a:t>
            </a:r>
            <a:r>
              <a:rPr lang="en-US" sz="3600" dirty="0" err="1">
                <a:latin typeface="+mj-lt"/>
              </a:rPr>
              <a:t>hơi</a:t>
            </a:r>
            <a:r>
              <a:rPr lang="en-US" sz="3600" dirty="0">
                <a:latin typeface="+mj-lt"/>
              </a:rPr>
              <a:t> </a:t>
            </a:r>
            <a:r>
              <a:rPr lang="en-US" sz="3600" dirty="0" err="1">
                <a:latin typeface="+mj-lt"/>
              </a:rPr>
              <a:t>hãy</a:t>
            </a:r>
            <a:r>
              <a:rPr lang="en-US" sz="3600" dirty="0">
                <a:latin typeface="+mj-lt"/>
              </a:rPr>
              <a:t> </a:t>
            </a:r>
            <a:r>
              <a:rPr lang="en-US" sz="3600" dirty="0" err="1">
                <a:latin typeface="+mj-lt"/>
              </a:rPr>
              <a:t>đổi</a:t>
            </a:r>
            <a:r>
              <a:rPr lang="en-US" sz="3600" dirty="0">
                <a:latin typeface="+mj-lt"/>
              </a:rPr>
              <a:t> </a:t>
            </a:r>
            <a:r>
              <a:rPr lang="en-US" sz="3600" dirty="0" err="1">
                <a:latin typeface="+mj-lt"/>
              </a:rPr>
              <a:t>nghỉ</a:t>
            </a:r>
            <a:r>
              <a:rPr lang="en-US" sz="3600" dirty="0">
                <a:latin typeface="+mj-lt"/>
              </a:rPr>
              <a:t> </a:t>
            </a:r>
            <a:r>
              <a:rPr lang="en-US" sz="3600" dirty="0" err="1">
                <a:latin typeface="+mj-lt"/>
              </a:rPr>
              <a:t>việc</a:t>
            </a:r>
            <a:r>
              <a:rPr lang="en-US" sz="3600" dirty="0">
                <a:latin typeface="+mj-lt"/>
              </a:rPr>
              <a:t> </a:t>
            </a:r>
            <a:r>
              <a:rPr lang="en-US" sz="3600" dirty="0" err="1">
                <a:latin typeface="+mj-lt"/>
              </a:rPr>
              <a:t>và</a:t>
            </a:r>
            <a:r>
              <a:rPr lang="en-US" sz="3600" dirty="0">
                <a:latin typeface="+mj-lt"/>
              </a:rPr>
              <a:t> </a:t>
            </a:r>
            <a:r>
              <a:rPr lang="en-US" sz="3600" dirty="0" err="1">
                <a:latin typeface="+mj-lt"/>
              </a:rPr>
              <a:t>đổi</a:t>
            </a:r>
            <a:r>
              <a:rPr lang="en-US" sz="3600" dirty="0">
                <a:latin typeface="+mj-lt"/>
              </a:rPr>
              <a:t> </a:t>
            </a:r>
            <a:r>
              <a:rPr lang="en-US" sz="3600" dirty="0" err="1">
                <a:latin typeface="+mj-lt"/>
              </a:rPr>
              <a:t>công</a:t>
            </a:r>
            <a:r>
              <a:rPr lang="en-US" sz="3600" dirty="0">
                <a:latin typeface="+mj-lt"/>
              </a:rPr>
              <a:t> ty </a:t>
            </a:r>
            <a:r>
              <a:rPr lang="en-US" sz="3600" dirty="0" err="1">
                <a:latin typeface="+mj-lt"/>
              </a:rPr>
              <a:t>thôi</a:t>
            </a:r>
            <a:r>
              <a:rPr lang="en-US" sz="3600" dirty="0">
                <a:latin typeface="+mj-lt"/>
              </a:rPr>
              <a:t> =)))</a:t>
            </a:r>
          </a:p>
        </p:txBody>
      </p:sp>
      <p:pic>
        <p:nvPicPr>
          <p:cNvPr id="5" name="Picture 4">
            <a:extLst>
              <a:ext uri="{FF2B5EF4-FFF2-40B4-BE49-F238E27FC236}">
                <a16:creationId xmlns:a16="http://schemas.microsoft.com/office/drawing/2014/main" id="{07F50E42-1D15-4479-9BF0-9D827B2E9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447" y="2778293"/>
            <a:ext cx="5947299" cy="3890885"/>
          </a:xfrm>
          <a:prstGeom prst="rect">
            <a:avLst/>
          </a:prstGeom>
          <a:effectLst>
            <a:softEdge rad="317500"/>
          </a:effectLst>
        </p:spPr>
      </p:pic>
    </p:spTree>
    <p:extLst>
      <p:ext uri="{BB962C8B-B14F-4D97-AF65-F5344CB8AC3E}">
        <p14:creationId xmlns:p14="http://schemas.microsoft.com/office/powerpoint/2010/main" val="24109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688</Words>
  <Application>Microsoft Office PowerPoint</Application>
  <PresentationFormat>Widescreen</PresentationFormat>
  <Paragraphs>34</Paragraphs>
  <Slides>10</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.Vn3DH</vt:lpstr>
      <vt:lpstr>Arial</vt:lpstr>
      <vt:lpstr>Calibri</vt:lpstr>
      <vt:lpstr>Calibri Light</vt:lpstr>
      <vt:lpstr>SVNtimes new roman</vt:lpstr>
      <vt:lpstr>Times New Roman</vt:lpstr>
      <vt:lpstr>Office Theme</vt:lpstr>
      <vt:lpstr>Wellcom to my PowerPoint</vt:lpstr>
      <vt:lpstr>Bóng đá sân 5  Futsal</vt:lpstr>
      <vt:lpstr>sử dụng bóng có size 4 và là bóng không nảy. Đồng thời quả bóng được phủ một lớp da lộn, hoặc nỉ để tăng ma sát khi chơi.</vt:lpstr>
      <vt:lpstr>Một đội hình gồm 10 cầu thủ . Trong đó có 5 cầu thủ đá chính và 5 cầu thủ dự bị . Nếu một trong hai đội chỉ còn ít hơn 3 cầu thủ trong đội thì trận đấu sẽ kết thúc . </vt:lpstr>
      <vt:lpstr>answer the questions</vt:lpstr>
      <vt:lpstr>PowerPoint Presentation</vt:lpstr>
      <vt:lpstr>Cũng giống như trong công việc :   </vt:lpstr>
      <vt:lpstr>Những lợi ích khi làm việc nhóm : </vt:lpstr>
      <vt:lpstr> Còn nếu không cầu tiến ,hay tự ái hoặc cái tôi quá  lớn thì rất khó để hòa nhập . </vt:lpstr>
      <vt:lpstr>Cảm ơn thầy/anh/chị/em/bạn đã có mặt và lắng nge buổi thuyết trình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Wellcom to my PowerPoint</dc:title>
  <dc:creator>Yen Tran</dc:creator>
  <cp:lastModifiedBy>Yen Tran</cp:lastModifiedBy>
  <cp:revision>22</cp:revision>
  <dcterms:created xsi:type="dcterms:W3CDTF">2022-07-01T09:30:59Z</dcterms:created>
  <dcterms:modified xsi:type="dcterms:W3CDTF">2022-07-18T12:52:16Z</dcterms:modified>
</cp:coreProperties>
</file>