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6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B5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8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75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25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03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7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7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4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1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6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2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3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2367858-3500-414C-A7AC-BDDAEAC7BAE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F0DF05A-C790-403A-BDF6-E885A00E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  <p:sldLayoutId id="2147484438" r:id="rId12"/>
    <p:sldLayoutId id="2147484439" r:id="rId13"/>
    <p:sldLayoutId id="2147484440" r:id="rId14"/>
    <p:sldLayoutId id="2147484441" r:id="rId15"/>
    <p:sldLayoutId id="2147484442" r:id="rId16"/>
    <p:sldLayoutId id="21474844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matbao.net/kb/linux-la-gi-tong-hop-moi-kien-thuc-ve-he-dieu-hanh-linu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7823" y="4077148"/>
            <a:ext cx="3750831" cy="1126864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 VĨNH 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HƯNG:44.01.104.102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ĐẮC HUY 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44.01.104.094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TRỊNH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NGỌC HUY 44.01.104.100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HUỲNH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QUỐC HUY 44.01.104.096</a:t>
            </a: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20237" y="1928328"/>
            <a:ext cx="488755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8000" b="1" dirty="0" smtClean="0">
                <a:ln>
                  <a:solidFill>
                    <a:srgbClr val="FB503B"/>
                  </a:solidFill>
                </a:ln>
                <a:solidFill>
                  <a:srgbClr val="FB50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LARAVEL</a:t>
            </a:r>
            <a:endParaRPr lang="en-US" sz="8000" b="1" dirty="0">
              <a:ln>
                <a:solidFill>
                  <a:srgbClr val="FB503B"/>
                </a:solidFill>
              </a:ln>
              <a:solidFill>
                <a:srgbClr val="FB503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35" y="1596502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none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IV.MVC </a:t>
            </a:r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 cap="none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Laravel</a:t>
            </a:r>
            <a:endParaRPr lang="en-US" b="1" cap="none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0" indent="0">
              <a:buNone/>
            </a:pP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commandline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artisan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make:model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News 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arisan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make:model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News –migration</a:t>
            </a:r>
          </a:p>
          <a:p>
            <a:pPr marL="0" indent="0">
              <a:buNone/>
            </a:pPr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80160"/>
            <a:ext cx="10363826" cy="469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r>
              <a:rPr lang="vi-VN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các thư mục con cho view thì các bạn chỉ cần tạo một thư mục nữa trong </a:t>
            </a:r>
            <a:r>
              <a:rPr lang="vi-VN" sz="2400" cap="none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resources/views </a:t>
            </a:r>
            <a:endParaRPr lang="en-US" sz="2400" cap="none" dirty="0" smtClean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route: </a:t>
            </a:r>
          </a:p>
          <a:p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Controller: 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16" y="3535679"/>
            <a:ext cx="4025546" cy="992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16" y="2912522"/>
            <a:ext cx="4025546" cy="484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640" y="4707479"/>
            <a:ext cx="3637122" cy="1263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6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15614"/>
            <a:ext cx="6110970" cy="4575585"/>
          </a:xfrm>
        </p:spPr>
        <p:txBody>
          <a:bodyPr>
            <a:normAutofit/>
          </a:bodyPr>
          <a:lstStyle/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chia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share().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app/Providers/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AppServiceProvider.php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view:</a:t>
            </a:r>
          </a:p>
          <a:p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49" y="4894730"/>
            <a:ext cx="2872292" cy="688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744" y="1215614"/>
            <a:ext cx="4914900" cy="457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1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15614"/>
            <a:ext cx="10363826" cy="4575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commanline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artisan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make:controller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Controllername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oặc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artisan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make:controller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ControllerName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–resource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215615"/>
            <a:ext cx="6121727" cy="1785770"/>
          </a:xfrm>
        </p:spPr>
        <p:txBody>
          <a:bodyPr>
            <a:normAutofit/>
          </a:bodyPr>
          <a:lstStyle/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controllers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ở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controllers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500" y="1215613"/>
            <a:ext cx="3907875" cy="2721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3773" y="3937299"/>
            <a:ext cx="6874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Route::get('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callcontroller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 '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Homecontroller@index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61826"/>
            <a:ext cx="6681125" cy="1172583"/>
          </a:xfrm>
        </p:spPr>
        <p:txBody>
          <a:bodyPr>
            <a:normAutofit/>
          </a:bodyPr>
          <a:lstStyle/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898" y="1161825"/>
            <a:ext cx="3794677" cy="2581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0592" y="3743660"/>
            <a:ext cx="7337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Route::get('a/{name}/{age}', '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HomeController@index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')-&gt;where(['name' =&gt; '[a-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-Z]+', 'age' =&gt; '[0-9]+']);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V.Ưu</a:t>
            </a:r>
            <a:r>
              <a:rPr lang="en-US" b="1" cap="none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b="1" cap="none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b="1" cap="none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nhược</a:t>
            </a:r>
            <a:r>
              <a:rPr lang="en-US" b="1" cap="none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endParaRPr lang="en-US" b="1" cap="none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119666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</a:p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06197" y="1893347"/>
            <a:ext cx="10363826" cy="410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Chất lượng</a:t>
            </a:r>
          </a:p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 không cung cấp sự phong phú cho ứng dụng di động</a:t>
            </a:r>
          </a:p>
          <a:p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41064" y="2270273"/>
            <a:ext cx="11166438" cy="1580965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br>
              <a:rPr lang="en-US" sz="6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6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I.Giới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II.Hướng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III.Tính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IV.MVC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V.Ưu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</a:t>
            </a:r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b="1" cap="none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b="1" cap="none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Laravel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065877"/>
            <a:ext cx="10363826" cy="3424107"/>
          </a:xfrm>
        </p:spPr>
        <p:txBody>
          <a:bodyPr>
            <a:normAutofit/>
          </a:bodyPr>
          <a:lstStyle/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framework.</a:t>
            </a:r>
          </a:p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MVC. 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framework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2259" y="1861073"/>
            <a:ext cx="10363826" cy="3962399"/>
          </a:xfrm>
        </p:spPr>
        <p:txBody>
          <a:bodyPr/>
          <a:lstStyle/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modular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II.Hướng</a:t>
            </a:r>
            <a:r>
              <a:rPr lang="en-US" b="1" cap="none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b="1" cap="none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b="1" cap="none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endParaRPr lang="en-US" b="1" cap="none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65468"/>
            <a:ext cx="10363826" cy="39372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800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&gt;= 5.5.9</a:t>
            </a:r>
          </a:p>
          <a:p>
            <a:pPr lvl="0"/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OpenSSL PHP Extension</a:t>
            </a:r>
          </a:p>
          <a:p>
            <a:pPr lvl="0"/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PDO PHP Extension</a:t>
            </a:r>
          </a:p>
          <a:p>
            <a:pPr lvl="0"/>
            <a:r>
              <a:rPr lang="en-US" sz="3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Mbstring</a:t>
            </a:r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Extension</a:t>
            </a:r>
          </a:p>
          <a:p>
            <a:pPr lvl="0"/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 PHP </a:t>
            </a:r>
            <a:r>
              <a:rPr lang="en-US" sz="3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</a:p>
          <a:p>
            <a:pPr marL="0" indent="0">
              <a:buNone/>
            </a:pPr>
            <a:r>
              <a:rPr lang="en-US" sz="3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hần</a:t>
            </a:r>
            <a:r>
              <a:rPr lang="en-US" sz="3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Webserver </a:t>
            </a:r>
            <a:r>
              <a:rPr lang="en-US" sz="3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Windows:</a:t>
            </a:r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Openserver</a:t>
            </a:r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Wamp</a:t>
            </a:r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Ampps</a:t>
            </a:r>
            <a:r>
              <a:rPr lang="en-US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 </a:t>
            </a:r>
          </a:p>
          <a:p>
            <a:pPr lvl="0"/>
            <a:endParaRPr lang="en-US" cap="none" dirty="0"/>
          </a:p>
          <a:p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18796"/>
            <a:ext cx="10363826" cy="4672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Installer</a:t>
            </a:r>
            <a:endParaRPr lang="en-US" sz="2400" b="1" i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(CMD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Bash),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composer global require “</a:t>
            </a:r>
            <a:r>
              <a:rPr lang="en-US" sz="2400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/installer””.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“%</a:t>
            </a:r>
            <a:r>
              <a:rPr lang="en-US" sz="2400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appdata%Composervendorbin</a:t>
            </a:r>
            <a:r>
              <a:rPr lang="en-US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u="sng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Linux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“~/.composer/vendor/bin”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htdocs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XAMPP.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Shift +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Window Here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Bash Here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sz="2400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blog”.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 chính là tên thư mục</a:t>
            </a:r>
            <a:r>
              <a:rPr lang="vi-V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4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project 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bạn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81501" y="1624405"/>
            <a:ext cx="10363826" cy="4812253"/>
          </a:xfrm>
        </p:spPr>
        <p:txBody>
          <a:bodyPr/>
          <a:lstStyle/>
          <a:p>
            <a:pPr marL="0" indent="0">
              <a:buNone/>
            </a:pP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Composer</a:t>
            </a:r>
            <a:endParaRPr lang="en-US" sz="2400" b="1" i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htdocs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XAMPP,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composer create-project –prefer-</a:t>
            </a:r>
            <a:r>
              <a:rPr lang="en-US" sz="2400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blog”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blog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553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III.Tính</a:t>
            </a:r>
            <a:r>
              <a:rPr lang="en-US" b="1" cap="none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cap="none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cap="none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cap="none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endParaRPr lang="en-US" b="1" cap="none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76226"/>
            <a:ext cx="10363826" cy="3969572"/>
          </a:xfrm>
        </p:spPr>
        <p:txBody>
          <a:bodyPr>
            <a:noAutofit/>
          </a:bodyPr>
          <a:lstStyle/>
          <a:p>
            <a:pPr lvl="0"/>
            <a:r>
              <a:rPr lang="en-US" sz="24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r>
              <a:rPr lang="en-US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0"/>
            <a:r>
              <a:rPr lang="en-US" sz="24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Eloquent ORM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API.</a:t>
            </a:r>
          </a:p>
          <a:p>
            <a:pPr lvl="0"/>
            <a:r>
              <a:rPr lang="en-US" sz="24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Artisan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6955" y="1635572"/>
            <a:ext cx="10363826" cy="4324164"/>
          </a:xfrm>
        </p:spPr>
        <p:txBody>
          <a:bodyPr>
            <a:normAutofit/>
          </a:bodyPr>
          <a:lstStyle/>
          <a:p>
            <a:pPr lvl="0"/>
            <a:r>
              <a:rPr lang="en-US" sz="24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0"/>
            <a:r>
              <a:rPr lang="en-US" sz="24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52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291</TotalTime>
  <Words>473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Tahoma</vt:lpstr>
      <vt:lpstr>Times New Roman</vt:lpstr>
      <vt:lpstr>Tw Cen MT</vt:lpstr>
      <vt:lpstr>Droplet</vt:lpstr>
      <vt:lpstr>PowerPoint Presentation</vt:lpstr>
      <vt:lpstr>Nội dung</vt:lpstr>
      <vt:lpstr>I.Giới thiệu Laravel</vt:lpstr>
      <vt:lpstr>PowerPoint Presentation</vt:lpstr>
      <vt:lpstr>II.Hướng dẫn cài đặt</vt:lpstr>
      <vt:lpstr>PowerPoint Presentation</vt:lpstr>
      <vt:lpstr>PowerPoint Presentation</vt:lpstr>
      <vt:lpstr>III.Tính năng quan trọng</vt:lpstr>
      <vt:lpstr>PowerPoint Presentation</vt:lpstr>
      <vt:lpstr>IV.MVC trong Laravel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V.Ưu điểm và nhược điểm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30</cp:revision>
  <dcterms:created xsi:type="dcterms:W3CDTF">2020-11-01T06:36:32Z</dcterms:created>
  <dcterms:modified xsi:type="dcterms:W3CDTF">2020-11-01T11:28:17Z</dcterms:modified>
</cp:coreProperties>
</file>