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A96D-60B8-4AC7-A6D5-A9F050B973BD}" type="datetimeFigureOut">
              <a:rPr lang="en-US" smtClean="0"/>
              <a:t>19/7/2020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99C-FC18-4CF9-85AA-16245001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0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A96D-60B8-4AC7-A6D5-A9F050B973BD}" type="datetimeFigureOut">
              <a:rPr lang="en-US" smtClean="0"/>
              <a:t>19/7/2020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99C-FC18-4CF9-85AA-16245001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A96D-60B8-4AC7-A6D5-A9F050B973BD}" type="datetimeFigureOut">
              <a:rPr lang="en-US" smtClean="0"/>
              <a:t>19/7/2020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99C-FC18-4CF9-85AA-16245001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8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A96D-60B8-4AC7-A6D5-A9F050B973BD}" type="datetimeFigureOut">
              <a:rPr lang="en-US" smtClean="0"/>
              <a:t>19/7/2020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99C-FC18-4CF9-85AA-16245001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2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A96D-60B8-4AC7-A6D5-A9F050B973BD}" type="datetimeFigureOut">
              <a:rPr lang="en-US" smtClean="0"/>
              <a:t>19/7/2020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99C-FC18-4CF9-85AA-16245001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5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A96D-60B8-4AC7-A6D5-A9F050B973BD}" type="datetimeFigureOut">
              <a:rPr lang="en-US" smtClean="0"/>
              <a:t>19/7/2020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99C-FC18-4CF9-85AA-16245001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2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A96D-60B8-4AC7-A6D5-A9F050B973BD}" type="datetimeFigureOut">
              <a:rPr lang="en-US" smtClean="0"/>
              <a:t>19/7/2020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99C-FC18-4CF9-85AA-16245001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A96D-60B8-4AC7-A6D5-A9F050B973BD}" type="datetimeFigureOut">
              <a:rPr lang="en-US" smtClean="0"/>
              <a:t>19/7/2020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99C-FC18-4CF9-85AA-16245001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2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A96D-60B8-4AC7-A6D5-A9F050B973BD}" type="datetimeFigureOut">
              <a:rPr lang="en-US" smtClean="0"/>
              <a:t>19/7/2020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99C-FC18-4CF9-85AA-16245001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4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A96D-60B8-4AC7-A6D5-A9F050B973BD}" type="datetimeFigureOut">
              <a:rPr lang="en-US" smtClean="0"/>
              <a:t>19/7/2020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99C-FC18-4CF9-85AA-16245001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8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A96D-60B8-4AC7-A6D5-A9F050B973BD}" type="datetimeFigureOut">
              <a:rPr lang="en-US" smtClean="0"/>
              <a:t>19/7/2020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499C-FC18-4CF9-85AA-16245001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8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BA96D-60B8-4AC7-A6D5-A9F050B973BD}" type="datetimeFigureOut">
              <a:rPr lang="en-US" smtClean="0"/>
              <a:t>19/7/2020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C499C-FC18-4CF9-85AA-16245001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5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ranvinhhung.000webhostapp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6285" y="1762443"/>
            <a:ext cx="9579429" cy="706437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Báo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cáo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đồ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án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môn</a:t>
            </a:r>
            <a:r>
              <a:rPr lang="en-US" b="1" dirty="0" smtClean="0">
                <a:solidFill>
                  <a:srgbClr val="FF0000"/>
                </a:solidFill>
              </a:rPr>
              <a:t> web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i="1" dirty="0" smtClean="0">
                <a:solidFill>
                  <a:srgbClr val="FF0000"/>
                </a:solidFill>
              </a:rPr>
              <a:t>ĐỀ TÀI 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u="sng" dirty="0" err="1" smtClean="0">
                <a:solidFill>
                  <a:srgbClr val="FF0000"/>
                </a:solidFill>
              </a:rPr>
              <a:t>Thiết</a:t>
            </a:r>
            <a:r>
              <a:rPr lang="en-US" b="1" u="sng" dirty="0" smtClean="0">
                <a:solidFill>
                  <a:srgbClr val="FF0000"/>
                </a:solidFill>
              </a:rPr>
              <a:t> </a:t>
            </a:r>
            <a:r>
              <a:rPr lang="en-US" b="1" u="sng" dirty="0" err="1" smtClean="0">
                <a:solidFill>
                  <a:srgbClr val="FF0000"/>
                </a:solidFill>
              </a:rPr>
              <a:t>Kế</a:t>
            </a:r>
            <a:r>
              <a:rPr lang="en-US" b="1" u="sng" dirty="0" smtClean="0">
                <a:solidFill>
                  <a:srgbClr val="FF0000"/>
                </a:solidFill>
              </a:rPr>
              <a:t> </a:t>
            </a:r>
            <a:r>
              <a:rPr lang="en-US" b="1" u="sng" dirty="0" err="1" smtClean="0">
                <a:solidFill>
                  <a:srgbClr val="FF0000"/>
                </a:solidFill>
              </a:rPr>
              <a:t>Một</a:t>
            </a:r>
            <a:r>
              <a:rPr lang="en-US" b="1" u="sng" dirty="0" smtClean="0">
                <a:solidFill>
                  <a:srgbClr val="FF0000"/>
                </a:solidFill>
              </a:rPr>
              <a:t> Web </a:t>
            </a:r>
            <a:r>
              <a:rPr lang="en-US" b="1" u="sng" dirty="0" err="1" smtClean="0">
                <a:solidFill>
                  <a:srgbClr val="FF0000"/>
                </a:solidFill>
              </a:rPr>
              <a:t>Bán</a:t>
            </a:r>
            <a:r>
              <a:rPr lang="en-US" b="1" u="sng" dirty="0" smtClean="0">
                <a:solidFill>
                  <a:srgbClr val="FF0000"/>
                </a:solidFill>
              </a:rPr>
              <a:t> </a:t>
            </a:r>
            <a:r>
              <a:rPr lang="en-US" b="1" u="sng" dirty="0" err="1" smtClean="0">
                <a:solidFill>
                  <a:srgbClr val="FF0000"/>
                </a:solidFill>
              </a:rPr>
              <a:t>Đồ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40377" y="3615100"/>
            <a:ext cx="9144000" cy="3242899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 smtClean="0"/>
              <a:t> </a:t>
            </a:r>
            <a:r>
              <a:rPr lang="en-US" sz="3600" dirty="0" err="1" smtClean="0"/>
              <a:t>GVHD:Thầy</a:t>
            </a:r>
            <a:r>
              <a:rPr lang="en-US" sz="3600" dirty="0" smtClean="0"/>
              <a:t> LƯƠNG TRẦN HUY HIẾN </a:t>
            </a:r>
          </a:p>
          <a:p>
            <a:r>
              <a:rPr lang="en-US" sz="3600" dirty="0" err="1" smtClean="0"/>
              <a:t>Nhóm</a:t>
            </a:r>
            <a:r>
              <a:rPr lang="en-US" sz="3600" dirty="0" smtClean="0"/>
              <a:t> </a:t>
            </a:r>
            <a:r>
              <a:rPr lang="en-US" sz="3600" dirty="0" err="1" smtClean="0"/>
              <a:t>sinh</a:t>
            </a:r>
            <a:r>
              <a:rPr lang="en-US" sz="3600" dirty="0" smtClean="0"/>
              <a:t> </a:t>
            </a:r>
            <a:r>
              <a:rPr lang="en-US" sz="3600" dirty="0" err="1" smtClean="0"/>
              <a:t>viên</a:t>
            </a:r>
            <a:r>
              <a:rPr lang="en-US" sz="3600" dirty="0" smtClean="0"/>
              <a:t> :</a:t>
            </a:r>
            <a:r>
              <a:rPr lang="en-US" sz="3600" dirty="0" err="1" smtClean="0"/>
              <a:t>Nhóm</a:t>
            </a:r>
            <a:r>
              <a:rPr lang="en-US" sz="3600" dirty="0" smtClean="0"/>
              <a:t> HN</a:t>
            </a:r>
          </a:p>
          <a:p>
            <a:r>
              <a:rPr lang="en-US" sz="3600" dirty="0" err="1" smtClean="0"/>
              <a:t>Mã</a:t>
            </a:r>
            <a:r>
              <a:rPr lang="en-US" sz="3600" dirty="0" smtClean="0"/>
              <a:t> </a:t>
            </a:r>
            <a:r>
              <a:rPr lang="en-US" sz="3600" dirty="0" err="1" smtClean="0"/>
              <a:t>lớp</a:t>
            </a:r>
            <a:r>
              <a:rPr lang="en-US" sz="3600" dirty="0" smtClean="0"/>
              <a:t> </a:t>
            </a:r>
            <a:r>
              <a:rPr lang="en-US" sz="3600" dirty="0" err="1" smtClean="0"/>
              <a:t>học</a:t>
            </a:r>
            <a:r>
              <a:rPr lang="en-US" sz="3600" dirty="0" smtClean="0"/>
              <a:t> </a:t>
            </a:r>
            <a:r>
              <a:rPr lang="en-US" sz="3600" dirty="0" err="1" smtClean="0"/>
              <a:t>phần</a:t>
            </a:r>
            <a:r>
              <a:rPr lang="en-US" sz="3600" dirty="0" smtClean="0"/>
              <a:t> :</a:t>
            </a:r>
            <a:r>
              <a:rPr lang="en-US" sz="2800" dirty="0" smtClean="0"/>
              <a:t>1921COMP130304</a:t>
            </a:r>
          </a:p>
          <a:p>
            <a:r>
              <a:rPr lang="en-US" sz="3600" dirty="0" smtClean="0"/>
              <a:t>1.Trần </a:t>
            </a:r>
            <a:r>
              <a:rPr lang="en-US" sz="3600" dirty="0" err="1" smtClean="0"/>
              <a:t>Vĩnh</a:t>
            </a:r>
            <a:r>
              <a:rPr lang="en-US" sz="3600" dirty="0" smtClean="0"/>
              <a:t> </a:t>
            </a:r>
            <a:r>
              <a:rPr lang="en-US" sz="3600" dirty="0" err="1" smtClean="0"/>
              <a:t>Hưng</a:t>
            </a:r>
            <a:r>
              <a:rPr lang="en-US" sz="3600" dirty="0" smtClean="0"/>
              <a:t> 44.01.104.102</a:t>
            </a:r>
          </a:p>
          <a:p>
            <a:r>
              <a:rPr lang="en-US" sz="3600" dirty="0" smtClean="0"/>
              <a:t>2.Phạm </a:t>
            </a:r>
            <a:r>
              <a:rPr lang="en-US" sz="3600" dirty="0" err="1" smtClean="0"/>
              <a:t>Đăng</a:t>
            </a:r>
            <a:r>
              <a:rPr lang="en-US" sz="3600" dirty="0" smtClean="0"/>
              <a:t> </a:t>
            </a:r>
            <a:r>
              <a:rPr lang="en-US" sz="3600" dirty="0" err="1" smtClean="0"/>
              <a:t>Hoa</a:t>
            </a:r>
            <a:r>
              <a:rPr lang="en-US" sz="3600" dirty="0" smtClean="0"/>
              <a:t> 44.01.104.090</a:t>
            </a:r>
          </a:p>
          <a:p>
            <a:r>
              <a:rPr lang="en-US" sz="3600" dirty="0" smtClean="0">
                <a:hlinkClick r:id="rId2"/>
              </a:rPr>
              <a:t>Link web </a:t>
            </a:r>
            <a:r>
              <a:rPr lang="en-US" sz="3600" dirty="0" err="1" smtClean="0">
                <a:hlinkClick r:id="rId2"/>
              </a:rPr>
              <a:t>của</a:t>
            </a:r>
            <a:r>
              <a:rPr lang="en-US" sz="3600" dirty="0" smtClean="0">
                <a:hlinkClick r:id="rId2"/>
              </a:rPr>
              <a:t> </a:t>
            </a:r>
            <a:r>
              <a:rPr lang="en-US" sz="3600" dirty="0" err="1" smtClean="0">
                <a:hlinkClick r:id="rId2"/>
              </a:rPr>
              <a:t>nhóm</a:t>
            </a:r>
            <a:endParaRPr lang="en-US" sz="3600" dirty="0" smtClean="0"/>
          </a:p>
          <a:p>
            <a:r>
              <a:rPr lang="en-US" sz="3600" dirty="0" smtClean="0"/>
              <a:t>      </a:t>
            </a:r>
          </a:p>
          <a:p>
            <a:r>
              <a:rPr lang="en-US" sz="3600" dirty="0" smtClean="0"/>
              <a:t>                                                 </a:t>
            </a:r>
          </a:p>
          <a:p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2252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CÁC CHỨC NĂNG QUẢN TRỊ TRONG ADMIN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40" t="13282" r="-1535" b="5964"/>
          <a:stretch/>
        </p:blipFill>
        <p:spPr>
          <a:xfrm>
            <a:off x="2207623" y="1690689"/>
            <a:ext cx="7876903" cy="447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4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PHẦN DEMO CHƯƠNG TRÌNH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SAU ĐÂY MỜI CÁC BẠN XEM PHẦN DEMO CỦA NHÓM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2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LỜI KẾT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them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thầy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góp</a:t>
            </a:r>
            <a:r>
              <a:rPr lang="en-US" dirty="0" smtClean="0"/>
              <a:t> ý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6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GIỚI THIỆU SƠ QUA VỀ ĐỒ ÁN WEB NHÓM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Ngày</a:t>
            </a:r>
            <a:r>
              <a:rPr lang="en-US" dirty="0"/>
              <a:t> nay Internet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thói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,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,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.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Internet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dung Web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.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Website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,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.</a:t>
            </a:r>
          </a:p>
          <a:p>
            <a:r>
              <a:rPr lang="en-US" dirty="0"/>
              <a:t>         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do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xót</a:t>
            </a:r>
            <a:r>
              <a:rPr lang="en-US" dirty="0"/>
              <a:t>.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ý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</a:t>
            </a:r>
            <a:r>
              <a:rPr lang="en-US" dirty="0" err="1" smtClean="0"/>
              <a:t>Trân</a:t>
            </a:r>
            <a:r>
              <a:rPr lang="en-US" dirty="0" smtClean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ơn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PHẦN MỀN ĐƯỢC VIẾT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BẰNG CÁC NGÔN NGỮ JAVASCRIPT ,PHP</a:t>
            </a:r>
          </a:p>
          <a:p>
            <a:r>
              <a:rPr lang="en-US" dirty="0" smtClean="0"/>
              <a:t>CSS,BOOTSTRAP,JQUERY</a:t>
            </a:r>
          </a:p>
          <a:p>
            <a:r>
              <a:rPr lang="en-US" dirty="0" smtClean="0"/>
              <a:t> ĐÃ ĐƯỢC  NHÓM KHAM KHẢO MỌI TÀI LIỆU TRÊN MẠNG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2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-229871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MỘT SỐ HÌNH ẢNH CỦA WEB NHÓM MÌNH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85897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1.TRANG CHỦ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40" t="14006" r="-281" b="5896"/>
          <a:stretch/>
        </p:blipFill>
        <p:spPr>
          <a:xfrm>
            <a:off x="1410789" y="1619794"/>
            <a:ext cx="9366068" cy="472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9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54"/>
            <a:ext cx="10515600" cy="60202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GIAO DIỆN CHÍNH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2470" t="12253" r="-145" b="6234"/>
          <a:stretch/>
        </p:blipFill>
        <p:spPr>
          <a:xfrm>
            <a:off x="1293223" y="1149531"/>
            <a:ext cx="9065623" cy="489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TRANG ĐĂNG NHẬP VÀ ĐĂNG KÍ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045" r="3646" b="4117"/>
          <a:stretch/>
        </p:blipFill>
        <p:spPr>
          <a:xfrm>
            <a:off x="838200" y="1907177"/>
            <a:ext cx="4935583" cy="43368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-228" t="14263" r="1595" b="3974"/>
          <a:stretch/>
        </p:blipFill>
        <p:spPr>
          <a:xfrm>
            <a:off x="6152607" y="1907176"/>
            <a:ext cx="5434148" cy="433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9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GIỎ HÀNG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9" t="13644" r="823" b="6931"/>
          <a:stretch/>
        </p:blipFill>
        <p:spPr>
          <a:xfrm>
            <a:off x="1828800" y="1690689"/>
            <a:ext cx="7850778" cy="457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2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 PHẦN TIN TỨC  VỀ SẢN PHẨM CỦA SHOP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652" t="12604" r="-505" b="5532"/>
          <a:stretch/>
        </p:blipFill>
        <p:spPr>
          <a:xfrm>
            <a:off x="1907177" y="1867989"/>
            <a:ext cx="8098972" cy="428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3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PHẦN ADMIN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83" t="12380" r="-586" b="5064"/>
          <a:stretch/>
        </p:blipFill>
        <p:spPr>
          <a:xfrm>
            <a:off x="2246810" y="1502228"/>
            <a:ext cx="7106196" cy="474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9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335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Báo cáo đồ án môn web  ĐỀ TÀI  Thiết Kế Một Web Bán Đồ</vt:lpstr>
      <vt:lpstr>GIỚI THIỆU SƠ QUA VỀ ĐỒ ÁN WEB NHÓM</vt:lpstr>
      <vt:lpstr>PHẦN MỀN ĐƯỢC VIẾT </vt:lpstr>
      <vt:lpstr>MỘT SỐ HÌNH ẢNH CỦA WEB NHÓM MÌNH</vt:lpstr>
      <vt:lpstr>PowerPoint Presentation</vt:lpstr>
      <vt:lpstr>TRANG ĐĂNG NHẬP VÀ ĐĂNG KÍ</vt:lpstr>
      <vt:lpstr>GIỎ HÀNG</vt:lpstr>
      <vt:lpstr>1 PHẦN TIN TỨC  VỀ SẢN PHẨM CỦA SHOP</vt:lpstr>
      <vt:lpstr>PHẦN ADMIN</vt:lpstr>
      <vt:lpstr>CÁC CHỨC NĂNG QUẢN TRỊ TRONG ADMIN</vt:lpstr>
      <vt:lpstr>PHẦN DEMO CHƯƠNG TRÌNH</vt:lpstr>
      <vt:lpstr>LỜI KẾT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môn web  ĐỀ TÀI  Thiết Kế Một Web Bán Đồ</dc:title>
  <dc:creator>Admin</dc:creator>
  <cp:lastModifiedBy>Admin</cp:lastModifiedBy>
  <cp:revision>11</cp:revision>
  <dcterms:created xsi:type="dcterms:W3CDTF">2020-07-19T09:40:51Z</dcterms:created>
  <dcterms:modified xsi:type="dcterms:W3CDTF">2020-07-19T16:24:21Z</dcterms:modified>
</cp:coreProperties>
</file>