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64" r:id="rId5"/>
    <p:sldId id="259" r:id="rId6"/>
    <p:sldId id="260" r:id="rId7"/>
    <p:sldId id="265" r:id="rId8"/>
    <p:sldId id="261" r:id="rId9"/>
    <p:sldId id="262" r:id="rId10"/>
    <p:sldId id="263"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7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B80E0-E79E-4E3A-8F3B-6B1C56A4279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7960C2E-E69B-454C-905C-A98E605BD1D5}">
      <dgm:prSet/>
      <dgm:spPr/>
      <dgm:t>
        <a:bodyPr/>
        <a:lstStyle/>
        <a:p>
          <a:r>
            <a:rPr lang="en-US"/>
            <a:t>Nguyễn Minh Tân </a:t>
          </a:r>
        </a:p>
      </dgm:t>
    </dgm:pt>
    <dgm:pt modelId="{A7FB80DA-94DD-4689-BF56-88465B28E48A}" type="parTrans" cxnId="{888EB27C-83FE-4D86-92AD-AEC967524518}">
      <dgm:prSet/>
      <dgm:spPr/>
      <dgm:t>
        <a:bodyPr/>
        <a:lstStyle/>
        <a:p>
          <a:endParaRPr lang="en-US"/>
        </a:p>
      </dgm:t>
    </dgm:pt>
    <dgm:pt modelId="{AE975010-5B95-454F-9854-E85449E1FBF5}" type="sibTrans" cxnId="{888EB27C-83FE-4D86-92AD-AEC967524518}">
      <dgm:prSet/>
      <dgm:spPr/>
      <dgm:t>
        <a:bodyPr/>
        <a:lstStyle/>
        <a:p>
          <a:endParaRPr lang="en-US"/>
        </a:p>
      </dgm:t>
    </dgm:pt>
    <dgm:pt modelId="{9CE1E3CD-6680-4038-8E96-E974590C9F36}">
      <dgm:prSet/>
      <dgm:spPr/>
      <dgm:t>
        <a:bodyPr/>
        <a:lstStyle/>
        <a:p>
          <a:r>
            <a:rPr lang="en-US"/>
            <a:t>Lê Nguyễn Đình Nam</a:t>
          </a:r>
        </a:p>
      </dgm:t>
    </dgm:pt>
    <dgm:pt modelId="{F973832A-6D35-45B6-AF6B-5A7E8AF8BDE2}" type="parTrans" cxnId="{A4CA7333-A43A-4675-88BF-0FE1ADB58239}">
      <dgm:prSet/>
      <dgm:spPr/>
      <dgm:t>
        <a:bodyPr/>
        <a:lstStyle/>
        <a:p>
          <a:endParaRPr lang="en-US"/>
        </a:p>
      </dgm:t>
    </dgm:pt>
    <dgm:pt modelId="{5D8AC577-336A-4DE2-A52D-9161A11D290A}" type="sibTrans" cxnId="{A4CA7333-A43A-4675-88BF-0FE1ADB58239}">
      <dgm:prSet/>
      <dgm:spPr/>
      <dgm:t>
        <a:bodyPr/>
        <a:lstStyle/>
        <a:p>
          <a:endParaRPr lang="en-US"/>
        </a:p>
      </dgm:t>
    </dgm:pt>
    <dgm:pt modelId="{A7174BCA-6A5D-43DC-B764-7B72B9804602}">
      <dgm:prSet/>
      <dgm:spPr/>
      <dgm:t>
        <a:bodyPr/>
        <a:lstStyle/>
        <a:p>
          <a:r>
            <a:rPr lang="en-US"/>
            <a:t>Nguyễn Thanh Tú</a:t>
          </a:r>
        </a:p>
      </dgm:t>
    </dgm:pt>
    <dgm:pt modelId="{75938825-0788-474E-80AC-7E1559162228}" type="parTrans" cxnId="{E5C5D567-C5F9-45E8-AC45-F8FB59A4EE86}">
      <dgm:prSet/>
      <dgm:spPr/>
      <dgm:t>
        <a:bodyPr/>
        <a:lstStyle/>
        <a:p>
          <a:endParaRPr lang="en-US"/>
        </a:p>
      </dgm:t>
    </dgm:pt>
    <dgm:pt modelId="{1089D341-8AEB-4C8A-908B-A0A2C2EA52A4}" type="sibTrans" cxnId="{E5C5D567-C5F9-45E8-AC45-F8FB59A4EE86}">
      <dgm:prSet/>
      <dgm:spPr/>
      <dgm:t>
        <a:bodyPr/>
        <a:lstStyle/>
        <a:p>
          <a:endParaRPr lang="en-US"/>
        </a:p>
      </dgm:t>
    </dgm:pt>
    <dgm:pt modelId="{8FBEA6D8-4194-449B-9F96-90FBE55C05F7}" type="pres">
      <dgm:prSet presAssocID="{F1DB80E0-E79E-4E3A-8F3B-6B1C56A4279A}" presName="hierChild1" presStyleCnt="0">
        <dgm:presLayoutVars>
          <dgm:chPref val="1"/>
          <dgm:dir/>
          <dgm:animOne val="branch"/>
          <dgm:animLvl val="lvl"/>
          <dgm:resizeHandles/>
        </dgm:presLayoutVars>
      </dgm:prSet>
      <dgm:spPr/>
    </dgm:pt>
    <dgm:pt modelId="{25082510-DB86-4986-BA48-41FCA1D3A63C}" type="pres">
      <dgm:prSet presAssocID="{B7960C2E-E69B-454C-905C-A98E605BD1D5}" presName="hierRoot1" presStyleCnt="0"/>
      <dgm:spPr/>
    </dgm:pt>
    <dgm:pt modelId="{725C3237-234F-4361-8294-B5EE832B2C0C}" type="pres">
      <dgm:prSet presAssocID="{B7960C2E-E69B-454C-905C-A98E605BD1D5}" presName="composite" presStyleCnt="0"/>
      <dgm:spPr/>
    </dgm:pt>
    <dgm:pt modelId="{E3B68A96-BE66-4FF9-B4AE-6485FE8B560A}" type="pres">
      <dgm:prSet presAssocID="{B7960C2E-E69B-454C-905C-A98E605BD1D5}" presName="background" presStyleLbl="node0" presStyleIdx="0" presStyleCnt="3"/>
      <dgm:spPr/>
    </dgm:pt>
    <dgm:pt modelId="{D55EF337-1CEF-4D5E-8450-31D69BCC60E3}" type="pres">
      <dgm:prSet presAssocID="{B7960C2E-E69B-454C-905C-A98E605BD1D5}" presName="text" presStyleLbl="fgAcc0" presStyleIdx="0" presStyleCnt="3">
        <dgm:presLayoutVars>
          <dgm:chPref val="3"/>
        </dgm:presLayoutVars>
      </dgm:prSet>
      <dgm:spPr/>
    </dgm:pt>
    <dgm:pt modelId="{ACC017BF-A708-4065-9619-D233DC65F14B}" type="pres">
      <dgm:prSet presAssocID="{B7960C2E-E69B-454C-905C-A98E605BD1D5}" presName="hierChild2" presStyleCnt="0"/>
      <dgm:spPr/>
    </dgm:pt>
    <dgm:pt modelId="{5B44E3A7-E7E3-4AAC-A1BB-508C22942831}" type="pres">
      <dgm:prSet presAssocID="{9CE1E3CD-6680-4038-8E96-E974590C9F36}" presName="hierRoot1" presStyleCnt="0"/>
      <dgm:spPr/>
    </dgm:pt>
    <dgm:pt modelId="{A4B3737A-89F9-4A42-8168-F20BAB10BCF2}" type="pres">
      <dgm:prSet presAssocID="{9CE1E3CD-6680-4038-8E96-E974590C9F36}" presName="composite" presStyleCnt="0"/>
      <dgm:spPr/>
    </dgm:pt>
    <dgm:pt modelId="{9D631C18-7F89-41EC-B60D-86A0D366229B}" type="pres">
      <dgm:prSet presAssocID="{9CE1E3CD-6680-4038-8E96-E974590C9F36}" presName="background" presStyleLbl="node0" presStyleIdx="1" presStyleCnt="3"/>
      <dgm:spPr/>
    </dgm:pt>
    <dgm:pt modelId="{AB45F2AC-A66D-40EE-871E-6655FFCB0699}" type="pres">
      <dgm:prSet presAssocID="{9CE1E3CD-6680-4038-8E96-E974590C9F36}" presName="text" presStyleLbl="fgAcc0" presStyleIdx="1" presStyleCnt="3">
        <dgm:presLayoutVars>
          <dgm:chPref val="3"/>
        </dgm:presLayoutVars>
      </dgm:prSet>
      <dgm:spPr/>
    </dgm:pt>
    <dgm:pt modelId="{6AB45894-EAFF-4342-B72C-E51EFE30BFA5}" type="pres">
      <dgm:prSet presAssocID="{9CE1E3CD-6680-4038-8E96-E974590C9F36}" presName="hierChild2" presStyleCnt="0"/>
      <dgm:spPr/>
    </dgm:pt>
    <dgm:pt modelId="{3527FA09-8D31-456E-BC3E-68756C025196}" type="pres">
      <dgm:prSet presAssocID="{A7174BCA-6A5D-43DC-B764-7B72B9804602}" presName="hierRoot1" presStyleCnt="0"/>
      <dgm:spPr/>
    </dgm:pt>
    <dgm:pt modelId="{DA33B96B-CDEE-45EC-A9D9-FBE2E41A7836}" type="pres">
      <dgm:prSet presAssocID="{A7174BCA-6A5D-43DC-B764-7B72B9804602}" presName="composite" presStyleCnt="0"/>
      <dgm:spPr/>
    </dgm:pt>
    <dgm:pt modelId="{DE0A1AC4-DEE1-4A0F-BE9E-FBE8CD89557C}" type="pres">
      <dgm:prSet presAssocID="{A7174BCA-6A5D-43DC-B764-7B72B9804602}" presName="background" presStyleLbl="node0" presStyleIdx="2" presStyleCnt="3"/>
      <dgm:spPr/>
    </dgm:pt>
    <dgm:pt modelId="{86A8DBE3-559D-43A1-B6E8-5670510B6FF3}" type="pres">
      <dgm:prSet presAssocID="{A7174BCA-6A5D-43DC-B764-7B72B9804602}" presName="text" presStyleLbl="fgAcc0" presStyleIdx="2" presStyleCnt="3">
        <dgm:presLayoutVars>
          <dgm:chPref val="3"/>
        </dgm:presLayoutVars>
      </dgm:prSet>
      <dgm:spPr/>
    </dgm:pt>
    <dgm:pt modelId="{73A9F4BD-EECF-401F-A9C7-2644B2FA4BC1}" type="pres">
      <dgm:prSet presAssocID="{A7174BCA-6A5D-43DC-B764-7B72B9804602}" presName="hierChild2" presStyleCnt="0"/>
      <dgm:spPr/>
    </dgm:pt>
  </dgm:ptLst>
  <dgm:cxnLst>
    <dgm:cxn modelId="{A53D7709-4543-423B-8DE7-6EA0BF8C2EC7}" type="presOf" srcId="{9CE1E3CD-6680-4038-8E96-E974590C9F36}" destId="{AB45F2AC-A66D-40EE-871E-6655FFCB0699}" srcOrd="0" destOrd="0" presId="urn:microsoft.com/office/officeart/2005/8/layout/hierarchy1"/>
    <dgm:cxn modelId="{4C4AB116-69D9-4053-BE2F-CCCFDCD7707A}" type="presOf" srcId="{F1DB80E0-E79E-4E3A-8F3B-6B1C56A4279A}" destId="{8FBEA6D8-4194-449B-9F96-90FBE55C05F7}" srcOrd="0" destOrd="0" presId="urn:microsoft.com/office/officeart/2005/8/layout/hierarchy1"/>
    <dgm:cxn modelId="{A4CA7333-A43A-4675-88BF-0FE1ADB58239}" srcId="{F1DB80E0-E79E-4E3A-8F3B-6B1C56A4279A}" destId="{9CE1E3CD-6680-4038-8E96-E974590C9F36}" srcOrd="1" destOrd="0" parTransId="{F973832A-6D35-45B6-AF6B-5A7E8AF8BDE2}" sibTransId="{5D8AC577-336A-4DE2-A52D-9161A11D290A}"/>
    <dgm:cxn modelId="{E5C5D567-C5F9-45E8-AC45-F8FB59A4EE86}" srcId="{F1DB80E0-E79E-4E3A-8F3B-6B1C56A4279A}" destId="{A7174BCA-6A5D-43DC-B764-7B72B9804602}" srcOrd="2" destOrd="0" parTransId="{75938825-0788-474E-80AC-7E1559162228}" sibTransId="{1089D341-8AEB-4C8A-908B-A0A2C2EA52A4}"/>
    <dgm:cxn modelId="{888EB27C-83FE-4D86-92AD-AEC967524518}" srcId="{F1DB80E0-E79E-4E3A-8F3B-6B1C56A4279A}" destId="{B7960C2E-E69B-454C-905C-A98E605BD1D5}" srcOrd="0" destOrd="0" parTransId="{A7FB80DA-94DD-4689-BF56-88465B28E48A}" sibTransId="{AE975010-5B95-454F-9854-E85449E1FBF5}"/>
    <dgm:cxn modelId="{DA68438C-EB71-4AEE-A63F-094BBCE993FC}" type="presOf" srcId="{B7960C2E-E69B-454C-905C-A98E605BD1D5}" destId="{D55EF337-1CEF-4D5E-8450-31D69BCC60E3}" srcOrd="0" destOrd="0" presId="urn:microsoft.com/office/officeart/2005/8/layout/hierarchy1"/>
    <dgm:cxn modelId="{E37A3BF3-09D3-47AA-B8F1-9D64036A2B4A}" type="presOf" srcId="{A7174BCA-6A5D-43DC-B764-7B72B9804602}" destId="{86A8DBE3-559D-43A1-B6E8-5670510B6FF3}" srcOrd="0" destOrd="0" presId="urn:microsoft.com/office/officeart/2005/8/layout/hierarchy1"/>
    <dgm:cxn modelId="{A5C36AA2-9227-43ED-AACE-C435086C7154}" type="presParOf" srcId="{8FBEA6D8-4194-449B-9F96-90FBE55C05F7}" destId="{25082510-DB86-4986-BA48-41FCA1D3A63C}" srcOrd="0" destOrd="0" presId="urn:microsoft.com/office/officeart/2005/8/layout/hierarchy1"/>
    <dgm:cxn modelId="{F7A30165-057C-4298-B409-60500EEB5E77}" type="presParOf" srcId="{25082510-DB86-4986-BA48-41FCA1D3A63C}" destId="{725C3237-234F-4361-8294-B5EE832B2C0C}" srcOrd="0" destOrd="0" presId="urn:microsoft.com/office/officeart/2005/8/layout/hierarchy1"/>
    <dgm:cxn modelId="{9670ED42-9B40-4D4A-B320-95F355875A56}" type="presParOf" srcId="{725C3237-234F-4361-8294-B5EE832B2C0C}" destId="{E3B68A96-BE66-4FF9-B4AE-6485FE8B560A}" srcOrd="0" destOrd="0" presId="urn:microsoft.com/office/officeart/2005/8/layout/hierarchy1"/>
    <dgm:cxn modelId="{A36ED147-3067-4BF3-956A-C95B41BA9A66}" type="presParOf" srcId="{725C3237-234F-4361-8294-B5EE832B2C0C}" destId="{D55EF337-1CEF-4D5E-8450-31D69BCC60E3}" srcOrd="1" destOrd="0" presId="urn:microsoft.com/office/officeart/2005/8/layout/hierarchy1"/>
    <dgm:cxn modelId="{991B109E-DB50-420A-B064-BEE506F22A68}" type="presParOf" srcId="{25082510-DB86-4986-BA48-41FCA1D3A63C}" destId="{ACC017BF-A708-4065-9619-D233DC65F14B}" srcOrd="1" destOrd="0" presId="urn:microsoft.com/office/officeart/2005/8/layout/hierarchy1"/>
    <dgm:cxn modelId="{84F2FEA7-30E2-44FB-977C-4C3F94F084CF}" type="presParOf" srcId="{8FBEA6D8-4194-449B-9F96-90FBE55C05F7}" destId="{5B44E3A7-E7E3-4AAC-A1BB-508C22942831}" srcOrd="1" destOrd="0" presId="urn:microsoft.com/office/officeart/2005/8/layout/hierarchy1"/>
    <dgm:cxn modelId="{649A37B0-AEA0-4D0B-9159-60747D1EB085}" type="presParOf" srcId="{5B44E3A7-E7E3-4AAC-A1BB-508C22942831}" destId="{A4B3737A-89F9-4A42-8168-F20BAB10BCF2}" srcOrd="0" destOrd="0" presId="urn:microsoft.com/office/officeart/2005/8/layout/hierarchy1"/>
    <dgm:cxn modelId="{37836BDA-3378-40C3-9A49-FF08CCB707DA}" type="presParOf" srcId="{A4B3737A-89F9-4A42-8168-F20BAB10BCF2}" destId="{9D631C18-7F89-41EC-B60D-86A0D366229B}" srcOrd="0" destOrd="0" presId="urn:microsoft.com/office/officeart/2005/8/layout/hierarchy1"/>
    <dgm:cxn modelId="{0DF3EDDA-5D91-4F3B-8289-7B6E953F9F8B}" type="presParOf" srcId="{A4B3737A-89F9-4A42-8168-F20BAB10BCF2}" destId="{AB45F2AC-A66D-40EE-871E-6655FFCB0699}" srcOrd="1" destOrd="0" presId="urn:microsoft.com/office/officeart/2005/8/layout/hierarchy1"/>
    <dgm:cxn modelId="{1B68396D-2242-4E30-8B58-530D331948AE}" type="presParOf" srcId="{5B44E3A7-E7E3-4AAC-A1BB-508C22942831}" destId="{6AB45894-EAFF-4342-B72C-E51EFE30BFA5}" srcOrd="1" destOrd="0" presId="urn:microsoft.com/office/officeart/2005/8/layout/hierarchy1"/>
    <dgm:cxn modelId="{A4B8616D-450E-43AC-A36D-4EA3C288F22B}" type="presParOf" srcId="{8FBEA6D8-4194-449B-9F96-90FBE55C05F7}" destId="{3527FA09-8D31-456E-BC3E-68756C025196}" srcOrd="2" destOrd="0" presId="urn:microsoft.com/office/officeart/2005/8/layout/hierarchy1"/>
    <dgm:cxn modelId="{F1359F97-D6AE-42CE-AE86-A81AB641902D}" type="presParOf" srcId="{3527FA09-8D31-456E-BC3E-68756C025196}" destId="{DA33B96B-CDEE-45EC-A9D9-FBE2E41A7836}" srcOrd="0" destOrd="0" presId="urn:microsoft.com/office/officeart/2005/8/layout/hierarchy1"/>
    <dgm:cxn modelId="{847DC2C4-3C60-4C3E-B345-2ADAAFA28D01}" type="presParOf" srcId="{DA33B96B-CDEE-45EC-A9D9-FBE2E41A7836}" destId="{DE0A1AC4-DEE1-4A0F-BE9E-FBE8CD89557C}" srcOrd="0" destOrd="0" presId="urn:microsoft.com/office/officeart/2005/8/layout/hierarchy1"/>
    <dgm:cxn modelId="{D6046E67-179C-4156-95DB-C711994EDCB0}" type="presParOf" srcId="{DA33B96B-CDEE-45EC-A9D9-FBE2E41A7836}" destId="{86A8DBE3-559D-43A1-B6E8-5670510B6FF3}" srcOrd="1" destOrd="0" presId="urn:microsoft.com/office/officeart/2005/8/layout/hierarchy1"/>
    <dgm:cxn modelId="{188358D4-16C6-4E40-8779-D6EA316EDE54}" type="presParOf" srcId="{3527FA09-8D31-456E-BC3E-68756C025196}" destId="{73A9F4BD-EECF-401F-A9C7-2644B2FA4BC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2D5AA-2AF1-4960-8722-3C2EEFAE940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7EE8C2D-12A7-4250-9655-F4E84BDBDC90}">
      <dgm:prSet/>
      <dgm:spPr/>
      <dgm:t>
        <a:bodyPr/>
        <a:lstStyle/>
        <a:p>
          <a:r>
            <a:rPr lang="en-US" dirty="0" err="1"/>
            <a:t>Phần</a:t>
          </a:r>
          <a:r>
            <a:rPr lang="en-US" dirty="0"/>
            <a:t> I: </a:t>
          </a:r>
          <a:r>
            <a:rPr lang="en-US" dirty="0" err="1"/>
            <a:t>Giới</a:t>
          </a:r>
          <a:r>
            <a:rPr lang="en-US" dirty="0"/>
            <a:t> </a:t>
          </a:r>
          <a:r>
            <a:rPr lang="en-US" dirty="0" err="1"/>
            <a:t>thiệu</a:t>
          </a:r>
          <a:endParaRPr lang="en-US" dirty="0"/>
        </a:p>
      </dgm:t>
    </dgm:pt>
    <dgm:pt modelId="{6F48D302-8612-409E-B2CA-34E28451CD7E}" type="parTrans" cxnId="{7FFEF143-34DC-4A26-B51A-EB8F0C761CCB}">
      <dgm:prSet/>
      <dgm:spPr/>
      <dgm:t>
        <a:bodyPr/>
        <a:lstStyle/>
        <a:p>
          <a:endParaRPr lang="en-US"/>
        </a:p>
      </dgm:t>
    </dgm:pt>
    <dgm:pt modelId="{2E4E7588-E901-4432-9A4B-27E819090A85}" type="sibTrans" cxnId="{7FFEF143-34DC-4A26-B51A-EB8F0C761CCB}">
      <dgm:prSet/>
      <dgm:spPr/>
      <dgm:t>
        <a:bodyPr/>
        <a:lstStyle/>
        <a:p>
          <a:endParaRPr lang="en-US"/>
        </a:p>
      </dgm:t>
    </dgm:pt>
    <dgm:pt modelId="{1A64D821-B789-40A0-8AEB-F6748A0C3DD6}">
      <dgm:prSet/>
      <dgm:spPr/>
      <dgm:t>
        <a:bodyPr/>
        <a:lstStyle/>
        <a:p>
          <a:r>
            <a:rPr lang="en-US" dirty="0" err="1"/>
            <a:t>Phần</a:t>
          </a:r>
          <a:r>
            <a:rPr lang="en-US" dirty="0"/>
            <a:t> II: </a:t>
          </a:r>
          <a:r>
            <a:rPr lang="en-US" dirty="0" err="1"/>
            <a:t>Công</a:t>
          </a:r>
          <a:r>
            <a:rPr lang="en-US" dirty="0"/>
            <a:t> </a:t>
          </a:r>
          <a:r>
            <a:rPr lang="en-US" dirty="0" err="1"/>
            <a:t>cụ</a:t>
          </a:r>
          <a:r>
            <a:rPr lang="en-US" dirty="0"/>
            <a:t>, </a:t>
          </a:r>
          <a:r>
            <a:rPr lang="en-US" dirty="0" err="1"/>
            <a:t>ngôn</a:t>
          </a:r>
          <a:r>
            <a:rPr lang="en-US" dirty="0"/>
            <a:t> </a:t>
          </a:r>
          <a:r>
            <a:rPr lang="en-US" dirty="0" err="1"/>
            <a:t>ngữ</a:t>
          </a:r>
          <a:endParaRPr lang="en-US" dirty="0"/>
        </a:p>
      </dgm:t>
    </dgm:pt>
    <dgm:pt modelId="{286AB170-9639-4345-9634-94638AD011E2}" type="parTrans" cxnId="{2023C709-6E77-46FC-800E-FB696484D28C}">
      <dgm:prSet/>
      <dgm:spPr/>
      <dgm:t>
        <a:bodyPr/>
        <a:lstStyle/>
        <a:p>
          <a:endParaRPr lang="en-US"/>
        </a:p>
      </dgm:t>
    </dgm:pt>
    <dgm:pt modelId="{546F1704-9687-4FD8-9CD1-F76E6CC237DD}" type="sibTrans" cxnId="{2023C709-6E77-46FC-800E-FB696484D28C}">
      <dgm:prSet/>
      <dgm:spPr/>
      <dgm:t>
        <a:bodyPr/>
        <a:lstStyle/>
        <a:p>
          <a:endParaRPr lang="en-US"/>
        </a:p>
      </dgm:t>
    </dgm:pt>
    <dgm:pt modelId="{14A11476-2344-4293-8517-85155532D784}">
      <dgm:prSet/>
      <dgm:spPr/>
      <dgm:t>
        <a:bodyPr/>
        <a:lstStyle/>
        <a:p>
          <a:r>
            <a:rPr lang="en-US" dirty="0" err="1"/>
            <a:t>Phần</a:t>
          </a:r>
          <a:r>
            <a:rPr lang="en-US" dirty="0"/>
            <a:t> III: Giao </a:t>
          </a:r>
          <a:r>
            <a:rPr lang="en-US" dirty="0" err="1"/>
            <a:t>diện</a:t>
          </a:r>
          <a:r>
            <a:rPr lang="en-US" dirty="0"/>
            <a:t> website</a:t>
          </a:r>
        </a:p>
      </dgm:t>
    </dgm:pt>
    <dgm:pt modelId="{E9D66656-9592-4F2B-964E-C1B887EF7350}" type="parTrans" cxnId="{ED355764-5F42-41AC-A91D-0B092718C726}">
      <dgm:prSet/>
      <dgm:spPr/>
      <dgm:t>
        <a:bodyPr/>
        <a:lstStyle/>
        <a:p>
          <a:endParaRPr lang="en-US"/>
        </a:p>
      </dgm:t>
    </dgm:pt>
    <dgm:pt modelId="{7F0F5446-22BD-4392-8E0F-5D83E472D12B}" type="sibTrans" cxnId="{ED355764-5F42-41AC-A91D-0B092718C726}">
      <dgm:prSet/>
      <dgm:spPr/>
      <dgm:t>
        <a:bodyPr/>
        <a:lstStyle/>
        <a:p>
          <a:endParaRPr lang="en-US"/>
        </a:p>
      </dgm:t>
    </dgm:pt>
    <dgm:pt modelId="{CFAEBA8E-F7A6-412A-B53A-C780529EFCBF}" type="pres">
      <dgm:prSet presAssocID="{0372D5AA-2AF1-4960-8722-3C2EEFAE9409}" presName="linear" presStyleCnt="0">
        <dgm:presLayoutVars>
          <dgm:animLvl val="lvl"/>
          <dgm:resizeHandles val="exact"/>
        </dgm:presLayoutVars>
      </dgm:prSet>
      <dgm:spPr/>
    </dgm:pt>
    <dgm:pt modelId="{4D4CB02E-3CC6-4869-A9BD-F04F2A94D6DF}" type="pres">
      <dgm:prSet presAssocID="{97EE8C2D-12A7-4250-9655-F4E84BDBDC90}" presName="parentText" presStyleLbl="node1" presStyleIdx="0" presStyleCnt="3" custLinFactNeighborX="6104" custLinFactNeighborY="-3628">
        <dgm:presLayoutVars>
          <dgm:chMax val="0"/>
          <dgm:bulletEnabled val="1"/>
        </dgm:presLayoutVars>
      </dgm:prSet>
      <dgm:spPr/>
    </dgm:pt>
    <dgm:pt modelId="{AB332168-C34B-4059-9B26-5A470AC9B98E}" type="pres">
      <dgm:prSet presAssocID="{2E4E7588-E901-4432-9A4B-27E819090A85}" presName="spacer" presStyleCnt="0"/>
      <dgm:spPr/>
    </dgm:pt>
    <dgm:pt modelId="{0FAB7ACA-5795-4335-8AF1-AB2E9D0713BB}" type="pres">
      <dgm:prSet presAssocID="{1A64D821-B789-40A0-8AEB-F6748A0C3DD6}" presName="parentText" presStyleLbl="node1" presStyleIdx="1" presStyleCnt="3">
        <dgm:presLayoutVars>
          <dgm:chMax val="0"/>
          <dgm:bulletEnabled val="1"/>
        </dgm:presLayoutVars>
      </dgm:prSet>
      <dgm:spPr/>
    </dgm:pt>
    <dgm:pt modelId="{4EE4C5B1-C6C5-4496-BE94-1FBE92284590}" type="pres">
      <dgm:prSet presAssocID="{546F1704-9687-4FD8-9CD1-F76E6CC237DD}" presName="spacer" presStyleCnt="0"/>
      <dgm:spPr/>
    </dgm:pt>
    <dgm:pt modelId="{7642BF78-0638-49FF-AA5D-6F674BAFD3FB}" type="pres">
      <dgm:prSet presAssocID="{14A11476-2344-4293-8517-85155532D784}" presName="parentText" presStyleLbl="node1" presStyleIdx="2" presStyleCnt="3">
        <dgm:presLayoutVars>
          <dgm:chMax val="0"/>
          <dgm:bulletEnabled val="1"/>
        </dgm:presLayoutVars>
      </dgm:prSet>
      <dgm:spPr/>
    </dgm:pt>
  </dgm:ptLst>
  <dgm:cxnLst>
    <dgm:cxn modelId="{2023C709-6E77-46FC-800E-FB696484D28C}" srcId="{0372D5AA-2AF1-4960-8722-3C2EEFAE9409}" destId="{1A64D821-B789-40A0-8AEB-F6748A0C3DD6}" srcOrd="1" destOrd="0" parTransId="{286AB170-9639-4345-9634-94638AD011E2}" sibTransId="{546F1704-9687-4FD8-9CD1-F76E6CC237DD}"/>
    <dgm:cxn modelId="{7FFEF143-34DC-4A26-B51A-EB8F0C761CCB}" srcId="{0372D5AA-2AF1-4960-8722-3C2EEFAE9409}" destId="{97EE8C2D-12A7-4250-9655-F4E84BDBDC90}" srcOrd="0" destOrd="0" parTransId="{6F48D302-8612-409E-B2CA-34E28451CD7E}" sibTransId="{2E4E7588-E901-4432-9A4B-27E819090A85}"/>
    <dgm:cxn modelId="{ED355764-5F42-41AC-A91D-0B092718C726}" srcId="{0372D5AA-2AF1-4960-8722-3C2EEFAE9409}" destId="{14A11476-2344-4293-8517-85155532D784}" srcOrd="2" destOrd="0" parTransId="{E9D66656-9592-4F2B-964E-C1B887EF7350}" sibTransId="{7F0F5446-22BD-4392-8E0F-5D83E472D12B}"/>
    <dgm:cxn modelId="{96ACA853-47F2-45A9-BE40-663367BAEE0B}" type="presOf" srcId="{97EE8C2D-12A7-4250-9655-F4E84BDBDC90}" destId="{4D4CB02E-3CC6-4869-A9BD-F04F2A94D6DF}" srcOrd="0" destOrd="0" presId="urn:microsoft.com/office/officeart/2005/8/layout/vList2"/>
    <dgm:cxn modelId="{4791DA7B-115B-45A6-AC97-D30F4FCBEF5C}" type="presOf" srcId="{1A64D821-B789-40A0-8AEB-F6748A0C3DD6}" destId="{0FAB7ACA-5795-4335-8AF1-AB2E9D0713BB}" srcOrd="0" destOrd="0" presId="urn:microsoft.com/office/officeart/2005/8/layout/vList2"/>
    <dgm:cxn modelId="{2F2752F3-2C67-49CC-9014-E5BC8F3DDEBB}" type="presOf" srcId="{0372D5AA-2AF1-4960-8722-3C2EEFAE9409}" destId="{CFAEBA8E-F7A6-412A-B53A-C780529EFCBF}" srcOrd="0" destOrd="0" presId="urn:microsoft.com/office/officeart/2005/8/layout/vList2"/>
    <dgm:cxn modelId="{21CDCDFD-0088-45B0-B40A-92C4F00E1225}" type="presOf" srcId="{14A11476-2344-4293-8517-85155532D784}" destId="{7642BF78-0638-49FF-AA5D-6F674BAFD3FB}" srcOrd="0" destOrd="0" presId="urn:microsoft.com/office/officeart/2005/8/layout/vList2"/>
    <dgm:cxn modelId="{53DA2B67-9FBB-4CEF-840F-6DC7E5AFC3E1}" type="presParOf" srcId="{CFAEBA8E-F7A6-412A-B53A-C780529EFCBF}" destId="{4D4CB02E-3CC6-4869-A9BD-F04F2A94D6DF}" srcOrd="0" destOrd="0" presId="urn:microsoft.com/office/officeart/2005/8/layout/vList2"/>
    <dgm:cxn modelId="{904FA5DF-B855-4BE3-86A8-132300679189}" type="presParOf" srcId="{CFAEBA8E-F7A6-412A-B53A-C780529EFCBF}" destId="{AB332168-C34B-4059-9B26-5A470AC9B98E}" srcOrd="1" destOrd="0" presId="urn:microsoft.com/office/officeart/2005/8/layout/vList2"/>
    <dgm:cxn modelId="{AAF073B4-79D2-427D-A7F8-9104ECA8C9CC}" type="presParOf" srcId="{CFAEBA8E-F7A6-412A-B53A-C780529EFCBF}" destId="{0FAB7ACA-5795-4335-8AF1-AB2E9D0713BB}" srcOrd="2" destOrd="0" presId="urn:microsoft.com/office/officeart/2005/8/layout/vList2"/>
    <dgm:cxn modelId="{5E8CB33C-DEFB-49B2-8A5A-35B395AA3B44}" type="presParOf" srcId="{CFAEBA8E-F7A6-412A-B53A-C780529EFCBF}" destId="{4EE4C5B1-C6C5-4496-BE94-1FBE92284590}" srcOrd="3" destOrd="0" presId="urn:microsoft.com/office/officeart/2005/8/layout/vList2"/>
    <dgm:cxn modelId="{A1F8CC44-A78E-4EDB-B52C-C5797B2473FF}" type="presParOf" srcId="{CFAEBA8E-F7A6-412A-B53A-C780529EFCBF}" destId="{7642BF78-0638-49FF-AA5D-6F674BAFD3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68A96-BE66-4FF9-B4AE-6485FE8B560A}">
      <dsp:nvSpPr>
        <dsp:cNvPr id="0" name=""/>
        <dsp:cNvSpPr/>
      </dsp:nvSpPr>
      <dsp:spPr>
        <a:xfrm>
          <a:off x="0" y="945627"/>
          <a:ext cx="3103039" cy="1970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EF337-1CEF-4D5E-8450-31D69BCC60E3}">
      <dsp:nvSpPr>
        <dsp:cNvPr id="0" name=""/>
        <dsp:cNvSpPr/>
      </dsp:nvSpPr>
      <dsp:spPr>
        <a:xfrm>
          <a:off x="344782" y="1273171"/>
          <a:ext cx="3103039" cy="19704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Nguyễn Minh Tân </a:t>
          </a:r>
        </a:p>
      </dsp:txBody>
      <dsp:txXfrm>
        <a:off x="402494" y="1330883"/>
        <a:ext cx="2987615" cy="1855006"/>
      </dsp:txXfrm>
    </dsp:sp>
    <dsp:sp modelId="{9D631C18-7F89-41EC-B60D-86A0D366229B}">
      <dsp:nvSpPr>
        <dsp:cNvPr id="0" name=""/>
        <dsp:cNvSpPr/>
      </dsp:nvSpPr>
      <dsp:spPr>
        <a:xfrm>
          <a:off x="3792603" y="945627"/>
          <a:ext cx="3103039" cy="1970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5F2AC-A66D-40EE-871E-6655FFCB0699}">
      <dsp:nvSpPr>
        <dsp:cNvPr id="0" name=""/>
        <dsp:cNvSpPr/>
      </dsp:nvSpPr>
      <dsp:spPr>
        <a:xfrm>
          <a:off x="4137385" y="1273171"/>
          <a:ext cx="3103039" cy="19704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Lê Nguyễn Đình Nam</a:t>
          </a:r>
        </a:p>
      </dsp:txBody>
      <dsp:txXfrm>
        <a:off x="4195097" y="1330883"/>
        <a:ext cx="2987615" cy="1855006"/>
      </dsp:txXfrm>
    </dsp:sp>
    <dsp:sp modelId="{DE0A1AC4-DEE1-4A0F-BE9E-FBE8CD89557C}">
      <dsp:nvSpPr>
        <dsp:cNvPr id="0" name=""/>
        <dsp:cNvSpPr/>
      </dsp:nvSpPr>
      <dsp:spPr>
        <a:xfrm>
          <a:off x="7585207" y="945627"/>
          <a:ext cx="3103039" cy="1970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8DBE3-559D-43A1-B6E8-5670510B6FF3}">
      <dsp:nvSpPr>
        <dsp:cNvPr id="0" name=""/>
        <dsp:cNvSpPr/>
      </dsp:nvSpPr>
      <dsp:spPr>
        <a:xfrm>
          <a:off x="7929989" y="1273171"/>
          <a:ext cx="3103039" cy="19704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Nguyễn Thanh Tú</a:t>
          </a:r>
        </a:p>
      </dsp:txBody>
      <dsp:txXfrm>
        <a:off x="7987701" y="1330883"/>
        <a:ext cx="2987615" cy="1855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CB02E-3CC6-4869-A9BD-F04F2A94D6DF}">
      <dsp:nvSpPr>
        <dsp:cNvPr id="0" name=""/>
        <dsp:cNvSpPr/>
      </dsp:nvSpPr>
      <dsp:spPr>
        <a:xfrm>
          <a:off x="0" y="45648"/>
          <a:ext cx="6177516" cy="15171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err="1"/>
            <a:t>Phần</a:t>
          </a:r>
          <a:r>
            <a:rPr lang="en-US" sz="3800" kern="1200" dirty="0"/>
            <a:t> I: </a:t>
          </a:r>
          <a:r>
            <a:rPr lang="en-US" sz="3800" kern="1200" dirty="0" err="1"/>
            <a:t>Giới</a:t>
          </a:r>
          <a:r>
            <a:rPr lang="en-US" sz="3800" kern="1200" dirty="0"/>
            <a:t> </a:t>
          </a:r>
          <a:r>
            <a:rPr lang="en-US" sz="3800" kern="1200" dirty="0" err="1"/>
            <a:t>thiệu</a:t>
          </a:r>
          <a:endParaRPr lang="en-US" sz="3800" kern="1200" dirty="0"/>
        </a:p>
      </dsp:txBody>
      <dsp:txXfrm>
        <a:off x="74063" y="119711"/>
        <a:ext cx="6029390" cy="1369071"/>
      </dsp:txXfrm>
    </dsp:sp>
    <dsp:sp modelId="{0FAB7ACA-5795-4335-8AF1-AB2E9D0713BB}">
      <dsp:nvSpPr>
        <dsp:cNvPr id="0" name=""/>
        <dsp:cNvSpPr/>
      </dsp:nvSpPr>
      <dsp:spPr>
        <a:xfrm>
          <a:off x="0" y="1676256"/>
          <a:ext cx="6177516" cy="1517197"/>
        </a:xfrm>
        <a:prstGeom prst="roundRec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err="1"/>
            <a:t>Phần</a:t>
          </a:r>
          <a:r>
            <a:rPr lang="en-US" sz="3800" kern="1200" dirty="0"/>
            <a:t> II: </a:t>
          </a:r>
          <a:r>
            <a:rPr lang="en-US" sz="3800" kern="1200" dirty="0" err="1"/>
            <a:t>Công</a:t>
          </a:r>
          <a:r>
            <a:rPr lang="en-US" sz="3800" kern="1200" dirty="0"/>
            <a:t> </a:t>
          </a:r>
          <a:r>
            <a:rPr lang="en-US" sz="3800" kern="1200" dirty="0" err="1"/>
            <a:t>cụ</a:t>
          </a:r>
          <a:r>
            <a:rPr lang="en-US" sz="3800" kern="1200" dirty="0"/>
            <a:t>, </a:t>
          </a:r>
          <a:r>
            <a:rPr lang="en-US" sz="3800" kern="1200" dirty="0" err="1"/>
            <a:t>ngôn</a:t>
          </a:r>
          <a:r>
            <a:rPr lang="en-US" sz="3800" kern="1200" dirty="0"/>
            <a:t> </a:t>
          </a:r>
          <a:r>
            <a:rPr lang="en-US" sz="3800" kern="1200" dirty="0" err="1"/>
            <a:t>ngữ</a:t>
          </a:r>
          <a:endParaRPr lang="en-US" sz="3800" kern="1200" dirty="0"/>
        </a:p>
      </dsp:txBody>
      <dsp:txXfrm>
        <a:off x="74063" y="1750319"/>
        <a:ext cx="6029390" cy="1369071"/>
      </dsp:txXfrm>
    </dsp:sp>
    <dsp:sp modelId="{7642BF78-0638-49FF-AA5D-6F674BAFD3FB}">
      <dsp:nvSpPr>
        <dsp:cNvPr id="0" name=""/>
        <dsp:cNvSpPr/>
      </dsp:nvSpPr>
      <dsp:spPr>
        <a:xfrm>
          <a:off x="0" y="3302894"/>
          <a:ext cx="6177516" cy="1517197"/>
        </a:xfrm>
        <a:prstGeom prst="roundRec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err="1"/>
            <a:t>Phần</a:t>
          </a:r>
          <a:r>
            <a:rPr lang="en-US" sz="3800" kern="1200" dirty="0"/>
            <a:t> III: Giao </a:t>
          </a:r>
          <a:r>
            <a:rPr lang="en-US" sz="3800" kern="1200" dirty="0" err="1"/>
            <a:t>diện</a:t>
          </a:r>
          <a:r>
            <a:rPr lang="en-US" sz="3800" kern="1200" dirty="0"/>
            <a:t> website</a:t>
          </a:r>
        </a:p>
      </dsp:txBody>
      <dsp:txXfrm>
        <a:off x="74063" y="3376957"/>
        <a:ext cx="6029390" cy="13690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July 28,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394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July 28,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9241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July 28,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4110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July 28,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3257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July 28,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5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July 28,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599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July 28,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557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July 28,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846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July 28,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45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July 28,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9404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July 28,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348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July 28,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63974080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68486AED-B24B-ABA2-D39D-49C162E0CF69}"/>
              </a:ext>
            </a:extLst>
          </p:cNvPr>
          <p:cNvPicPr>
            <a:picLocks noChangeAspect="1"/>
          </p:cNvPicPr>
          <p:nvPr/>
        </p:nvPicPr>
        <p:blipFill rotWithShape="1">
          <a:blip r:embed="rId2"/>
          <a:srcRect l="11926" r="13074"/>
          <a:stretch/>
        </p:blipFill>
        <p:spPr>
          <a:xfrm>
            <a:off x="5135131" y="457200"/>
            <a:ext cx="5951114" cy="5951114"/>
          </a:xfrm>
          <a:prstGeom prst="rect">
            <a:avLst/>
          </a:prstGeom>
        </p:spPr>
      </p:pic>
      <p:sp>
        <p:nvSpPr>
          <p:cNvPr id="9" name="TextBox 8">
            <a:extLst>
              <a:ext uri="{FF2B5EF4-FFF2-40B4-BE49-F238E27FC236}">
                <a16:creationId xmlns:a16="http://schemas.microsoft.com/office/drawing/2014/main" id="{C15C5289-61A1-73B0-3DEF-93A8AFFA735F}"/>
              </a:ext>
            </a:extLst>
          </p:cNvPr>
          <p:cNvSpPr txBox="1"/>
          <p:nvPr/>
        </p:nvSpPr>
        <p:spPr>
          <a:xfrm>
            <a:off x="111967" y="718457"/>
            <a:ext cx="3816221" cy="1446550"/>
          </a:xfrm>
          <a:prstGeom prst="rect">
            <a:avLst/>
          </a:prstGeom>
          <a:noFill/>
        </p:spPr>
        <p:txBody>
          <a:bodyPr wrap="square" rtlCol="0">
            <a:spAutoFit/>
          </a:bodyPr>
          <a:lstStyle/>
          <a:p>
            <a:r>
              <a:rPr lang="en-US" sz="4400" dirty="0" err="1">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Đồ</a:t>
            </a:r>
            <a:r>
              <a:rPr lang="en-US" sz="4400" dirty="0">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4400" dirty="0" err="1">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Án</a:t>
            </a:r>
            <a:r>
              <a:rPr lang="en-US" sz="4400" dirty="0">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4400" dirty="0" err="1">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Cơ</a:t>
            </a:r>
            <a:r>
              <a:rPr lang="en-US" sz="4400" dirty="0">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4400" dirty="0" err="1">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Sở</a:t>
            </a:r>
            <a:r>
              <a:rPr lang="en-US" sz="4400" dirty="0">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4400" dirty="0" err="1">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rPr>
              <a:t>Ngành</a:t>
            </a:r>
            <a:endParaRPr lang="en-US" sz="4400" dirty="0">
              <a:solidFill>
                <a:schemeClr val="bg1">
                  <a:lumMod val="9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646CC64-359A-6C20-D8E6-67A05624E6C5}"/>
              </a:ext>
            </a:extLst>
          </p:cNvPr>
          <p:cNvSpPr txBox="1"/>
          <p:nvPr/>
        </p:nvSpPr>
        <p:spPr>
          <a:xfrm>
            <a:off x="111967" y="4154385"/>
            <a:ext cx="3629609" cy="1077218"/>
          </a:xfrm>
          <a:prstGeom prst="rect">
            <a:avLst/>
          </a:prstGeom>
          <a:noFill/>
        </p:spPr>
        <p:txBody>
          <a:bodyPr wrap="square" rtlCol="0">
            <a:spAutoFit/>
          </a:bodyPr>
          <a:lstStyle/>
          <a:p>
            <a:r>
              <a:rPr lang="en-US" sz="3200" dirty="0" err="1">
                <a:solidFill>
                  <a:schemeClr val="bg1">
                    <a:lumMod val="95000"/>
                  </a:schemeClr>
                </a:solidFill>
                <a:latin typeface="Times New Roman" panose="02020603050405020304" pitchFamily="18" charset="0"/>
                <a:cs typeface="Times New Roman" panose="02020603050405020304" pitchFamily="18" charset="0"/>
              </a:rPr>
              <a:t>Giáo</a:t>
            </a:r>
            <a:r>
              <a:rPr lang="en-US" sz="3200" dirty="0">
                <a:solidFill>
                  <a:schemeClr val="bg1">
                    <a:lumMod val="95000"/>
                  </a:schemeClr>
                </a:solidFill>
                <a:latin typeface="Times New Roman" panose="02020603050405020304" pitchFamily="18" charset="0"/>
                <a:cs typeface="Times New Roman" panose="02020603050405020304" pitchFamily="18" charset="0"/>
              </a:rPr>
              <a:t> </a:t>
            </a:r>
            <a:r>
              <a:rPr lang="en-US" sz="3200" dirty="0" err="1">
                <a:solidFill>
                  <a:schemeClr val="bg1">
                    <a:lumMod val="95000"/>
                  </a:schemeClr>
                </a:solidFill>
                <a:latin typeface="Times New Roman" panose="02020603050405020304" pitchFamily="18" charset="0"/>
                <a:cs typeface="Times New Roman" panose="02020603050405020304" pitchFamily="18" charset="0"/>
              </a:rPr>
              <a:t>viên</a:t>
            </a:r>
            <a:r>
              <a:rPr lang="en-US" sz="3200" dirty="0">
                <a:solidFill>
                  <a:schemeClr val="bg1">
                    <a:lumMod val="95000"/>
                  </a:schemeClr>
                </a:solidFill>
                <a:latin typeface="Times New Roman" panose="02020603050405020304" pitchFamily="18" charset="0"/>
                <a:cs typeface="Times New Roman" panose="02020603050405020304" pitchFamily="18" charset="0"/>
              </a:rPr>
              <a:t> </a:t>
            </a:r>
            <a:r>
              <a:rPr lang="en-US" sz="3200" dirty="0" err="1">
                <a:solidFill>
                  <a:schemeClr val="bg1">
                    <a:lumMod val="95000"/>
                  </a:schemeClr>
                </a:solidFill>
                <a:latin typeface="Times New Roman" panose="02020603050405020304" pitchFamily="18" charset="0"/>
                <a:cs typeface="Times New Roman" panose="02020603050405020304" pitchFamily="18" charset="0"/>
              </a:rPr>
              <a:t>hướng</a:t>
            </a:r>
            <a:r>
              <a:rPr lang="en-US" sz="3200" dirty="0">
                <a:solidFill>
                  <a:schemeClr val="bg1">
                    <a:lumMod val="95000"/>
                  </a:schemeClr>
                </a:solidFill>
                <a:latin typeface="Times New Roman" panose="02020603050405020304" pitchFamily="18" charset="0"/>
                <a:cs typeface="Times New Roman" panose="02020603050405020304" pitchFamily="18" charset="0"/>
              </a:rPr>
              <a:t> </a:t>
            </a:r>
            <a:r>
              <a:rPr lang="en-US" sz="3200" dirty="0" err="1">
                <a:solidFill>
                  <a:schemeClr val="bg1">
                    <a:lumMod val="95000"/>
                  </a:schemeClr>
                </a:solidFill>
                <a:latin typeface="Times New Roman" panose="02020603050405020304" pitchFamily="18" charset="0"/>
                <a:cs typeface="Times New Roman" panose="02020603050405020304" pitchFamily="18" charset="0"/>
              </a:rPr>
              <a:t>dẫn</a:t>
            </a:r>
            <a:r>
              <a:rPr lang="en-US" sz="3200" dirty="0">
                <a:solidFill>
                  <a:schemeClr val="bg1">
                    <a:lumMod val="95000"/>
                  </a:schemeClr>
                </a:solidFill>
                <a:latin typeface="Times New Roman" panose="02020603050405020304" pitchFamily="18" charset="0"/>
                <a:cs typeface="Times New Roman" panose="02020603050405020304" pitchFamily="18" charset="0"/>
              </a:rPr>
              <a:t>: </a:t>
            </a:r>
            <a:r>
              <a:rPr lang="en-US" sz="3200" dirty="0" err="1">
                <a:solidFill>
                  <a:schemeClr val="bg1">
                    <a:lumMod val="95000"/>
                  </a:schemeClr>
                </a:solidFill>
                <a:latin typeface="Times New Roman" panose="02020603050405020304" pitchFamily="18" charset="0"/>
                <a:cs typeface="Times New Roman" panose="02020603050405020304" pitchFamily="18" charset="0"/>
              </a:rPr>
              <a:t>Trần</a:t>
            </a:r>
            <a:r>
              <a:rPr lang="en-US" sz="3200" dirty="0">
                <a:solidFill>
                  <a:schemeClr val="bg1">
                    <a:lumMod val="95000"/>
                  </a:schemeClr>
                </a:solidFill>
                <a:latin typeface="Times New Roman" panose="02020603050405020304" pitchFamily="18" charset="0"/>
                <a:cs typeface="Times New Roman" panose="02020603050405020304" pitchFamily="18" charset="0"/>
              </a:rPr>
              <a:t> </a:t>
            </a:r>
            <a:r>
              <a:rPr lang="en-US" sz="3200" dirty="0" err="1">
                <a:solidFill>
                  <a:schemeClr val="bg1">
                    <a:lumMod val="95000"/>
                  </a:schemeClr>
                </a:solidFill>
                <a:latin typeface="Times New Roman" panose="02020603050405020304" pitchFamily="18" charset="0"/>
                <a:cs typeface="Times New Roman" panose="02020603050405020304" pitchFamily="18" charset="0"/>
              </a:rPr>
              <a:t>Văn</a:t>
            </a:r>
            <a:r>
              <a:rPr lang="en-US" sz="3200" dirty="0">
                <a:solidFill>
                  <a:schemeClr val="bg1">
                    <a:lumMod val="95000"/>
                  </a:schemeClr>
                </a:solidFill>
                <a:latin typeface="Times New Roman" panose="02020603050405020304" pitchFamily="18" charset="0"/>
                <a:cs typeface="Times New Roman" panose="02020603050405020304" pitchFamily="18" charset="0"/>
              </a:rPr>
              <a:t> </a:t>
            </a:r>
            <a:r>
              <a:rPr lang="en-US" sz="3200" dirty="0" err="1">
                <a:solidFill>
                  <a:schemeClr val="bg1">
                    <a:lumMod val="95000"/>
                  </a:schemeClr>
                </a:solidFill>
                <a:latin typeface="Times New Roman" panose="02020603050405020304" pitchFamily="18" charset="0"/>
                <a:cs typeface="Times New Roman" panose="02020603050405020304" pitchFamily="18" charset="0"/>
              </a:rPr>
              <a:t>Hữu</a:t>
            </a:r>
            <a:endParaRPr 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45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48EDBB-467B-8077-B28B-9DA314675EEF}"/>
              </a:ext>
            </a:extLst>
          </p:cNvPr>
          <p:cNvSpPr>
            <a:spLocks noGrp="1"/>
          </p:cNvSpPr>
          <p:nvPr>
            <p:ph type="title"/>
          </p:nvPr>
        </p:nvSpPr>
        <p:spPr>
          <a:xfrm>
            <a:off x="390525" y="8371"/>
            <a:ext cx="4911393" cy="1556724"/>
          </a:xfrm>
        </p:spPr>
        <p:txBody>
          <a:bodyPr anchor="b">
            <a:normAutofit/>
          </a:bodyPr>
          <a:lstStyle/>
          <a:p>
            <a:r>
              <a:rPr lang="en-US" dirty="0" err="1">
                <a:solidFill>
                  <a:schemeClr val="bg2">
                    <a:lumMod val="50000"/>
                  </a:schemeClr>
                </a:solidFill>
                <a:latin typeface="Times New Roman" panose="02020603050405020304" pitchFamily="18" charset="0"/>
                <a:cs typeface="Times New Roman" panose="02020603050405020304" pitchFamily="18" charset="0"/>
              </a:rPr>
              <a:t>Phần</a:t>
            </a:r>
            <a:r>
              <a:rPr lang="en-US" dirty="0">
                <a:solidFill>
                  <a:schemeClr val="bg2">
                    <a:lumMod val="50000"/>
                  </a:schemeClr>
                </a:solidFill>
                <a:latin typeface="Times New Roman" panose="02020603050405020304" pitchFamily="18" charset="0"/>
                <a:cs typeface="Times New Roman" panose="02020603050405020304" pitchFamily="18" charset="0"/>
              </a:rPr>
              <a:t> III: Giao </a:t>
            </a:r>
            <a:r>
              <a:rPr lang="en-US" dirty="0" err="1">
                <a:solidFill>
                  <a:schemeClr val="bg2">
                    <a:lumMod val="50000"/>
                  </a:schemeClr>
                </a:solidFill>
                <a:latin typeface="Times New Roman" panose="02020603050405020304" pitchFamily="18" charset="0"/>
                <a:cs typeface="Times New Roman" panose="02020603050405020304" pitchFamily="18" charset="0"/>
              </a:rPr>
              <a:t>diện</a:t>
            </a:r>
            <a:r>
              <a:rPr lang="en-US" dirty="0">
                <a:solidFill>
                  <a:schemeClr val="bg2">
                    <a:lumMod val="50000"/>
                  </a:schemeClr>
                </a:solidFill>
                <a:latin typeface="Times New Roman" panose="02020603050405020304" pitchFamily="18" charset="0"/>
                <a:cs typeface="Times New Roman" panose="02020603050405020304" pitchFamily="18" charset="0"/>
              </a:rPr>
              <a:t> website</a:t>
            </a:r>
          </a:p>
        </p:txBody>
      </p:sp>
      <p:sp>
        <p:nvSpPr>
          <p:cNvPr id="3" name="Content Placeholder 2">
            <a:extLst>
              <a:ext uri="{FF2B5EF4-FFF2-40B4-BE49-F238E27FC236}">
                <a16:creationId xmlns:a16="http://schemas.microsoft.com/office/drawing/2014/main" id="{7B9CBF42-0299-9246-7F27-A883F2336EBD}"/>
              </a:ext>
            </a:extLst>
          </p:cNvPr>
          <p:cNvSpPr>
            <a:spLocks noGrp="1"/>
          </p:cNvSpPr>
          <p:nvPr>
            <p:ph idx="1"/>
          </p:nvPr>
        </p:nvSpPr>
        <p:spPr>
          <a:xfrm>
            <a:off x="-114301" y="1828800"/>
            <a:ext cx="5852628" cy="4170784"/>
          </a:xfrm>
        </p:spPr>
        <p:txBody>
          <a:bodyPr anchor="t">
            <a:noAutofit/>
          </a:bodyPr>
          <a:lstStyle/>
          <a:p>
            <a:pPr marL="520700" marR="0" indent="457200">
              <a:spcBef>
                <a:spcPts val="0"/>
              </a:spcBef>
              <a:spcAft>
                <a:spcPts val="165"/>
              </a:spcAft>
            </a:pPr>
            <a:r>
              <a:rPr lang="en-US" sz="2400" dirty="0">
                <a:latin typeface="Times New Roman" panose="02020603050405020304" pitchFamily="18" charset="0"/>
                <a:cs typeface="Times New Roman" panose="02020603050405020304" pitchFamily="18" charset="0"/>
              </a:rPr>
              <a:t>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nổi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bật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520700" marR="0" indent="457200">
              <a:spcBef>
                <a:spcPts val="0"/>
              </a:spcBef>
              <a:spcAft>
                <a:spcPts val="27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kiểu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520700" marR="0" indent="457200">
              <a:spcBef>
                <a:spcPts val="0"/>
              </a:spcBef>
              <a:spcAft>
                <a:spcPts val="16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Trang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ngoài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menu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dọc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ngang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sang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0A8168-29E0-B17E-D62D-9FDC87DE6FD0}"/>
              </a:ext>
            </a:extLst>
          </p:cNvPr>
          <p:cNvPicPr/>
          <p:nvPr/>
        </p:nvPicPr>
        <p:blipFill>
          <a:blip r:embed="rId2"/>
          <a:stretch>
            <a:fillRect/>
          </a:stretch>
        </p:blipFill>
        <p:spPr>
          <a:xfrm>
            <a:off x="5886451" y="423418"/>
            <a:ext cx="6305550" cy="4939383"/>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45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B841BB3F-10FE-6203-2886-CD9809DCE359}"/>
              </a:ext>
            </a:extLst>
          </p:cNvPr>
          <p:cNvSpPr>
            <a:spLocks noGrp="1"/>
          </p:cNvSpPr>
          <p:nvPr>
            <p:ph idx="1"/>
          </p:nvPr>
        </p:nvSpPr>
        <p:spPr>
          <a:xfrm>
            <a:off x="4903913" y="805154"/>
            <a:ext cx="6888105" cy="2271422"/>
          </a:xfrm>
        </p:spPr>
        <p:txBody>
          <a:bodyPr>
            <a:normAutofit/>
          </a:bodyPr>
          <a:lstStyle/>
          <a:p>
            <a:r>
              <a:rPr lang="en-US" sz="2400" dirty="0">
                <a:latin typeface="Times New Roman" panose="02020603050405020304" pitchFamily="18" charset="0"/>
                <a:cs typeface="Times New Roman" panose="02020603050405020304" pitchFamily="18" charset="0"/>
              </a:rPr>
              <a:t>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Thanh menu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menu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479191-857A-B892-3B7E-BDE53A82A0C7}"/>
              </a:ext>
            </a:extLst>
          </p:cNvPr>
          <p:cNvPicPr/>
          <p:nvPr/>
        </p:nvPicPr>
        <p:blipFill>
          <a:blip r:embed="rId2"/>
          <a:stretch>
            <a:fillRect/>
          </a:stretch>
        </p:blipFill>
        <p:spPr>
          <a:xfrm>
            <a:off x="208785" y="463595"/>
            <a:ext cx="4544190" cy="5556205"/>
          </a:xfrm>
          <a:prstGeom prst="rect">
            <a:avLst/>
          </a:prstGeom>
        </p:spPr>
      </p:pic>
    </p:spTree>
    <p:extLst>
      <p:ext uri="{BB962C8B-B14F-4D97-AF65-F5344CB8AC3E}">
        <p14:creationId xmlns:p14="http://schemas.microsoft.com/office/powerpoint/2010/main" val="173476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9AF3BD-EC8E-5BBB-2AD7-169522ADEBC0}"/>
              </a:ext>
            </a:extLst>
          </p:cNvPr>
          <p:cNvPicPr/>
          <p:nvPr/>
        </p:nvPicPr>
        <p:blipFill rotWithShape="1">
          <a:blip r:embed="rId2"/>
          <a:srcRect t="11751" b="16092"/>
          <a:stretch/>
        </p:blipFill>
        <p:spPr>
          <a:xfrm>
            <a:off x="20" y="432"/>
            <a:ext cx="12191980" cy="4244759"/>
          </a:xfrm>
          <a:prstGeom prst="rect">
            <a:avLst/>
          </a:prstGeom>
        </p:spPr>
      </p:pic>
      <p:sp>
        <p:nvSpPr>
          <p:cNvPr id="3" name="Content Placeholder 2">
            <a:extLst>
              <a:ext uri="{FF2B5EF4-FFF2-40B4-BE49-F238E27FC236}">
                <a16:creationId xmlns:a16="http://schemas.microsoft.com/office/drawing/2014/main" id="{67EDE1EE-BACD-D13E-D87A-851621123AD2}"/>
              </a:ext>
            </a:extLst>
          </p:cNvPr>
          <p:cNvSpPr>
            <a:spLocks noGrp="1"/>
          </p:cNvSpPr>
          <p:nvPr>
            <p:ph idx="1"/>
          </p:nvPr>
        </p:nvSpPr>
        <p:spPr>
          <a:xfrm>
            <a:off x="1066800" y="4583953"/>
            <a:ext cx="10668000" cy="1465973"/>
          </a:xfrm>
        </p:spPr>
        <p:txBody>
          <a:bodyPr>
            <a:normAutofit/>
          </a:bodyPr>
          <a:lstStyle/>
          <a:p>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Giao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thoại</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Iphone</a:t>
            </a:r>
            <a:r>
              <a:rPr lang="en-US" sz="3600" dirty="0">
                <a:effectLst/>
                <a:latin typeface="Times New Roman" panose="02020603050405020304" pitchFamily="18" charset="0"/>
                <a:ea typeface="Times New Roman" panose="02020603050405020304" pitchFamily="18" charset="0"/>
              </a:rPr>
              <a:t> </a:t>
            </a:r>
            <a:endParaRPr lang="en-US" sz="3600" dirty="0"/>
          </a:p>
        </p:txBody>
      </p:sp>
      <p:sp>
        <p:nvSpPr>
          <p:cNvPr id="20" name="Rectangle 19">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1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8DAC5EB-CB66-4144-944F-FCA082908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D1E28C-FC34-9E02-5A22-44D565BA75E3}"/>
              </a:ext>
            </a:extLst>
          </p:cNvPr>
          <p:cNvSpPr txBox="1"/>
          <p:nvPr/>
        </p:nvSpPr>
        <p:spPr>
          <a:xfrm>
            <a:off x="323852" y="4264399"/>
            <a:ext cx="4648198" cy="1589367"/>
          </a:xfrm>
          <a:prstGeom prst="rect">
            <a:avLst/>
          </a:prstGeom>
        </p:spPr>
        <p:txBody>
          <a:bodyPr vert="horz" lIns="0" tIns="0" rIns="0" bIns="0" rtlCol="0" anchor="b">
            <a:normAutofit/>
          </a:bodyPr>
          <a:lstStyle/>
          <a:p>
            <a:pPr algn="r">
              <a:lnSpc>
                <a:spcPct val="120000"/>
              </a:lnSpc>
              <a:spcAft>
                <a:spcPts val="600"/>
              </a:spcAft>
            </a:pPr>
            <a:r>
              <a:rPr lang="en-US" sz="4400" dirty="0">
                <a:latin typeface="Times New Roman" panose="02020603050405020304" pitchFamily="18" charset="0"/>
                <a:cs typeface="Times New Roman" panose="02020603050405020304" pitchFamily="18" charset="0"/>
              </a:rPr>
              <a:t>Giao </a:t>
            </a:r>
            <a:r>
              <a:rPr lang="en-US" sz="4400" dirty="0" err="1">
                <a:latin typeface="Times New Roman" panose="02020603050405020304" pitchFamily="18" charset="0"/>
                <a:cs typeface="Times New Roman" panose="02020603050405020304" pitchFamily="18" charset="0"/>
              </a:rPr>
              <a:t>diện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8B83D92-94EB-9391-EA70-D8982235631F}"/>
              </a:ext>
            </a:extLst>
          </p:cNvPr>
          <p:cNvPicPr>
            <a:picLocks noGrp="1" noChangeAspect="1"/>
          </p:cNvPicPr>
          <p:nvPr>
            <p:ph idx="1"/>
          </p:nvPr>
        </p:nvPicPr>
        <p:blipFill rotWithShape="1">
          <a:blip r:embed="rId2"/>
          <a:srcRect r="241" b="-1"/>
          <a:stretch/>
        </p:blipFill>
        <p:spPr>
          <a:xfrm>
            <a:off x="3152775" y="171019"/>
            <a:ext cx="7696201" cy="4590360"/>
          </a:xfrm>
          <a:prstGeom prst="rect">
            <a:avLst/>
          </a:prstGeom>
        </p:spPr>
      </p:pic>
      <p:sp>
        <p:nvSpPr>
          <p:cNvPr id="15" name="Rectangle 14">
            <a:extLst>
              <a:ext uri="{FF2B5EF4-FFF2-40B4-BE49-F238E27FC236}">
                <a16:creationId xmlns:a16="http://schemas.microsoft.com/office/drawing/2014/main" id="{86B7A620-47FC-4678-9F07-D291E9CD5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1999" cy="457198"/>
          </a:xfrm>
          <a:prstGeom prst="rect">
            <a:avLst/>
          </a:prstGeom>
          <a:gradFill>
            <a:gsLst>
              <a:gs pos="0">
                <a:schemeClr val="accent6">
                  <a:lumMod val="75000"/>
                  <a:alpha val="61000"/>
                </a:schemeClr>
              </a:gs>
              <a:gs pos="3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CE6113-16AE-4250-8027-F864DE5BC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742"/>
            <a:ext cx="8153398" cy="448830"/>
          </a:xfrm>
          <a:prstGeom prst="rect">
            <a:avLst/>
          </a:prstGeom>
          <a:gradFill>
            <a:gsLst>
              <a:gs pos="0">
                <a:schemeClr val="accent5">
                  <a:alpha val="0"/>
                </a:schemeClr>
              </a:gs>
              <a:gs pos="73000">
                <a:schemeClr val="accent2">
                  <a:alpha val="7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85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8DAC5EB-CB66-4144-944F-FCA082908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94CFE-BE3D-EE98-FB25-F12F0300EA89}"/>
              </a:ext>
            </a:extLst>
          </p:cNvPr>
          <p:cNvSpPr>
            <a:spLocks noGrp="1"/>
          </p:cNvSpPr>
          <p:nvPr>
            <p:ph idx="1"/>
          </p:nvPr>
        </p:nvSpPr>
        <p:spPr>
          <a:xfrm>
            <a:off x="1337900" y="267670"/>
            <a:ext cx="9149708" cy="907987"/>
          </a:xfrm>
        </p:spPr>
        <p:txBody>
          <a:bodyPr anchor="b">
            <a:noAutofit/>
          </a:bodyPr>
          <a:lstStyle/>
          <a:p>
            <a:pPr marL="0" indent="0" algn="r">
              <a:buNone/>
            </a:pPr>
            <a:r>
              <a:rPr lang="en-US" sz="4400" dirty="0" err="1">
                <a:solidFill>
                  <a:schemeClr val="accent6">
                    <a:lumMod val="75000"/>
                  </a:schemeClr>
                </a:solidFill>
                <a:latin typeface="Times New Roman" panose="02020603050405020304" pitchFamily="18" charset="0"/>
                <a:cs typeface="Times New Roman" panose="02020603050405020304" pitchFamily="18" charset="0"/>
              </a:rPr>
              <a:t>Cảm</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ơn</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thầy</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và</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các</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bạn</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đã</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lắng</a:t>
            </a:r>
            <a:r>
              <a:rPr lang="en-US" sz="4400" dirty="0">
                <a:solidFill>
                  <a:schemeClr val="accent6">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6">
                    <a:lumMod val="75000"/>
                  </a:schemeClr>
                </a:solidFill>
                <a:latin typeface="Times New Roman" panose="02020603050405020304" pitchFamily="18" charset="0"/>
                <a:cs typeface="Times New Roman" panose="02020603050405020304" pitchFamily="18" charset="0"/>
              </a:rPr>
              <a:t>nghe</a:t>
            </a:r>
            <a:endParaRPr lang="en-US" sz="44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3074" name="Picture 2" descr="Mẫu slide cảm ơn chuyên nghiệp, ấn tượng, hài hước cho Powerpoint">
            <a:extLst>
              <a:ext uri="{FF2B5EF4-FFF2-40B4-BE49-F238E27FC236}">
                <a16:creationId xmlns:a16="http://schemas.microsoft.com/office/drawing/2014/main" id="{452CD0CD-9A56-10D5-FA30-578CA96D0A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201" b="170"/>
          <a:stretch/>
        </p:blipFill>
        <p:spPr bwMode="auto">
          <a:xfrm>
            <a:off x="2064653" y="1817956"/>
            <a:ext cx="7696201" cy="4590360"/>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86B7A620-47FC-4678-9F07-D291E9CD5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1999" cy="457198"/>
          </a:xfrm>
          <a:prstGeom prst="rect">
            <a:avLst/>
          </a:prstGeom>
          <a:gradFill>
            <a:gsLst>
              <a:gs pos="0">
                <a:schemeClr val="accent6">
                  <a:lumMod val="75000"/>
                  <a:alpha val="61000"/>
                </a:schemeClr>
              </a:gs>
              <a:gs pos="3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D4CE6113-16AE-4250-8027-F864DE5BC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742"/>
            <a:ext cx="8153398" cy="448830"/>
          </a:xfrm>
          <a:prstGeom prst="rect">
            <a:avLst/>
          </a:prstGeom>
          <a:gradFill>
            <a:gsLst>
              <a:gs pos="0">
                <a:schemeClr val="accent5">
                  <a:alpha val="0"/>
                </a:schemeClr>
              </a:gs>
              <a:gs pos="73000">
                <a:schemeClr val="accent2">
                  <a:alpha val="7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42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1B37D-15B7-D2F5-681F-E48B7E96DCC9}"/>
              </a:ext>
            </a:extLst>
          </p:cNvPr>
          <p:cNvSpPr>
            <a:spLocks noGrp="1"/>
          </p:cNvSpPr>
          <p:nvPr>
            <p:ph type="title"/>
          </p:nvPr>
        </p:nvSpPr>
        <p:spPr>
          <a:xfrm>
            <a:off x="1157084" y="374427"/>
            <a:ext cx="10374517" cy="971512"/>
          </a:xfrm>
        </p:spPr>
        <p:txBody>
          <a:bodyPr vert="horz" lIns="0" tIns="0" rIns="0" bIns="0" rtlCol="0" anchor="ctr">
            <a:normAutofit/>
          </a:bodyPr>
          <a:lstStyle/>
          <a:p>
            <a:r>
              <a:rPr lang="en-US" sz="3200">
                <a:solidFill>
                  <a:schemeClr val="bg1"/>
                </a:solidFill>
              </a:rPr>
              <a:t>Thành viên nhóm:</a:t>
            </a:r>
          </a:p>
        </p:txBody>
      </p:sp>
      <p:graphicFrame>
        <p:nvGraphicFramePr>
          <p:cNvPr id="22" name="TextBox 4">
            <a:extLst>
              <a:ext uri="{FF2B5EF4-FFF2-40B4-BE49-F238E27FC236}">
                <a16:creationId xmlns:a16="http://schemas.microsoft.com/office/drawing/2014/main" id="{96C27B8E-B8AF-3342-9853-09C373C33729}"/>
              </a:ext>
            </a:extLst>
          </p:cNvPr>
          <p:cNvGraphicFramePr/>
          <p:nvPr>
            <p:extLst>
              <p:ext uri="{D42A27DB-BD31-4B8C-83A1-F6EECF244321}">
                <p14:modId xmlns:p14="http://schemas.microsoft.com/office/powerpoint/2010/main" val="394723792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6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54522-EA17-D84B-02A7-34310B635FAA}"/>
              </a:ext>
            </a:extLst>
          </p:cNvPr>
          <p:cNvSpPr>
            <a:spLocks noGrp="1"/>
          </p:cNvSpPr>
          <p:nvPr>
            <p:ph type="title"/>
          </p:nvPr>
        </p:nvSpPr>
        <p:spPr>
          <a:xfrm>
            <a:off x="93306" y="1322094"/>
            <a:ext cx="6132870" cy="3401334"/>
          </a:xfrm>
        </p:spPr>
        <p:txBody>
          <a:bodyPr vert="horz" lIns="0" tIns="0" rIns="0" bIns="0" rtlCol="0" anchor="ctr">
            <a:normAutofit/>
          </a:bodyPr>
          <a:lstStyle/>
          <a:p>
            <a:r>
              <a:rPr lang="en-US" sz="4000" spc="750" dirty="0" err="1">
                <a:latin typeface="Times New Roman" panose="02020603050405020304" pitchFamily="18" charset="0"/>
                <a:cs typeface="Times New Roman" panose="02020603050405020304" pitchFamily="18" charset="0"/>
              </a:rPr>
              <a:t>Đề</a:t>
            </a:r>
            <a:r>
              <a:rPr lang="en-US" sz="4000" spc="750" dirty="0">
                <a:latin typeface="Times New Roman" panose="02020603050405020304" pitchFamily="18" charset="0"/>
                <a:cs typeface="Times New Roman" panose="02020603050405020304" pitchFamily="18" charset="0"/>
              </a:rPr>
              <a:t> </a:t>
            </a:r>
            <a:r>
              <a:rPr lang="en-US" sz="4000" spc="750" dirty="0" err="1">
                <a:latin typeface="Times New Roman" panose="02020603050405020304" pitchFamily="18" charset="0"/>
                <a:cs typeface="Times New Roman" panose="02020603050405020304" pitchFamily="18" charset="0"/>
              </a:rPr>
              <a:t>tài</a:t>
            </a:r>
            <a:r>
              <a:rPr lang="en-US" sz="4000" spc="750" dirty="0">
                <a:latin typeface="Times New Roman" panose="02020603050405020304" pitchFamily="18" charset="0"/>
                <a:cs typeface="Times New Roman" panose="02020603050405020304" pitchFamily="18" charset="0"/>
              </a:rPr>
              <a:t>:</a:t>
            </a:r>
            <a:br>
              <a:rPr lang="en-US" sz="4000" spc="750" dirty="0">
                <a:latin typeface="Times New Roman" panose="02020603050405020304" pitchFamily="18" charset="0"/>
                <a:cs typeface="Times New Roman" panose="02020603050405020304" pitchFamily="18" charset="0"/>
              </a:rPr>
            </a:br>
            <a:r>
              <a:rPr lang="en-US" sz="4000" spc="750" dirty="0">
                <a:latin typeface="Times New Roman" panose="02020603050405020304" pitchFamily="18" charset="0"/>
                <a:cs typeface="Times New Roman" panose="02020603050405020304" pitchFamily="18" charset="0"/>
              </a:rPr>
              <a:t>website </a:t>
            </a:r>
            <a:r>
              <a:rPr lang="en-US" sz="4000" spc="750" dirty="0" err="1">
                <a:latin typeface="Times New Roman" panose="02020603050405020304" pitchFamily="18" charset="0"/>
                <a:cs typeface="Times New Roman" panose="02020603050405020304" pitchFamily="18" charset="0"/>
              </a:rPr>
              <a:t>Thương</a:t>
            </a:r>
            <a:r>
              <a:rPr lang="en-US" sz="4000" spc="750" dirty="0">
                <a:latin typeface="Times New Roman" panose="02020603050405020304" pitchFamily="18" charset="0"/>
                <a:cs typeface="Times New Roman" panose="02020603050405020304" pitchFamily="18" charset="0"/>
              </a:rPr>
              <a:t> </a:t>
            </a:r>
            <a:r>
              <a:rPr lang="en-US" sz="4000" spc="750" dirty="0" err="1">
                <a:latin typeface="Times New Roman" panose="02020603050405020304" pitchFamily="18" charset="0"/>
                <a:cs typeface="Times New Roman" panose="02020603050405020304" pitchFamily="18" charset="0"/>
              </a:rPr>
              <a:t>mại</a:t>
            </a:r>
            <a:r>
              <a:rPr lang="en-US" sz="4000" spc="750" dirty="0">
                <a:latin typeface="Times New Roman" panose="02020603050405020304" pitchFamily="18" charset="0"/>
                <a:cs typeface="Times New Roman" panose="02020603050405020304" pitchFamily="18" charset="0"/>
              </a:rPr>
              <a:t> </a:t>
            </a:r>
            <a:r>
              <a:rPr lang="en-US" sz="4000" spc="750" dirty="0" err="1">
                <a:latin typeface="Times New Roman" panose="02020603050405020304" pitchFamily="18" charset="0"/>
                <a:cs typeface="Times New Roman" panose="02020603050405020304" pitchFamily="18" charset="0"/>
              </a:rPr>
              <a:t>điện</a:t>
            </a:r>
            <a:r>
              <a:rPr lang="en-US" sz="4000" spc="750" dirty="0">
                <a:latin typeface="Times New Roman" panose="02020603050405020304" pitchFamily="18" charset="0"/>
                <a:cs typeface="Times New Roman" panose="02020603050405020304" pitchFamily="18" charset="0"/>
              </a:rPr>
              <a:t> </a:t>
            </a:r>
            <a:r>
              <a:rPr lang="en-US" sz="4000" spc="750" dirty="0" err="1">
                <a:latin typeface="Times New Roman" panose="02020603050405020304" pitchFamily="18" charset="0"/>
                <a:cs typeface="Times New Roman" panose="02020603050405020304" pitchFamily="18" charset="0"/>
              </a:rPr>
              <a:t>tử</a:t>
            </a:r>
            <a:endParaRPr lang="en-US" sz="4000" spc="75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descr="Monitor">
            <a:extLst>
              <a:ext uri="{FF2B5EF4-FFF2-40B4-BE49-F238E27FC236}">
                <a16:creationId xmlns:a16="http://schemas.microsoft.com/office/drawing/2014/main" id="{447A9BC0-A11D-2FD6-2792-6C390529DD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17" y="1397790"/>
            <a:ext cx="4060713" cy="4060713"/>
          </a:xfrm>
          <a:prstGeom prst="rect">
            <a:avLst/>
          </a:prstGeom>
        </p:spPr>
      </p:pic>
    </p:spTree>
    <p:extLst>
      <p:ext uri="{BB962C8B-B14F-4D97-AF65-F5344CB8AC3E}">
        <p14:creationId xmlns:p14="http://schemas.microsoft.com/office/powerpoint/2010/main" val="18130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700"/>
                                        <p:tgtEl>
                                          <p:spTgt spid="2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2E0A3-7546-F380-C7D8-7E5FC6585C2B}"/>
              </a:ext>
            </a:extLst>
          </p:cNvPr>
          <p:cNvSpPr>
            <a:spLocks noGrp="1"/>
          </p:cNvSpPr>
          <p:nvPr>
            <p:ph type="title"/>
          </p:nvPr>
        </p:nvSpPr>
        <p:spPr>
          <a:xfrm>
            <a:off x="102887" y="2281162"/>
            <a:ext cx="4982295" cy="2072390"/>
          </a:xfrm>
        </p:spPr>
        <p:txBody>
          <a:bodyPr anchor="ctr">
            <a:normAutofit/>
          </a:bodyPr>
          <a:lstStyle/>
          <a:p>
            <a:r>
              <a:rPr lang="en-US" sz="4800" dirty="0" err="1">
                <a:solidFill>
                  <a:schemeClr val="tx1">
                    <a:lumMod val="65000"/>
                    <a:lumOff val="35000"/>
                  </a:schemeClr>
                </a:solidFill>
                <a:latin typeface="Times New Roman" panose="02020603050405020304" pitchFamily="18" charset="0"/>
                <a:cs typeface="Times New Roman" panose="02020603050405020304" pitchFamily="18" charset="0"/>
              </a:rPr>
              <a:t>Gồm</a:t>
            </a:r>
            <a:r>
              <a:rPr lang="en-US" sz="4800" dirty="0">
                <a:solidFill>
                  <a:schemeClr val="tx1">
                    <a:lumMod val="65000"/>
                    <a:lumOff val="35000"/>
                  </a:schemeClr>
                </a:solidFill>
                <a:latin typeface="Times New Roman" panose="02020603050405020304" pitchFamily="18" charset="0"/>
                <a:cs typeface="Times New Roman" panose="02020603050405020304" pitchFamily="18" charset="0"/>
              </a:rPr>
              <a:t> 3 </a:t>
            </a:r>
            <a:r>
              <a:rPr lang="en-US" sz="4800" dirty="0" err="1">
                <a:solidFill>
                  <a:schemeClr val="tx1">
                    <a:lumMod val="65000"/>
                    <a:lumOff val="35000"/>
                  </a:schemeClr>
                </a:solidFill>
                <a:latin typeface="Times New Roman" panose="02020603050405020304" pitchFamily="18" charset="0"/>
                <a:cs typeface="Times New Roman" panose="02020603050405020304" pitchFamily="18" charset="0"/>
              </a:rPr>
              <a:t>phần</a:t>
            </a:r>
            <a:endParaRPr lang="en-US" sz="4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1C32CCC-1B91-44A1-9752-FE5A84A72CFC}"/>
              </a:ext>
            </a:extLst>
          </p:cNvPr>
          <p:cNvGraphicFramePr>
            <a:graphicFrameLocks noGrp="1"/>
          </p:cNvGraphicFramePr>
          <p:nvPr>
            <p:ph idx="1"/>
            <p:extLst>
              <p:ext uri="{D42A27DB-BD31-4B8C-83A1-F6EECF244321}">
                <p14:modId xmlns:p14="http://schemas.microsoft.com/office/powerpoint/2010/main" val="3528121763"/>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85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8D62FD-59A7-556C-6840-254AAB11B80C}"/>
              </a:ext>
            </a:extLst>
          </p:cNvPr>
          <p:cNvSpPr>
            <a:spLocks noGrp="1"/>
          </p:cNvSpPr>
          <p:nvPr>
            <p:ph idx="1"/>
          </p:nvPr>
        </p:nvSpPr>
        <p:spPr>
          <a:xfrm>
            <a:off x="363894" y="2279374"/>
            <a:ext cx="6335079" cy="3601436"/>
          </a:xfrm>
        </p:spPr>
        <p:txBody>
          <a:bodyPr>
            <a:normAutofit/>
          </a:bodyPr>
          <a:lstStyle/>
          <a:p>
            <a:r>
              <a:rPr lang="vi-VN" dirty="0">
                <a:latin typeface="Times New Roman" panose="02020603050405020304" pitchFamily="18" charset="0"/>
                <a:cs typeface="Times New Roman" panose="02020603050405020304" pitchFamily="18" charset="0"/>
              </a:rPr>
              <a:t>Hiện nay, trên thế giới công nghệ thông tin và thương mại điện tử đang phát triển rất mạnh mẽ. Kỹ thuật số giúp chúng ta tiết kiệm đáng kể các chi phí nhờ chi phí vận chuyển trung gian, chi phí giao dịch và đặc biệt là giúp tiết kiệm thời gian để con người đầu tư vào các hoạt động khác. </a:t>
            </a:r>
            <a:endParaRPr lang="en-US" dirty="0">
              <a:latin typeface="Times New Roman" panose="02020603050405020304" pitchFamily="18" charset="0"/>
              <a:cs typeface="Times New Roman" panose="02020603050405020304" pitchFamily="18" charset="0"/>
            </a:endParaRPr>
          </a:p>
        </p:txBody>
      </p:sp>
      <p:sp>
        <p:nvSpPr>
          <p:cNvPr id="1048" name="Rectangle 1047">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Tổng quan ngành Công nghệ thông tin">
            <a:extLst>
              <a:ext uri="{FF2B5EF4-FFF2-40B4-BE49-F238E27FC236}">
                <a16:creationId xmlns:a16="http://schemas.microsoft.com/office/drawing/2014/main" id="{1F101C99-4AF3-8AD8-2624-BB3B9BA7B3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796" y="1028699"/>
            <a:ext cx="4076701" cy="25969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1D3965-7D7F-9F6F-753C-AB7A3159C951}"/>
              </a:ext>
            </a:extLst>
          </p:cNvPr>
          <p:cNvSpPr txBox="1"/>
          <p:nvPr/>
        </p:nvSpPr>
        <p:spPr>
          <a:xfrm>
            <a:off x="251927" y="186612"/>
            <a:ext cx="5626359" cy="923330"/>
          </a:xfrm>
          <a:prstGeom prst="rect">
            <a:avLst/>
          </a:prstGeom>
          <a:noFill/>
        </p:spPr>
        <p:txBody>
          <a:bodyPr wrap="square" rtlCol="0">
            <a:spAutoFit/>
          </a:bodyPr>
          <a:lstStyle/>
          <a:p>
            <a:r>
              <a:rPr lang="en-US" sz="5400" dirty="0" err="1">
                <a:solidFill>
                  <a:schemeClr val="bg2">
                    <a:lumMod val="50000"/>
                  </a:schemeClr>
                </a:solidFill>
                <a:latin typeface="Times New Roman" panose="02020603050405020304" pitchFamily="18" charset="0"/>
                <a:cs typeface="Times New Roman" panose="02020603050405020304" pitchFamily="18" charset="0"/>
              </a:rPr>
              <a:t>Phần</a:t>
            </a:r>
            <a:r>
              <a:rPr lang="en-US" sz="5400" dirty="0">
                <a:solidFill>
                  <a:schemeClr val="bg2">
                    <a:lumMod val="50000"/>
                  </a:schemeClr>
                </a:solidFill>
                <a:latin typeface="Times New Roman" panose="02020603050405020304" pitchFamily="18" charset="0"/>
                <a:cs typeface="Times New Roman" panose="02020603050405020304" pitchFamily="18" charset="0"/>
              </a:rPr>
              <a:t> I: </a:t>
            </a:r>
            <a:r>
              <a:rPr lang="en-US" sz="5400" dirty="0" err="1">
                <a:solidFill>
                  <a:schemeClr val="bg2">
                    <a:lumMod val="50000"/>
                  </a:schemeClr>
                </a:solidFill>
                <a:latin typeface="Times New Roman" panose="02020603050405020304" pitchFamily="18" charset="0"/>
                <a:cs typeface="Times New Roman" panose="02020603050405020304" pitchFamily="18" charset="0"/>
              </a:rPr>
              <a:t>Giới</a:t>
            </a:r>
            <a:r>
              <a:rPr lang="en-US" sz="5400" dirty="0">
                <a:solidFill>
                  <a:schemeClr val="bg2">
                    <a:lumMod val="50000"/>
                  </a:schemeClr>
                </a:solidFill>
                <a:latin typeface="Times New Roman" panose="02020603050405020304" pitchFamily="18" charset="0"/>
                <a:cs typeface="Times New Roman" panose="02020603050405020304" pitchFamily="18" charset="0"/>
              </a:rPr>
              <a:t> </a:t>
            </a:r>
            <a:r>
              <a:rPr lang="en-US" sz="5400" dirty="0" err="1">
                <a:solidFill>
                  <a:schemeClr val="bg2">
                    <a:lumMod val="50000"/>
                  </a:schemeClr>
                </a:solidFill>
                <a:latin typeface="Times New Roman" panose="02020603050405020304" pitchFamily="18" charset="0"/>
                <a:cs typeface="Times New Roman" panose="02020603050405020304" pitchFamily="18" charset="0"/>
              </a:rPr>
              <a:t>thiệu</a:t>
            </a:r>
            <a:endParaRPr lang="en-US" sz="54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09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heel(1)">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54">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56">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5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470A498-E0BB-581D-606F-0D721B644111}"/>
              </a:ext>
            </a:extLst>
          </p:cNvPr>
          <p:cNvSpPr>
            <a:spLocks noGrp="1"/>
          </p:cNvSpPr>
          <p:nvPr>
            <p:ph idx="1"/>
          </p:nvPr>
        </p:nvSpPr>
        <p:spPr>
          <a:xfrm>
            <a:off x="4695127" y="395385"/>
            <a:ext cx="6581774" cy="2469113"/>
          </a:xfrm>
        </p:spPr>
        <p:txBody>
          <a:bodyPr>
            <a:normAutofit/>
          </a:bodyPr>
          <a:lstStyle/>
          <a:p>
            <a:r>
              <a:rPr lang="vi-VN" dirty="0">
                <a:latin typeface="Times New Roman" panose="02020603050405020304" pitchFamily="18" charset="0"/>
                <a:cs typeface="Times New Roman" panose="02020603050405020304" pitchFamily="18" charset="0"/>
              </a:rPr>
              <a:t>Hơn nữa, thương mại điện tử còn giúp con người có thể tìm kiếm tự động theo nhiều mục đích khác nhau, tự động cung cấp thông tin theo nhu cầu và sở thích của con người. Giờ đây, con người có thể ngồi tại nhà để mua sắm mọi thứ theo ý muốn và các website bán hàng trên mạng sẽ giúp ta làm được điều đó.</a:t>
            </a:r>
            <a:endParaRPr lang="en-US" dirty="0"/>
          </a:p>
        </p:txBody>
      </p:sp>
      <p:pic>
        <p:nvPicPr>
          <p:cNvPr id="2050" name="Picture 2" descr="Thương mại điện tử trở thành xu hướng tất yếu">
            <a:extLst>
              <a:ext uri="{FF2B5EF4-FFF2-40B4-BE49-F238E27FC236}">
                <a16:creationId xmlns:a16="http://schemas.microsoft.com/office/drawing/2014/main" id="{1439F80C-F6A2-6984-7105-3C5DEA72D9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8785" y="277374"/>
            <a:ext cx="3619500" cy="26524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ương mại điện tử là gì? Các mô hình TMĐT | TopOnSeek">
            <a:extLst>
              <a:ext uri="{FF2B5EF4-FFF2-40B4-BE49-F238E27FC236}">
                <a16:creationId xmlns:a16="http://schemas.microsoft.com/office/drawing/2014/main" id="{5A1DCE64-A47C-47AC-5F67-EBFBF9806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42" y="4156315"/>
            <a:ext cx="3571243" cy="2238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DC6BAB-5DAA-5431-E713-8490F500883F}"/>
              </a:ext>
            </a:extLst>
          </p:cNvPr>
          <p:cNvSpPr txBox="1"/>
          <p:nvPr/>
        </p:nvSpPr>
        <p:spPr>
          <a:xfrm>
            <a:off x="4533899" y="3428999"/>
            <a:ext cx="7036059" cy="2246769"/>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Chính vì vậy, các công nghệ mã nguồn mở trở nên được chú ý vì các tính năng của nó. Giá thành rẻ và được hỗ trợ rất nhiều trên mạng sẽ giúp ta nhanh chóng Thiết kế các website bán hàng thân thiện và dễ sử dụng với người dùng. Chính vì vậy trong bài báo cáo này tôi chọn đề tài về: “WEB THƯƠNG MẠI ĐIỆN TỬ</a:t>
            </a: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Đây là một hệ thống đơn giản nhưng đủ mạnh để cho phép nhanh chóng Thiết kế các ứng dụng bán hàng trên Internet.</a:t>
            </a:r>
          </a:p>
        </p:txBody>
      </p:sp>
    </p:spTree>
    <p:extLst>
      <p:ext uri="{BB962C8B-B14F-4D97-AF65-F5344CB8AC3E}">
        <p14:creationId xmlns:p14="http://schemas.microsoft.com/office/powerpoint/2010/main" val="208022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1000"/>
                                        <p:tgtEl>
                                          <p:spTgt spid="2052"/>
                                        </p:tgtEl>
                                      </p:cBhvr>
                                    </p:animEffect>
                                    <p:anim calcmode="lin" valueType="num">
                                      <p:cBhvr>
                                        <p:cTn id="16" dur="1000" fill="hold"/>
                                        <p:tgtEl>
                                          <p:spTgt spid="2052"/>
                                        </p:tgtEl>
                                        <p:attrNameLst>
                                          <p:attrName>ppt_x</p:attrName>
                                        </p:attrNameLst>
                                      </p:cBhvr>
                                      <p:tavLst>
                                        <p:tav tm="0">
                                          <p:val>
                                            <p:strVal val="#ppt_x"/>
                                          </p:val>
                                        </p:tav>
                                        <p:tav tm="100000">
                                          <p:val>
                                            <p:strVal val="#ppt_x"/>
                                          </p:val>
                                        </p:tav>
                                      </p:tavLst>
                                    </p:anim>
                                    <p:anim calcmode="lin" valueType="num">
                                      <p:cBhvr>
                                        <p:cTn id="17" dur="1000" fill="hold"/>
                                        <p:tgtEl>
                                          <p:spTgt spid="205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25CAE2D9-3B03-5EFC-5DC9-423A68796A0C}"/>
              </a:ext>
            </a:extLst>
          </p:cNvPr>
          <p:cNvSpPr>
            <a:spLocks noGrp="1"/>
          </p:cNvSpPr>
          <p:nvPr>
            <p:ph idx="1"/>
          </p:nvPr>
        </p:nvSpPr>
        <p:spPr>
          <a:xfrm>
            <a:off x="4276724" y="2890622"/>
            <a:ext cx="7267575" cy="1076323"/>
          </a:xfrm>
        </p:spPr>
        <p:txBody>
          <a:bodyPr>
            <a:normAutofit/>
          </a:bodyPr>
          <a:lstStyle/>
          <a:p>
            <a:r>
              <a:rPr lang="en-US" sz="4400" dirty="0" err="1">
                <a:solidFill>
                  <a:schemeClr val="bg2">
                    <a:lumMod val="50000"/>
                  </a:schemeClr>
                </a:solidFill>
                <a:latin typeface="Times New Roman" panose="02020603050405020304" pitchFamily="18" charset="0"/>
                <a:cs typeface="Times New Roman" panose="02020603050405020304" pitchFamily="18" charset="0"/>
              </a:rPr>
              <a:t>Phần</a:t>
            </a:r>
            <a:r>
              <a:rPr lang="en-US" sz="4400" dirty="0">
                <a:solidFill>
                  <a:schemeClr val="bg2">
                    <a:lumMod val="50000"/>
                  </a:schemeClr>
                </a:solidFill>
                <a:latin typeface="Times New Roman" panose="02020603050405020304" pitchFamily="18" charset="0"/>
                <a:cs typeface="Times New Roman" panose="02020603050405020304" pitchFamily="18" charset="0"/>
              </a:rPr>
              <a:t> II: </a:t>
            </a:r>
            <a:r>
              <a:rPr lang="en-US" sz="4400" dirty="0" err="1">
                <a:solidFill>
                  <a:schemeClr val="bg2">
                    <a:lumMod val="50000"/>
                  </a:schemeClr>
                </a:solidFill>
                <a:latin typeface="Times New Roman" panose="02020603050405020304" pitchFamily="18" charset="0"/>
                <a:cs typeface="Times New Roman" panose="02020603050405020304" pitchFamily="18" charset="0"/>
              </a:rPr>
              <a:t>Công</a:t>
            </a:r>
            <a:r>
              <a:rPr lang="en-US" sz="4400" dirty="0">
                <a:solidFill>
                  <a:schemeClr val="bg2">
                    <a:lumMod val="50000"/>
                  </a:schemeClr>
                </a:solidFill>
                <a:latin typeface="Times New Roman" panose="02020603050405020304" pitchFamily="18" charset="0"/>
                <a:cs typeface="Times New Roman" panose="02020603050405020304" pitchFamily="18" charset="0"/>
              </a:rPr>
              <a:t> </a:t>
            </a:r>
            <a:r>
              <a:rPr lang="en-US" sz="4400" dirty="0" err="1">
                <a:solidFill>
                  <a:schemeClr val="bg2">
                    <a:lumMod val="50000"/>
                  </a:schemeClr>
                </a:solidFill>
                <a:latin typeface="Times New Roman" panose="02020603050405020304" pitchFamily="18" charset="0"/>
                <a:cs typeface="Times New Roman" panose="02020603050405020304" pitchFamily="18" charset="0"/>
              </a:rPr>
              <a:t>Cụ</a:t>
            </a:r>
            <a:r>
              <a:rPr lang="en-US" sz="4400" dirty="0">
                <a:solidFill>
                  <a:schemeClr val="bg2">
                    <a:lumMod val="50000"/>
                  </a:schemeClr>
                </a:solidFill>
                <a:latin typeface="Times New Roman" panose="02020603050405020304" pitchFamily="18" charset="0"/>
                <a:cs typeface="Times New Roman" panose="02020603050405020304" pitchFamily="18" charset="0"/>
              </a:rPr>
              <a:t>, </a:t>
            </a:r>
            <a:r>
              <a:rPr lang="en-US" sz="4400" dirty="0" err="1">
                <a:solidFill>
                  <a:schemeClr val="bg2">
                    <a:lumMod val="50000"/>
                  </a:schemeClr>
                </a:solidFill>
                <a:latin typeface="Times New Roman" panose="02020603050405020304" pitchFamily="18" charset="0"/>
                <a:cs typeface="Times New Roman" panose="02020603050405020304" pitchFamily="18" charset="0"/>
              </a:rPr>
              <a:t>Ngôn</a:t>
            </a:r>
            <a:r>
              <a:rPr lang="en-US" sz="4400" dirty="0">
                <a:solidFill>
                  <a:schemeClr val="bg2">
                    <a:lumMod val="50000"/>
                  </a:schemeClr>
                </a:solidFill>
                <a:latin typeface="Times New Roman" panose="02020603050405020304" pitchFamily="18" charset="0"/>
                <a:cs typeface="Times New Roman" panose="02020603050405020304" pitchFamily="18" charset="0"/>
              </a:rPr>
              <a:t> </a:t>
            </a:r>
            <a:r>
              <a:rPr lang="en-US" sz="4400" dirty="0" err="1">
                <a:solidFill>
                  <a:schemeClr val="bg2">
                    <a:lumMod val="50000"/>
                  </a:schemeClr>
                </a:solidFill>
                <a:latin typeface="Times New Roman" panose="02020603050405020304" pitchFamily="18" charset="0"/>
                <a:cs typeface="Times New Roman" panose="02020603050405020304" pitchFamily="18" charset="0"/>
              </a:rPr>
              <a:t>Ngữ</a:t>
            </a:r>
            <a:endParaRPr lang="en-US" sz="44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22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159162-F277-A3BA-4783-2DA680FBF275}"/>
              </a:ext>
            </a:extLst>
          </p:cNvPr>
          <p:cNvSpPr>
            <a:spLocks noGrp="1"/>
          </p:cNvSpPr>
          <p:nvPr>
            <p:ph idx="1"/>
          </p:nvPr>
        </p:nvSpPr>
        <p:spPr>
          <a:xfrm>
            <a:off x="0" y="126724"/>
            <a:ext cx="8115292" cy="2187268"/>
          </a:xfrm>
        </p:spPr>
        <p:txBody>
          <a:bodyPr>
            <a:normAutofit/>
          </a:bodyPr>
          <a:lstStyle/>
          <a:p>
            <a:r>
              <a:rPr lang="en-US" sz="2800" dirty="0">
                <a:latin typeface="Times New Roman" panose="02020603050405020304" pitchFamily="18" charset="0"/>
                <a:cs typeface="Times New Roman" panose="02020603050405020304" pitchFamily="18" charset="0"/>
              </a:rPr>
              <a:t>HTML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Hypertext Markup Language-</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dấu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siêu</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văn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là</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ngôn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ngữ</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đánh</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dấu</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chuẩn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dùng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soạn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thảo</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các</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tài</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liệu</a:t>
            </a:r>
            <a:r>
              <a:rPr lang="en-US" sz="2800" dirty="0">
                <a:solidFill>
                  <a:srgbClr val="000000"/>
                </a:solidFill>
                <a:effectLst/>
                <a:latin typeface="Times New Roman" panose="02020603050405020304" pitchFamily="18" charset="0"/>
                <a:ea typeface="Times New Roman" panose="02020603050405020304" pitchFamily="18" charset="0"/>
              </a:rPr>
              <a:t> World Wide Web, </a:t>
            </a:r>
            <a:r>
              <a:rPr lang="en-US" sz="2800" dirty="0" err="1">
                <a:solidFill>
                  <a:srgbClr val="000000"/>
                </a:solidFill>
                <a:effectLst/>
                <a:latin typeface="Times New Roman" panose="02020603050405020304" pitchFamily="18" charset="0"/>
                <a:ea typeface="Times New Roman" panose="02020603050405020304" pitchFamily="18" charset="0"/>
              </a:rPr>
              <a:t>chỉ</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rõ</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một</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trang</a:t>
            </a:r>
            <a:r>
              <a:rPr lang="en-US" sz="2800" dirty="0">
                <a:solidFill>
                  <a:srgbClr val="000000"/>
                </a:solidFill>
                <a:effectLst/>
                <a:latin typeface="Times New Roman" panose="02020603050405020304" pitchFamily="18" charset="0"/>
                <a:ea typeface="Times New Roman" panose="02020603050405020304" pitchFamily="18" charset="0"/>
              </a:rPr>
              <a:t> Web </a:t>
            </a:r>
            <a:r>
              <a:rPr lang="en-US" sz="2800" dirty="0" err="1">
                <a:solidFill>
                  <a:srgbClr val="000000"/>
                </a:solidFill>
                <a:effectLst/>
                <a:latin typeface="Times New Roman" panose="02020603050405020304" pitchFamily="18" charset="0"/>
                <a:ea typeface="Times New Roman" panose="02020603050405020304" pitchFamily="18" charset="0"/>
              </a:rPr>
              <a:t>được</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hiển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thị</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như</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thế</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nào</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trong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trình</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duyệt</a:t>
            </a:r>
            <a:r>
              <a:rPr lang="en-US" sz="2800" dirty="0">
                <a:solidFill>
                  <a:srgbClr val="000000"/>
                </a:solidFill>
                <a:effectLst/>
                <a:latin typeface="Times New Roman" panose="02020603050405020304" pitchFamily="18" charset="0"/>
                <a:ea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1033" name="Rectangle 1032">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Bài 6: Chèn hình ảnh vào trang web với thẻ img trong HTML - PhamBinh.net">
            <a:extLst>
              <a:ext uri="{FF2B5EF4-FFF2-40B4-BE49-F238E27FC236}">
                <a16:creationId xmlns:a16="http://schemas.microsoft.com/office/drawing/2014/main" id="{2420425F-036D-9274-1000-5A3B08F4A1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5295" y="126724"/>
            <a:ext cx="4076701" cy="2290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5974AF-24AE-FDAE-9F0E-78E5F8F05CB6}"/>
              </a:ext>
            </a:extLst>
          </p:cNvPr>
          <p:cNvSpPr txBox="1"/>
          <p:nvPr/>
        </p:nvSpPr>
        <p:spPr>
          <a:xfrm>
            <a:off x="195943" y="2985796"/>
            <a:ext cx="7919344" cy="1815882"/>
          </a:xfrm>
          <a:prstGeom prst="rect">
            <a:avLst/>
          </a:prstGeom>
          <a:noFill/>
        </p:spPr>
        <p:txBody>
          <a:bodyPr wrap="square" rtlCol="0">
            <a:spAutoFit/>
          </a:bodyPr>
          <a:lstStyle/>
          <a:p>
            <a:r>
              <a:rPr lang="en-US" sz="2800" dirty="0">
                <a:solidFill>
                  <a:srgbClr val="000000"/>
                </a:solidFill>
                <a:effectLst/>
                <a:latin typeface="Times New Roman" panose="02020603050405020304" pitchFamily="18" charset="0"/>
                <a:ea typeface="Times New Roman" panose="02020603050405020304" pitchFamily="18" charset="0"/>
              </a:rPr>
              <a:t>Macromedia Dreamweaver 8 </a:t>
            </a:r>
            <a:r>
              <a:rPr lang="en-US" sz="2800" dirty="0" err="1">
                <a:solidFill>
                  <a:srgbClr val="000000"/>
                </a:solidFill>
                <a:effectLst/>
                <a:latin typeface="Times New Roman" panose="02020603050405020304" pitchFamily="18" charset="0"/>
                <a:ea typeface="Times New Roman" panose="02020603050405020304" pitchFamily="18" charset="0"/>
              </a:rPr>
              <a:t>là</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trình</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biên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soạn</a:t>
            </a:r>
            <a:r>
              <a:rPr lang="en-US" sz="2800" dirty="0">
                <a:solidFill>
                  <a:srgbClr val="000000"/>
                </a:solidFill>
                <a:effectLst/>
                <a:latin typeface="Times New Roman" panose="02020603050405020304" pitchFamily="18" charset="0"/>
                <a:ea typeface="Times New Roman" panose="02020603050405020304" pitchFamily="18" charset="0"/>
              </a:rPr>
              <a:t> HTML </a:t>
            </a:r>
            <a:r>
              <a:rPr lang="en-US" sz="2800" dirty="0" err="1">
                <a:solidFill>
                  <a:srgbClr val="000000"/>
                </a:solidFill>
                <a:effectLst/>
                <a:latin typeface="Times New Roman" panose="02020603050405020304" pitchFamily="18" charset="0"/>
                <a:ea typeface="Times New Roman" panose="02020603050405020304" pitchFamily="18" charset="0"/>
              </a:rPr>
              <a:t>chuyên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nghiệp</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dùng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để</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thiết</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kế</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viết</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mã</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và</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phát</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triển</a:t>
            </a:r>
            <a:r>
              <a:rPr lang="en-US" sz="2800" dirty="0">
                <a:solidFill>
                  <a:srgbClr val="000000"/>
                </a:solidFill>
                <a:effectLst/>
                <a:latin typeface="Times New Roman" panose="02020603050405020304" pitchFamily="18" charset="0"/>
                <a:ea typeface="Times New Roman" panose="02020603050405020304" pitchFamily="18" charset="0"/>
              </a:rPr>
              <a:t> website </a:t>
            </a:r>
            <a:r>
              <a:rPr lang="en-US" sz="2800" dirty="0" err="1">
                <a:solidFill>
                  <a:srgbClr val="000000"/>
                </a:solidFill>
                <a:effectLst/>
                <a:latin typeface="Times New Roman" panose="02020603050405020304" pitchFamily="18" charset="0"/>
                <a:ea typeface="Times New Roman" panose="02020603050405020304" pitchFamily="18" charset="0"/>
              </a:rPr>
              <a:t>cùng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các</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trang</a:t>
            </a:r>
            <a:r>
              <a:rPr lang="en-US" sz="2800" dirty="0">
                <a:solidFill>
                  <a:srgbClr val="000000"/>
                </a:solidFill>
                <a:effectLst/>
                <a:latin typeface="Times New Roman" panose="02020603050405020304" pitchFamily="18" charset="0"/>
                <a:ea typeface="Times New Roman" panose="02020603050405020304" pitchFamily="18" charset="0"/>
              </a:rPr>
              <a:t> web </a:t>
            </a:r>
            <a:r>
              <a:rPr lang="en-US" sz="2800" dirty="0" err="1">
                <a:solidFill>
                  <a:srgbClr val="000000"/>
                </a:solidFill>
                <a:effectLst/>
                <a:latin typeface="Times New Roman" panose="02020603050405020304" pitchFamily="18" charset="0"/>
                <a:ea typeface="Times New Roman" panose="02020603050405020304" pitchFamily="18" charset="0"/>
              </a:rPr>
              <a:t>và</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các</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ứng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dụng</a:t>
            </a:r>
            <a:r>
              <a:rPr lang="en-US" sz="2800" dirty="0">
                <a:solidFill>
                  <a:srgbClr val="000000"/>
                </a:solidFill>
                <a:effectLst/>
                <a:latin typeface="Times New Roman" panose="02020603050405020304" pitchFamily="18" charset="0"/>
                <a:ea typeface="Times New Roman" panose="02020603050405020304" pitchFamily="18" charset="0"/>
              </a:rPr>
              <a:t> web. </a:t>
            </a:r>
            <a:endParaRPr lang="en-US" sz="2800" dirty="0"/>
          </a:p>
        </p:txBody>
      </p:sp>
      <p:pic>
        <p:nvPicPr>
          <p:cNvPr id="1028" name="Picture 4" descr="Adobe Dreamweaver Là Gì - Thiết Kế Web Với Dw Có đơn giản">
            <a:extLst>
              <a:ext uri="{FF2B5EF4-FFF2-40B4-BE49-F238E27FC236}">
                <a16:creationId xmlns:a16="http://schemas.microsoft.com/office/drawing/2014/main" id="{7C5C9DDE-0904-6056-CB91-3C1C398CA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292" y="3093637"/>
            <a:ext cx="4076699" cy="218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CA2A0-A7F6-60DC-05C2-FE0160CC7721}"/>
              </a:ext>
            </a:extLst>
          </p:cNvPr>
          <p:cNvSpPr>
            <a:spLocks noGrp="1"/>
          </p:cNvSpPr>
          <p:nvPr>
            <p:ph idx="1"/>
          </p:nvPr>
        </p:nvSpPr>
        <p:spPr>
          <a:xfrm>
            <a:off x="3456020" y="361414"/>
            <a:ext cx="8238931" cy="1778601"/>
          </a:xfrm>
        </p:spPr>
        <p:txBody>
          <a:bodyPr/>
          <a:lstStyle/>
          <a:p>
            <a:r>
              <a:rPr lang="en-US" sz="2800" dirty="0">
                <a:solidFill>
                  <a:srgbClr val="000000"/>
                </a:solidFill>
                <a:effectLst/>
                <a:latin typeface="Times New Roman" panose="02020603050405020304" pitchFamily="18" charset="0"/>
                <a:ea typeface="Times New Roman" panose="02020603050405020304" pitchFamily="18" charset="0"/>
              </a:rPr>
              <a:t>CSS (Cascading Style Sheets) </a:t>
            </a:r>
            <a:r>
              <a:rPr lang="en-US" sz="2800" dirty="0" err="1">
                <a:solidFill>
                  <a:srgbClr val="000000"/>
                </a:solidFill>
                <a:effectLst/>
                <a:latin typeface="Times New Roman" panose="02020603050405020304" pitchFamily="18" charset="0"/>
                <a:ea typeface="Times New Roman" panose="02020603050405020304" pitchFamily="18" charset="0"/>
              </a:rPr>
              <a:t>là</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một</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ngôn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ngữ</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quy</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định</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cách</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trình</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bày</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cho</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các</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tài</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liệu</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viết</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bằng</a:t>
            </a:r>
            <a:r>
              <a:rPr lang="en-US" sz="2800" dirty="0">
                <a:solidFill>
                  <a:srgbClr val="000000"/>
                </a:solidFill>
                <a:effectLst/>
                <a:latin typeface="Times New Roman" panose="02020603050405020304" pitchFamily="18" charset="0"/>
                <a:ea typeface="Times New Roman" panose="02020603050405020304" pitchFamily="18" charset="0"/>
              </a:rPr>
              <a:t> HTML, XHTML, XML, SVG, hay UML,… </a:t>
            </a:r>
          </a:p>
          <a:p>
            <a:endParaRPr lang="en-US" dirty="0"/>
          </a:p>
        </p:txBody>
      </p:sp>
      <p:pic>
        <p:nvPicPr>
          <p:cNvPr id="2050" name="Picture 2" descr="Ngôn ngữ CSS - Giới thiệu CSS">
            <a:extLst>
              <a:ext uri="{FF2B5EF4-FFF2-40B4-BE49-F238E27FC236}">
                <a16:creationId xmlns:a16="http://schemas.microsoft.com/office/drawing/2014/main" id="{BA9ADBE9-22CD-0439-8366-8A208F4C8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294739"/>
            <a:ext cx="300591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Script là gì? Tại sao nên thiết kế website bằng JavaScript">
            <a:extLst>
              <a:ext uri="{FF2B5EF4-FFF2-40B4-BE49-F238E27FC236}">
                <a16:creationId xmlns:a16="http://schemas.microsoft.com/office/drawing/2014/main" id="{893BD0C1-0EDC-7277-E178-EA16214CB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922" y="2621318"/>
            <a:ext cx="3348135" cy="2417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E0BA91-5A24-B9A4-85BF-FB40B54B7DD8}"/>
              </a:ext>
            </a:extLst>
          </p:cNvPr>
          <p:cNvSpPr txBox="1"/>
          <p:nvPr/>
        </p:nvSpPr>
        <p:spPr>
          <a:xfrm>
            <a:off x="279335" y="3099707"/>
            <a:ext cx="7255134" cy="2246769"/>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JAVASCRIPT: </a:t>
            </a:r>
            <a:r>
              <a:rPr lang="en-US" sz="2800" dirty="0" err="1">
                <a:solidFill>
                  <a:srgbClr val="000000"/>
                </a:solidFill>
                <a:effectLst/>
                <a:latin typeface="Times New Roman" panose="02020603050405020304" pitchFamily="18" charset="0"/>
                <a:ea typeface="Times New Roman" panose="02020603050405020304" pitchFamily="18" charset="0"/>
              </a:rPr>
              <a:t>Với</a:t>
            </a:r>
            <a:r>
              <a:rPr lang="en-US" sz="2800" dirty="0">
                <a:solidFill>
                  <a:srgbClr val="000000"/>
                </a:solidFill>
                <a:effectLst/>
                <a:latin typeface="Times New Roman" panose="02020603050405020304" pitchFamily="18" charset="0"/>
                <a:ea typeface="Times New Roman" panose="02020603050405020304" pitchFamily="18" charset="0"/>
              </a:rPr>
              <a:t> HTML </a:t>
            </a:r>
            <a:r>
              <a:rPr lang="en-US" sz="2800" dirty="0" err="1">
                <a:solidFill>
                  <a:srgbClr val="000000"/>
                </a:solidFill>
                <a:effectLst/>
                <a:latin typeface="Times New Roman" panose="02020603050405020304" pitchFamily="18" charset="0"/>
                <a:ea typeface="Times New Roman" panose="02020603050405020304" pitchFamily="18" charset="0"/>
              </a:rPr>
              <a:t>chỉ</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biểu</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diễn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thông</a:t>
            </a:r>
            <a:r>
              <a:rPr lang="en-US" sz="2800" dirty="0">
                <a:solidFill>
                  <a:srgbClr val="000000"/>
                </a:solidFill>
                <a:effectLst/>
                <a:latin typeface="Times New Roman" panose="02020603050405020304" pitchFamily="18" charset="0"/>
                <a:ea typeface="Times New Roman" panose="02020603050405020304" pitchFamily="18" charset="0"/>
              </a:rPr>
              <a:t> tin </a:t>
            </a:r>
            <a:r>
              <a:rPr lang="en-US" sz="2800" dirty="0" err="1">
                <a:solidFill>
                  <a:srgbClr val="000000"/>
                </a:solidFill>
                <a:effectLst/>
                <a:latin typeface="Times New Roman" panose="02020603050405020304" pitchFamily="18" charset="0"/>
                <a:ea typeface="Times New Roman" panose="02020603050405020304" pitchFamily="18" charset="0"/>
              </a:rPr>
              <a:t>chứ</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chưa</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phải</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là</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các</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trang</a:t>
            </a:r>
            <a:r>
              <a:rPr lang="en-US" sz="2800" dirty="0">
                <a:solidFill>
                  <a:srgbClr val="000000"/>
                </a:solidFill>
                <a:effectLst/>
                <a:latin typeface="Times New Roman" panose="02020603050405020304" pitchFamily="18" charset="0"/>
                <a:ea typeface="Times New Roman" panose="02020603050405020304" pitchFamily="18" charset="0"/>
              </a:rPr>
              <a:t> Web </a:t>
            </a:r>
            <a:r>
              <a:rPr lang="en-US" sz="2800" dirty="0" err="1">
                <a:solidFill>
                  <a:srgbClr val="000000"/>
                </a:solidFill>
                <a:effectLst/>
                <a:latin typeface="Times New Roman" panose="02020603050405020304" pitchFamily="18" charset="0"/>
                <a:ea typeface="Times New Roman" panose="02020603050405020304" pitchFamily="18" charset="0"/>
              </a:rPr>
              <a:t>động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có</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khả</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năng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đáp</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ứng</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các</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sự</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kiện</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từ</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phía</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người</a:t>
            </a:r>
            <a:r>
              <a:rPr lang="en-US" sz="2800" dirty="0">
                <a:solidFill>
                  <a:srgbClr val="000000"/>
                </a:solidFill>
                <a:effectLst/>
                <a:latin typeface="Times New Roman" panose="02020603050405020304" pitchFamily="18" charset="0"/>
                <a:ea typeface="Times New Roman" panose="02020603050405020304" pitchFamily="18" charset="0"/>
              </a:rPr>
              <a:t> </a:t>
            </a:r>
            <a:r>
              <a:rPr lang="en-US" sz="2800" dirty="0" err="1">
                <a:solidFill>
                  <a:srgbClr val="000000"/>
                </a:solidFill>
                <a:effectLst/>
                <a:latin typeface="Times New Roman" panose="02020603050405020304" pitchFamily="18" charset="0"/>
                <a:ea typeface="Times New Roman" panose="02020603050405020304" pitchFamily="18" charset="0"/>
              </a:rPr>
              <a:t>dùng</a:t>
            </a:r>
            <a:r>
              <a:rPr lang="en-US" sz="2800" dirty="0">
                <a:solidFill>
                  <a:srgbClr val="000000"/>
                </a:solidFill>
                <a:effectLst/>
                <a:latin typeface="Times New Roman" panose="02020603050405020304" pitchFamily="18" charset="0"/>
                <a:ea typeface="Times New Roman" panose="02020603050405020304" pitchFamily="18" charset="0"/>
              </a:rPr>
              <a:t>. </a:t>
            </a:r>
          </a:p>
          <a:p>
            <a:endParaRPr lang="en-US" sz="2800" dirty="0"/>
          </a:p>
        </p:txBody>
      </p:sp>
    </p:spTree>
    <p:extLst>
      <p:ext uri="{BB962C8B-B14F-4D97-AF65-F5344CB8AC3E}">
        <p14:creationId xmlns:p14="http://schemas.microsoft.com/office/powerpoint/2010/main" val="107815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randombar(horizont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116</TotalTime>
  <Words>592</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Times New Roman</vt:lpstr>
      <vt:lpstr>GradientRiseVTI</vt:lpstr>
      <vt:lpstr>PowerPoint Presentation</vt:lpstr>
      <vt:lpstr>Thành viên nhóm:</vt:lpstr>
      <vt:lpstr>Đề tài: website Thương mại điện tử</vt:lpstr>
      <vt:lpstr>Gồm 3 phần</vt:lpstr>
      <vt:lpstr>PowerPoint Presentation</vt:lpstr>
      <vt:lpstr>PowerPoint Presentation</vt:lpstr>
      <vt:lpstr>PowerPoint Presentation</vt:lpstr>
      <vt:lpstr>PowerPoint Presentation</vt:lpstr>
      <vt:lpstr>PowerPoint Presentation</vt:lpstr>
      <vt:lpstr>Phần III: Giao diện website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và các bạn đã đến với bài thuyết trình của nhóm13</dc:title>
  <dc:creator>Đình Nam Lê Nguyễn</dc:creator>
  <cp:lastModifiedBy>Đình Nam Lê Nguyễn</cp:lastModifiedBy>
  <cp:revision>3</cp:revision>
  <dcterms:created xsi:type="dcterms:W3CDTF">2022-07-28T08:45:19Z</dcterms:created>
  <dcterms:modified xsi:type="dcterms:W3CDTF">2022-07-28T16:12:55Z</dcterms:modified>
</cp:coreProperties>
</file>