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43126</c:v>
                </c:pt>
                <c:pt idx="1">
                  <c:v>43127</c:v>
                </c:pt>
                <c:pt idx="2">
                  <c:v>43128</c:v>
                </c:pt>
                <c:pt idx="3">
                  <c:v>43129</c:v>
                </c:pt>
                <c:pt idx="4">
                  <c:v>43130</c:v>
                </c:pt>
                <c:pt idx="5">
                  <c:v>43131</c:v>
                </c:pt>
                <c:pt idx="6">
                  <c:v>43132</c:v>
                </c:pt>
                <c:pt idx="7">
                  <c:v>43133</c:v>
                </c:pt>
              </c:numCache>
            </c:numRef>
          </c:cat>
          <c:val>
            <c:numRef>
              <c:f>Sheet1!$B$2:$B$9</c:f>
              <c:numCache>
                <c:formatCode>#,##0</c:formatCode>
                <c:ptCount val="8"/>
                <c:pt idx="0">
                  <c:v>123456</c:v>
                </c:pt>
                <c:pt idx="1">
                  <c:v>124567</c:v>
                </c:pt>
                <c:pt idx="2">
                  <c:v>125789</c:v>
                </c:pt>
                <c:pt idx="3" formatCode="General">
                  <c:v>124123</c:v>
                </c:pt>
                <c:pt idx="4" formatCode="General">
                  <c:v>123789</c:v>
                </c:pt>
                <c:pt idx="5" formatCode="General">
                  <c:v>125123</c:v>
                </c:pt>
                <c:pt idx="6" formatCode="General">
                  <c:v>124789</c:v>
                </c:pt>
                <c:pt idx="7" formatCode="General">
                  <c:v>126123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6-48DB-97E6-9DE06E72B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758800"/>
        <c:axId val="358760112"/>
      </c:lineChart>
      <c:dateAx>
        <c:axId val="3587588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8760112"/>
        <c:crosses val="autoZero"/>
        <c:auto val="1"/>
        <c:lblOffset val="100"/>
        <c:baseTimeUnit val="days"/>
      </c:dateAx>
      <c:valAx>
        <c:axId val="3587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875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4D5F5-DA95-4C42-B7B8-58528B32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D6CB0-019E-4854-8763-9889AF1C8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2E035-F89F-41E8-99CF-391EACF5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FB2F4-2285-4F63-9A3F-23DBA73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68F8B-37A7-4E0C-A8FF-4935124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19934-BA94-48B7-8BD8-4E6CDDF0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066D5-0015-4EBA-A436-B7D4E513A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5F1E4-A162-4474-89FF-97DB4A01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FE29C-D75A-40A8-B618-DF5E016E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06517-56D6-413F-8A89-74A38753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2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87D65-6E94-4CEB-B428-C9C1DED36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CF571-1184-428A-BE35-615492F1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FB08A-A85C-4A9C-9322-892A826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0B2B5-D764-4E29-88D6-2517AEE0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861B-81BE-4ADE-B0C0-4E645086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D8B4-C3E1-459F-8209-3E26D59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B22D0-038C-4352-9BBE-E7B81424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11A4F-0F4D-4EBC-9001-7122E7A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9169E-109D-4CFC-A738-FFA3E18E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B5618-E4E1-4470-A71F-F72A0279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ACEDF-08AB-494B-81CF-63D022E2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CAC69-9B6E-4109-A955-FF53D70A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9D030-4945-4A01-89F6-81E2DE59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45D4A-654B-4AB0-9C62-793E621A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30A9F-6ACF-4DE7-9729-54A40FCB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05E5-2331-4F5D-B252-5934D5B5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73564-E1FE-478C-A8D1-73A90B39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3CCC8-2D26-4BA6-B28A-72B78DED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D5A4F-47D9-42E8-AB05-2A36C10F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C3FCA-F2A7-4A8A-BBE5-87806AC0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E1D77-FAAF-4CC6-BA07-F8C6E51A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EEAA-995F-4935-9CB0-2024770C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01CB2-25D2-417E-AE35-293815E5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41DDCF-1F0B-4EEC-A9B1-DBB66534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2CA15-273F-4A6F-A451-2F7FA4E9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85DF7-0C6C-4786-A8A6-F6A7E6CF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2E71C-C58F-4557-A627-4F8C4DF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18AC4-3C1A-4E94-8FB9-3B206046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E3AFB-79D1-4CA0-B598-244ADE95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27DA7-48E7-4D68-ACB6-7DFA268F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77B8B2-199D-4D55-B8E9-56E993E2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9C01E-1AA6-4687-8E27-9DEB416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8182-7421-4AFD-8949-DC28AC96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2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DAFE1-2684-4B53-9F9A-84DA08C0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58972-0F9D-4BD6-9F73-9F27CB4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D3CBE-764D-4E5E-8548-F2E3E8B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A71AC-0912-4751-BFA7-6771DAFB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4CA08-704A-44BD-A30F-F379C87E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033C7-023A-4742-AD2D-224A7554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FFE47-C58D-4975-8F67-F649E82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B411D-F6C8-46C9-8B17-5317BFE7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EB329-7F2C-4CA3-92CF-F8E16DF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1BAB7-2CA9-40EF-BCDD-1CEF7866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3FA33-FD36-48D2-8F5E-2C379B821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AA93D-051C-429A-8293-346AA2BC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BA479-EF9B-4E26-8F9D-748ADAC3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303F2-B862-4001-A38A-5BA47EE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6098C-7019-4207-BE61-B37BA0A8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B17EB0-055E-4CF6-976C-8109AF8D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F3840-FDEF-4244-8A48-FB4DA06B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E9BFF-942A-4C01-8C9A-9805540E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F4E5-9B87-4310-94DB-39F5DA227B99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E8F1C-8577-4D0C-851C-7AB05DD0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8F430-FC50-49C8-B9C8-CF0B5B41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EE49-388B-4756-BAF0-388C47636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2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62E6B-4CE2-40A3-8739-A6ED9563DB26}"/>
              </a:ext>
            </a:extLst>
          </p:cNvPr>
          <p:cNvGrpSpPr/>
          <p:nvPr/>
        </p:nvGrpSpPr>
        <p:grpSpPr>
          <a:xfrm>
            <a:off x="2130803" y="1293390"/>
            <a:ext cx="7553235" cy="4422743"/>
            <a:chOff x="1216403" y="788565"/>
            <a:chExt cx="7553235" cy="44227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DDDE84E-2DE4-4BA5-9B11-19384FB5028F}"/>
                </a:ext>
              </a:extLst>
            </p:cNvPr>
            <p:cNvGrpSpPr/>
            <p:nvPr/>
          </p:nvGrpSpPr>
          <p:grpSpPr>
            <a:xfrm>
              <a:off x="1216403" y="788565"/>
              <a:ext cx="4941115" cy="2902591"/>
              <a:chOff x="1216403" y="788565"/>
              <a:chExt cx="4941115" cy="290259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9A7B724-F9D0-4B39-B749-42AA0507DC24}"/>
                  </a:ext>
                </a:extLst>
              </p:cNvPr>
              <p:cNvSpPr/>
              <p:nvPr/>
            </p:nvSpPr>
            <p:spPr>
              <a:xfrm>
                <a:off x="1216403" y="788565"/>
                <a:ext cx="4941115" cy="29025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Yu Mincho" panose="02020400000000000000" pitchFamily="18" charset="-128"/>
                </a:endParaRPr>
              </a:p>
            </p:txBody>
          </p:sp>
          <p:sp>
            <p:nvSpPr>
              <p:cNvPr id="5" name="순서도: 자기 디스크 4">
                <a:extLst>
                  <a:ext uri="{FF2B5EF4-FFF2-40B4-BE49-F238E27FC236}">
                    <a16:creationId xmlns:a16="http://schemas.microsoft.com/office/drawing/2014/main" id="{F512F930-6D3B-4611-A941-215DF47C3BBD}"/>
                  </a:ext>
                </a:extLst>
              </p:cNvPr>
              <p:cNvSpPr/>
              <p:nvPr/>
            </p:nvSpPr>
            <p:spPr>
              <a:xfrm>
                <a:off x="1526796" y="1015068"/>
                <a:ext cx="1384184" cy="906011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Yu Mincho" panose="02020400000000000000" pitchFamily="18" charset="-128"/>
                    <a:ea typeface="Yu Mincho" panose="02020400000000000000" pitchFamily="18" charset="-128"/>
                  </a:rPr>
                  <a:t>Database</a:t>
                </a:r>
                <a:endParaRPr lang="ko-KR" altLang="en-US" dirty="0">
                  <a:solidFill>
                    <a:schemeClr val="tx1"/>
                  </a:solidFill>
                  <a:latin typeface="Yu Mincho" panose="02020400000000000000" pitchFamily="18" charset="-128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703F9B4-B390-4B59-B6C8-CC5ADED24A7E}"/>
                  </a:ext>
                </a:extLst>
              </p:cNvPr>
              <p:cNvSpPr/>
              <p:nvPr/>
            </p:nvSpPr>
            <p:spPr>
              <a:xfrm>
                <a:off x="3791824" y="2483141"/>
                <a:ext cx="1954635" cy="880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Yu Mincho" panose="02020400000000000000" pitchFamily="18" charset="-128"/>
                    <a:ea typeface="Yu Mincho" panose="02020400000000000000" pitchFamily="18" charset="-128"/>
                  </a:rPr>
                  <a:t>Server P/G</a:t>
                </a:r>
                <a:endParaRPr lang="ko-KR" altLang="en-US" dirty="0">
                  <a:solidFill>
                    <a:schemeClr val="tx1"/>
                  </a:solidFill>
                  <a:latin typeface="Yu Mincho" panose="02020400000000000000" pitchFamily="18" charset="-128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884175A-F6FE-45EF-B92D-B2C37EB6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6" y="1891716"/>
                <a:ext cx="785418" cy="5075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FBFE6B0-413A-4007-9916-0D59973531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3869" y="1921079"/>
                <a:ext cx="811372" cy="536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3452F6-4BBF-4586-BDA7-A5D878E80EFC}"/>
                </a:ext>
              </a:extLst>
            </p:cNvPr>
            <p:cNvGrpSpPr/>
            <p:nvPr/>
          </p:nvGrpSpPr>
          <p:grpSpPr>
            <a:xfrm>
              <a:off x="4798502" y="3429000"/>
              <a:ext cx="100668" cy="964734"/>
              <a:chOff x="4739780" y="4580389"/>
              <a:chExt cx="100668" cy="964734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CDC63D14-5BC7-43F9-AB59-F74FE7445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448" y="4580389"/>
                <a:ext cx="0" cy="964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1E7080B-37FD-46D2-A49A-ED62AF6A0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80" y="4580389"/>
                <a:ext cx="1" cy="964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DA4699-5308-4B67-9C9C-8337F7E559D8}"/>
                </a:ext>
              </a:extLst>
            </p:cNvPr>
            <p:cNvSpPr txBox="1"/>
            <p:nvPr/>
          </p:nvSpPr>
          <p:spPr>
            <a:xfrm>
              <a:off x="2200275" y="2176644"/>
              <a:ext cx="1297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- Insert record</a:t>
              </a:r>
            </a:p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- Select query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37B8BF-7439-4487-A412-FAD847ED0215}"/>
                </a:ext>
              </a:extLst>
            </p:cNvPr>
            <p:cNvSpPr txBox="1"/>
            <p:nvPr/>
          </p:nvSpPr>
          <p:spPr>
            <a:xfrm>
              <a:off x="3285862" y="1841699"/>
              <a:ext cx="979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Result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  <p:pic>
          <p:nvPicPr>
            <p:cNvPr id="1026" name="Picture 2" descr="https://image.freepik.com/free-icon/male-user-shadow_318-34042.jpg">
              <a:extLst>
                <a:ext uri="{FF2B5EF4-FFF2-40B4-BE49-F238E27FC236}">
                  <a16:creationId xmlns:a16="http://schemas.microsoft.com/office/drawing/2014/main" id="{040D3034-E00D-48C1-9321-F05602BFF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808" y="4478585"/>
              <a:ext cx="732723" cy="73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9CBC15-71EB-45CE-8BC7-A4856210082E}"/>
                </a:ext>
              </a:extLst>
            </p:cNvPr>
            <p:cNvSpPr txBox="1"/>
            <p:nvPr/>
          </p:nvSpPr>
          <p:spPr>
            <a:xfrm>
              <a:off x="4019558" y="3881841"/>
              <a:ext cx="77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Register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6D075A-DBD9-4302-854E-D43CA78A77FB}"/>
                </a:ext>
              </a:extLst>
            </p:cNvPr>
            <p:cNvSpPr txBox="1"/>
            <p:nvPr/>
          </p:nvSpPr>
          <p:spPr>
            <a:xfrm>
              <a:off x="4967512" y="3881841"/>
              <a:ext cx="112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- Script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AA73D9-6636-4056-8FC6-F4E6C045C645}"/>
                </a:ext>
              </a:extLst>
            </p:cNvPr>
            <p:cNvSpPr/>
            <p:nvPr/>
          </p:nvSpPr>
          <p:spPr>
            <a:xfrm>
              <a:off x="6815003" y="4330464"/>
              <a:ext cx="195463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Yu Mincho" panose="02020400000000000000" pitchFamily="18" charset="-128"/>
                  <a:ea typeface="Yu Mincho" panose="02020400000000000000" pitchFamily="18" charset="-128"/>
                </a:rPr>
                <a:t>Test Client</a:t>
              </a:r>
              <a:endParaRPr lang="ko-KR" altLang="en-US" dirty="0">
                <a:solidFill>
                  <a:schemeClr val="tx1"/>
                </a:solidFill>
                <a:latin typeface="Yu Mincho" panose="02020400000000000000" pitchFamily="18" charset="-128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E172245-EEC8-4B07-A74D-8382E20FD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2946" y="3406446"/>
              <a:ext cx="923745" cy="828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97315F-3CB3-47C6-836A-2D88951E278F}"/>
                </a:ext>
              </a:extLst>
            </p:cNvPr>
            <p:cNvCxnSpPr>
              <a:cxnSpLocks/>
            </p:cNvCxnSpPr>
            <p:nvPr/>
          </p:nvCxnSpPr>
          <p:spPr>
            <a:xfrm>
              <a:off x="5531754" y="4752608"/>
              <a:ext cx="11547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401441-889D-4070-91AE-E231A7127BA4}"/>
                </a:ext>
              </a:extLst>
            </p:cNvPr>
            <p:cNvSpPr txBox="1"/>
            <p:nvPr/>
          </p:nvSpPr>
          <p:spPr>
            <a:xfrm>
              <a:off x="5593275" y="4827728"/>
              <a:ext cx="112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Input script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598F17-5207-4E0B-965A-98779C3C6D64}"/>
                </a:ext>
              </a:extLst>
            </p:cNvPr>
            <p:cNvSpPr txBox="1"/>
            <p:nvPr/>
          </p:nvSpPr>
          <p:spPr>
            <a:xfrm>
              <a:off x="6495529" y="3634368"/>
              <a:ext cx="112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PV Data</a:t>
              </a:r>
              <a:endParaRPr lang="ko-KR" altLang="en-US" sz="1200" dirty="0">
                <a:latin typeface="Yu Mincho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4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5FDA0-9EA0-463B-8CB6-C7492259A2DE}"/>
              </a:ext>
            </a:extLst>
          </p:cNvPr>
          <p:cNvSpPr/>
          <p:nvPr/>
        </p:nvSpPr>
        <p:spPr>
          <a:xfrm>
            <a:off x="4934824" y="1848469"/>
            <a:ext cx="3704351" cy="29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846E4-33C1-4170-9AF5-008AFCEAB563}"/>
              </a:ext>
            </a:extLst>
          </p:cNvPr>
          <p:cNvSpPr txBox="1"/>
          <p:nvPr/>
        </p:nvSpPr>
        <p:spPr>
          <a:xfrm>
            <a:off x="3333750" y="1859048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Domain</a:t>
            </a:r>
            <a:endParaRPr lang="ko-KR" altLang="en-US" sz="1600" dirty="0">
              <a:latin typeface="Yu Mincho" panose="02020400000000000000" pitchFamily="18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F5D143-39D1-4DE3-BD2D-8F2A3E28886A}"/>
              </a:ext>
            </a:extLst>
          </p:cNvPr>
          <p:cNvSpPr/>
          <p:nvPr/>
        </p:nvSpPr>
        <p:spPr>
          <a:xfrm>
            <a:off x="7410450" y="2284789"/>
            <a:ext cx="1228724" cy="29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Yu Mincho" panose="02020400000000000000" pitchFamily="18" charset="-128"/>
              </a:rPr>
              <a:t>Submit</a:t>
            </a:r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35CDE-F5BC-4D50-94AE-A65B552CBEFA}"/>
              </a:ext>
            </a:extLst>
          </p:cNvPr>
          <p:cNvSpPr txBox="1"/>
          <p:nvPr/>
        </p:nvSpPr>
        <p:spPr>
          <a:xfrm>
            <a:off x="3333750" y="3325898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Script</a:t>
            </a:r>
            <a:endParaRPr lang="ko-KR" altLang="en-US" sz="1600" dirty="0">
              <a:latin typeface="Yu Mincho" panose="02020400000000000000" pitchFamily="18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FD0B8-F536-4DEC-8ADA-D254A365E693}"/>
              </a:ext>
            </a:extLst>
          </p:cNvPr>
          <p:cNvSpPr/>
          <p:nvPr/>
        </p:nvSpPr>
        <p:spPr>
          <a:xfrm>
            <a:off x="4934823" y="3325898"/>
            <a:ext cx="3704351" cy="179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B8D07-D700-41E4-81CD-2761165F9C32}"/>
              </a:ext>
            </a:extLst>
          </p:cNvPr>
          <p:cNvSpPr/>
          <p:nvPr/>
        </p:nvSpPr>
        <p:spPr>
          <a:xfrm>
            <a:off x="4934824" y="1361175"/>
            <a:ext cx="3704351" cy="29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69646-CD94-4B7A-9A2D-A358E743B406}"/>
              </a:ext>
            </a:extLst>
          </p:cNvPr>
          <p:cNvSpPr txBox="1"/>
          <p:nvPr/>
        </p:nvSpPr>
        <p:spPr>
          <a:xfrm>
            <a:off x="3333750" y="1371754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Your ID</a:t>
            </a:r>
            <a:endParaRPr lang="ko-KR" altLang="en-US" sz="1600" dirty="0"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36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2F68CB-9DDD-42EB-9354-01A35B445330}"/>
              </a:ext>
            </a:extLst>
          </p:cNvPr>
          <p:cNvSpPr txBox="1"/>
          <p:nvPr/>
        </p:nvSpPr>
        <p:spPr>
          <a:xfrm>
            <a:off x="7381876" y="1487573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Total PV : 123,456,789</a:t>
            </a:r>
            <a:endParaRPr lang="ko-KR" altLang="en-US" sz="1600" dirty="0">
              <a:latin typeface="Yu Mincho" panose="02020400000000000000" pitchFamily="18" charset="-128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C05DFEC-4E8E-43B8-A718-DBA5979EB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618500"/>
              </p:ext>
            </p:extLst>
          </p:nvPr>
        </p:nvGraphicFramePr>
        <p:xfrm>
          <a:off x="3260727" y="1914525"/>
          <a:ext cx="6388099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788BB-75D5-47ED-B17F-9BBCB6D1C901}"/>
              </a:ext>
            </a:extLst>
          </p:cNvPr>
          <p:cNvSpPr/>
          <p:nvPr/>
        </p:nvSpPr>
        <p:spPr>
          <a:xfrm>
            <a:off x="4861801" y="713547"/>
            <a:ext cx="3310649" cy="29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4EEBC-78E7-4A0F-BB2A-B75E54F28F7D}"/>
              </a:ext>
            </a:extLst>
          </p:cNvPr>
          <p:cNvSpPr txBox="1"/>
          <p:nvPr/>
        </p:nvSpPr>
        <p:spPr>
          <a:xfrm>
            <a:off x="3260727" y="724126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ID</a:t>
            </a:r>
            <a:endParaRPr lang="ko-KR" altLang="en-US" sz="1600" dirty="0">
              <a:latin typeface="Yu Mincho" panose="02020400000000000000" pitchFamily="18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12289A-9E96-4EB9-B2D0-60CB23B739EE}"/>
              </a:ext>
            </a:extLst>
          </p:cNvPr>
          <p:cNvSpPr/>
          <p:nvPr/>
        </p:nvSpPr>
        <p:spPr>
          <a:xfrm>
            <a:off x="8420102" y="724126"/>
            <a:ext cx="1228724" cy="29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Yu Mincho" panose="02020400000000000000" pitchFamily="18" charset="-128"/>
              </a:rPr>
              <a:t>Search</a:t>
            </a:r>
            <a:endParaRPr lang="ko-KR" altLang="en-US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93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Yu Mincho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ShinJung-Min</dc:creator>
  <cp:lastModifiedBy>ShinJung-Min</cp:lastModifiedBy>
  <cp:revision>11</cp:revision>
  <dcterms:created xsi:type="dcterms:W3CDTF">2018-01-26T10:56:38Z</dcterms:created>
  <dcterms:modified xsi:type="dcterms:W3CDTF">2018-01-27T06:46:46Z</dcterms:modified>
</cp:coreProperties>
</file>