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FBAFF-0C57-4297-B914-6353FB4593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C8738-A1BD-4E12-B890-79059560365F}">
      <dgm:prSet/>
      <dgm:spPr>
        <a:solidFill>
          <a:schemeClr val="bg1"/>
        </a:solidFill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* Hệ thống phải cập nhập, lưu trữ thông tin</a:t>
          </a:r>
          <a:endParaRPr lang="en-US">
            <a:solidFill>
              <a:schemeClr val="tx1"/>
            </a:solidFill>
          </a:endParaRPr>
        </a:p>
      </dgm:t>
    </dgm:pt>
    <dgm:pt modelId="{68AE31DF-43E5-4A1C-A077-8242E9D5D0AE}" type="parTrans" cxnId="{F67540F9-2FC7-45F8-9ADC-2EB11F184FE9}">
      <dgm:prSet/>
      <dgm:spPr/>
      <dgm:t>
        <a:bodyPr/>
        <a:lstStyle/>
        <a:p>
          <a:endParaRPr lang="en-US"/>
        </a:p>
      </dgm:t>
    </dgm:pt>
    <dgm:pt modelId="{9B9DA3DF-E720-4D67-9D81-3E6AE9D9C429}" type="sibTrans" cxnId="{F67540F9-2FC7-45F8-9ADC-2EB11F184FE9}">
      <dgm:prSet/>
      <dgm:spPr/>
      <dgm:t>
        <a:bodyPr/>
        <a:lstStyle/>
        <a:p>
          <a:endParaRPr lang="en-US"/>
        </a:p>
      </dgm:t>
    </dgm:pt>
    <dgm:pt modelId="{E99F69D5-3989-484B-A129-796458B5E015}">
      <dgm:prSet/>
      <dgm:spPr>
        <a:solidFill>
          <a:schemeClr val="bg1"/>
        </a:solidFill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* Cập nhật theo danh mục</a:t>
          </a:r>
          <a:endParaRPr lang="en-US">
            <a:solidFill>
              <a:schemeClr val="tx1"/>
            </a:solidFill>
          </a:endParaRPr>
        </a:p>
      </dgm:t>
    </dgm:pt>
    <dgm:pt modelId="{C458D6F5-8A6D-4B25-A3BF-7C306FF83D92}" type="parTrans" cxnId="{4A1E0557-9CF8-4C7C-A94F-BE49E430BF9B}">
      <dgm:prSet/>
      <dgm:spPr/>
      <dgm:t>
        <a:bodyPr/>
        <a:lstStyle/>
        <a:p>
          <a:endParaRPr lang="en-US"/>
        </a:p>
      </dgm:t>
    </dgm:pt>
    <dgm:pt modelId="{9CACD85D-491B-4D6F-9BDB-2594C229542D}" type="sibTrans" cxnId="{4A1E0557-9CF8-4C7C-A94F-BE49E430BF9B}">
      <dgm:prSet/>
      <dgm:spPr/>
      <dgm:t>
        <a:bodyPr/>
        <a:lstStyle/>
        <a:p>
          <a:endParaRPr lang="en-US"/>
        </a:p>
      </dgm:t>
    </dgm:pt>
    <dgm:pt modelId="{9B0C3C17-1D55-4714-964E-9CF9F27FBD98}">
      <dgm:prSet/>
      <dgm:spPr>
        <a:solidFill>
          <a:schemeClr val="bg1"/>
        </a:solidFill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* Nhập điểm từ người sử dụng</a:t>
          </a:r>
          <a:endParaRPr lang="en-US">
            <a:solidFill>
              <a:schemeClr val="tx1"/>
            </a:solidFill>
          </a:endParaRPr>
        </a:p>
      </dgm:t>
    </dgm:pt>
    <dgm:pt modelId="{F3A4DEE6-30CE-45F0-A107-2BFB75679E68}" type="parTrans" cxnId="{456455A6-94A1-4BA7-ACF5-3FB05868E34D}">
      <dgm:prSet/>
      <dgm:spPr/>
      <dgm:t>
        <a:bodyPr/>
        <a:lstStyle/>
        <a:p>
          <a:endParaRPr lang="en-US"/>
        </a:p>
      </dgm:t>
    </dgm:pt>
    <dgm:pt modelId="{64CC6AFC-6408-48EB-BE85-69137D49AE70}" type="sibTrans" cxnId="{456455A6-94A1-4BA7-ACF5-3FB05868E34D}">
      <dgm:prSet/>
      <dgm:spPr/>
      <dgm:t>
        <a:bodyPr/>
        <a:lstStyle/>
        <a:p>
          <a:endParaRPr lang="en-US"/>
        </a:p>
      </dgm:t>
    </dgm:pt>
    <dgm:pt modelId="{71B5A365-6DF7-44B3-9D31-414673EFD0C8}">
      <dgm:prSet/>
      <dgm:spPr>
        <a:solidFill>
          <a:schemeClr val="bg1"/>
        </a:solidFill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* Tự động xử lý điểm.</a:t>
          </a:r>
          <a:endParaRPr lang="en-US">
            <a:solidFill>
              <a:schemeClr val="tx1"/>
            </a:solidFill>
          </a:endParaRPr>
        </a:p>
      </dgm:t>
    </dgm:pt>
    <dgm:pt modelId="{293BE0A7-A2BE-4F67-A50B-ED44E356D221}" type="parTrans" cxnId="{4E0E8EF7-0FB5-4581-9E16-9C5A7203E691}">
      <dgm:prSet/>
      <dgm:spPr/>
      <dgm:t>
        <a:bodyPr/>
        <a:lstStyle/>
        <a:p>
          <a:endParaRPr lang="en-US"/>
        </a:p>
      </dgm:t>
    </dgm:pt>
    <dgm:pt modelId="{5A4C6277-D9B9-4467-ACC7-79D392A58936}" type="sibTrans" cxnId="{4E0E8EF7-0FB5-4581-9E16-9C5A7203E691}">
      <dgm:prSet/>
      <dgm:spPr/>
      <dgm:t>
        <a:bodyPr/>
        <a:lstStyle/>
        <a:p>
          <a:endParaRPr lang="en-US"/>
        </a:p>
      </dgm:t>
    </dgm:pt>
    <dgm:pt modelId="{3248F7F5-A750-41E6-833B-FF4739FFD004}">
      <dgm:prSet/>
      <dgm:spPr>
        <a:solidFill>
          <a:schemeClr val="bg1"/>
        </a:solidFill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* Cung cấp, tra cứu điểm </a:t>
          </a:r>
          <a:endParaRPr lang="en-US">
            <a:solidFill>
              <a:schemeClr val="tx1"/>
            </a:solidFill>
          </a:endParaRPr>
        </a:p>
      </dgm:t>
    </dgm:pt>
    <dgm:pt modelId="{2B5F7F06-4FDB-442A-8CCF-BC935B4CE038}" type="parTrans" cxnId="{DF3C811D-69DD-495F-8222-EC80B59BCC77}">
      <dgm:prSet/>
      <dgm:spPr/>
      <dgm:t>
        <a:bodyPr/>
        <a:lstStyle/>
        <a:p>
          <a:endParaRPr lang="en-US"/>
        </a:p>
      </dgm:t>
    </dgm:pt>
    <dgm:pt modelId="{5CE2A65F-2F0A-44A3-8E2A-31515A3FA1E6}" type="sibTrans" cxnId="{DF3C811D-69DD-495F-8222-EC80B59BCC77}">
      <dgm:prSet/>
      <dgm:spPr/>
      <dgm:t>
        <a:bodyPr/>
        <a:lstStyle/>
        <a:p>
          <a:endParaRPr lang="en-US"/>
        </a:p>
      </dgm:t>
    </dgm:pt>
    <dgm:pt modelId="{DD4F8A63-A829-44C3-8C25-D4AB882F9D7E}" type="pres">
      <dgm:prSet presAssocID="{B25FBAFF-0C57-4297-B914-6353FB4593AB}" presName="linear" presStyleCnt="0">
        <dgm:presLayoutVars>
          <dgm:animLvl val="lvl"/>
          <dgm:resizeHandles val="exact"/>
        </dgm:presLayoutVars>
      </dgm:prSet>
      <dgm:spPr/>
    </dgm:pt>
    <dgm:pt modelId="{97E65D7C-BBCC-4CD7-ACDE-AAD96956441E}" type="pres">
      <dgm:prSet presAssocID="{CB0C8738-A1BD-4E12-B890-79059560365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35F53-9BD7-47D2-AA70-079733CC1038}" type="pres">
      <dgm:prSet presAssocID="{9B9DA3DF-E720-4D67-9D81-3E6AE9D9C429}" presName="spacer" presStyleCnt="0"/>
      <dgm:spPr/>
    </dgm:pt>
    <dgm:pt modelId="{AA7ED0FC-CAAA-4C4F-B19C-829FD888FEB7}" type="pres">
      <dgm:prSet presAssocID="{E99F69D5-3989-484B-A129-796458B5E0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6C0635-8C8A-4F71-B5E3-40B63A83BD63}" type="pres">
      <dgm:prSet presAssocID="{9CACD85D-491B-4D6F-9BDB-2594C229542D}" presName="spacer" presStyleCnt="0"/>
      <dgm:spPr/>
    </dgm:pt>
    <dgm:pt modelId="{DCE00900-5487-4FD1-A488-890325F44ED6}" type="pres">
      <dgm:prSet presAssocID="{9B0C3C17-1D55-4714-964E-9CF9F27FBD98}" presName="parentText" presStyleLbl="node1" presStyleIdx="2" presStyleCnt="5" custLinFactNeighborX="-1353">
        <dgm:presLayoutVars>
          <dgm:chMax val="0"/>
          <dgm:bulletEnabled val="1"/>
        </dgm:presLayoutVars>
      </dgm:prSet>
      <dgm:spPr/>
    </dgm:pt>
    <dgm:pt modelId="{5052FD41-364D-415D-BA1D-C4B22B5E56E5}" type="pres">
      <dgm:prSet presAssocID="{64CC6AFC-6408-48EB-BE85-69137D49AE70}" presName="spacer" presStyleCnt="0"/>
      <dgm:spPr/>
    </dgm:pt>
    <dgm:pt modelId="{FDD19146-D1A2-403B-B050-C9EC7463A97E}" type="pres">
      <dgm:prSet presAssocID="{71B5A365-6DF7-44B3-9D31-414673EFD0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8EA6B7-C22F-4387-A089-92A94EF5F68E}" type="pres">
      <dgm:prSet presAssocID="{5A4C6277-D9B9-4467-ACC7-79D392A58936}" presName="spacer" presStyleCnt="0"/>
      <dgm:spPr/>
    </dgm:pt>
    <dgm:pt modelId="{923397D7-F7A2-4058-A717-217F266F823C}" type="pres">
      <dgm:prSet presAssocID="{3248F7F5-A750-41E6-833B-FF4739FFD00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381D10D-D23F-4E43-A10E-2090BB0EE826}" type="presOf" srcId="{71B5A365-6DF7-44B3-9D31-414673EFD0C8}" destId="{FDD19146-D1A2-403B-B050-C9EC7463A97E}" srcOrd="0" destOrd="0" presId="urn:microsoft.com/office/officeart/2005/8/layout/vList2"/>
    <dgm:cxn modelId="{1240CBAD-4EE7-430C-8229-743EC90C6B56}" type="presOf" srcId="{CB0C8738-A1BD-4E12-B890-79059560365F}" destId="{97E65D7C-BBCC-4CD7-ACDE-AAD96956441E}" srcOrd="0" destOrd="0" presId="urn:microsoft.com/office/officeart/2005/8/layout/vList2"/>
    <dgm:cxn modelId="{456455A6-94A1-4BA7-ACF5-3FB05868E34D}" srcId="{B25FBAFF-0C57-4297-B914-6353FB4593AB}" destId="{9B0C3C17-1D55-4714-964E-9CF9F27FBD98}" srcOrd="2" destOrd="0" parTransId="{F3A4DEE6-30CE-45F0-A107-2BFB75679E68}" sibTransId="{64CC6AFC-6408-48EB-BE85-69137D49AE70}"/>
    <dgm:cxn modelId="{682CAC48-869B-4CAE-B637-993F634EF71A}" type="presOf" srcId="{9B0C3C17-1D55-4714-964E-9CF9F27FBD98}" destId="{DCE00900-5487-4FD1-A488-890325F44ED6}" srcOrd="0" destOrd="0" presId="urn:microsoft.com/office/officeart/2005/8/layout/vList2"/>
    <dgm:cxn modelId="{A8BA6763-2697-4F8D-B2E8-A5D68730972B}" type="presOf" srcId="{E99F69D5-3989-484B-A129-796458B5E015}" destId="{AA7ED0FC-CAAA-4C4F-B19C-829FD888FEB7}" srcOrd="0" destOrd="0" presId="urn:microsoft.com/office/officeart/2005/8/layout/vList2"/>
    <dgm:cxn modelId="{E3287A51-0377-4623-95CD-D39DBC54AD69}" type="presOf" srcId="{3248F7F5-A750-41E6-833B-FF4739FFD004}" destId="{923397D7-F7A2-4058-A717-217F266F823C}" srcOrd="0" destOrd="0" presId="urn:microsoft.com/office/officeart/2005/8/layout/vList2"/>
    <dgm:cxn modelId="{DF3C811D-69DD-495F-8222-EC80B59BCC77}" srcId="{B25FBAFF-0C57-4297-B914-6353FB4593AB}" destId="{3248F7F5-A750-41E6-833B-FF4739FFD004}" srcOrd="4" destOrd="0" parTransId="{2B5F7F06-4FDB-442A-8CCF-BC935B4CE038}" sibTransId="{5CE2A65F-2F0A-44A3-8E2A-31515A3FA1E6}"/>
    <dgm:cxn modelId="{4A1E0557-9CF8-4C7C-A94F-BE49E430BF9B}" srcId="{B25FBAFF-0C57-4297-B914-6353FB4593AB}" destId="{E99F69D5-3989-484B-A129-796458B5E015}" srcOrd="1" destOrd="0" parTransId="{C458D6F5-8A6D-4B25-A3BF-7C306FF83D92}" sibTransId="{9CACD85D-491B-4D6F-9BDB-2594C229542D}"/>
    <dgm:cxn modelId="{748E57E3-BBF3-4B91-990A-3E20AD0EDDE6}" type="presOf" srcId="{B25FBAFF-0C57-4297-B914-6353FB4593AB}" destId="{DD4F8A63-A829-44C3-8C25-D4AB882F9D7E}" srcOrd="0" destOrd="0" presId="urn:microsoft.com/office/officeart/2005/8/layout/vList2"/>
    <dgm:cxn modelId="{F67540F9-2FC7-45F8-9ADC-2EB11F184FE9}" srcId="{B25FBAFF-0C57-4297-B914-6353FB4593AB}" destId="{CB0C8738-A1BD-4E12-B890-79059560365F}" srcOrd="0" destOrd="0" parTransId="{68AE31DF-43E5-4A1C-A077-8242E9D5D0AE}" sibTransId="{9B9DA3DF-E720-4D67-9D81-3E6AE9D9C429}"/>
    <dgm:cxn modelId="{4E0E8EF7-0FB5-4581-9E16-9C5A7203E691}" srcId="{B25FBAFF-0C57-4297-B914-6353FB4593AB}" destId="{71B5A365-6DF7-44B3-9D31-414673EFD0C8}" srcOrd="3" destOrd="0" parTransId="{293BE0A7-A2BE-4F67-A50B-ED44E356D221}" sibTransId="{5A4C6277-D9B9-4467-ACC7-79D392A58936}"/>
    <dgm:cxn modelId="{40EE8FBA-F144-4194-9245-087B08C1FBBB}" type="presParOf" srcId="{DD4F8A63-A829-44C3-8C25-D4AB882F9D7E}" destId="{97E65D7C-BBCC-4CD7-ACDE-AAD96956441E}" srcOrd="0" destOrd="0" presId="urn:microsoft.com/office/officeart/2005/8/layout/vList2"/>
    <dgm:cxn modelId="{2606BE28-6A18-4ED3-8079-FDFE6C88818D}" type="presParOf" srcId="{DD4F8A63-A829-44C3-8C25-D4AB882F9D7E}" destId="{54B35F53-9BD7-47D2-AA70-079733CC1038}" srcOrd="1" destOrd="0" presId="urn:microsoft.com/office/officeart/2005/8/layout/vList2"/>
    <dgm:cxn modelId="{D44665D1-EDAF-4059-8F95-24D57AEE1F04}" type="presParOf" srcId="{DD4F8A63-A829-44C3-8C25-D4AB882F9D7E}" destId="{AA7ED0FC-CAAA-4C4F-B19C-829FD888FEB7}" srcOrd="2" destOrd="0" presId="urn:microsoft.com/office/officeart/2005/8/layout/vList2"/>
    <dgm:cxn modelId="{0478A546-8385-4046-962E-6826A42C11F0}" type="presParOf" srcId="{DD4F8A63-A829-44C3-8C25-D4AB882F9D7E}" destId="{1A6C0635-8C8A-4F71-B5E3-40B63A83BD63}" srcOrd="3" destOrd="0" presId="urn:microsoft.com/office/officeart/2005/8/layout/vList2"/>
    <dgm:cxn modelId="{65D79C78-03ED-4712-99FB-A0F80636A06E}" type="presParOf" srcId="{DD4F8A63-A829-44C3-8C25-D4AB882F9D7E}" destId="{DCE00900-5487-4FD1-A488-890325F44ED6}" srcOrd="4" destOrd="0" presId="urn:microsoft.com/office/officeart/2005/8/layout/vList2"/>
    <dgm:cxn modelId="{201FC4C8-E52B-45A2-911B-3563D86A047D}" type="presParOf" srcId="{DD4F8A63-A829-44C3-8C25-D4AB882F9D7E}" destId="{5052FD41-364D-415D-BA1D-C4B22B5E56E5}" srcOrd="5" destOrd="0" presId="urn:microsoft.com/office/officeart/2005/8/layout/vList2"/>
    <dgm:cxn modelId="{7733E6D3-2DD5-4848-AF0C-4D264539C8BC}" type="presParOf" srcId="{DD4F8A63-A829-44C3-8C25-D4AB882F9D7E}" destId="{FDD19146-D1A2-403B-B050-C9EC7463A97E}" srcOrd="6" destOrd="0" presId="urn:microsoft.com/office/officeart/2005/8/layout/vList2"/>
    <dgm:cxn modelId="{2B363E19-0E04-4715-8674-D46B442E1E9E}" type="presParOf" srcId="{DD4F8A63-A829-44C3-8C25-D4AB882F9D7E}" destId="{E18EA6B7-C22F-4387-A089-92A94EF5F68E}" srcOrd="7" destOrd="0" presId="urn:microsoft.com/office/officeart/2005/8/layout/vList2"/>
    <dgm:cxn modelId="{312FB723-0BFC-4EBC-AA96-53D965A15E92}" type="presParOf" srcId="{DD4F8A63-A829-44C3-8C25-D4AB882F9D7E}" destId="{923397D7-F7A2-4058-A717-217F266F823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0A7F7-D41A-472E-8A69-5213D94592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64609-962B-41A2-B71C-FEABD7C06788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3000" smtClean="0">
              <a:solidFill>
                <a:schemeClr val="tx1"/>
              </a:solidFill>
            </a:rPr>
            <a:t>* Hệ thống có khả năng tính toán chính xác.</a:t>
          </a:r>
          <a:endParaRPr lang="en-US" sz="3000">
            <a:solidFill>
              <a:schemeClr val="tx1"/>
            </a:solidFill>
          </a:endParaRPr>
        </a:p>
      </dgm:t>
    </dgm:pt>
    <dgm:pt modelId="{B5E915C6-B171-4286-AF72-C810EEFA99E5}" type="parTrans" cxnId="{E6D32EA5-BDB8-40F6-9B67-92154D184FCD}">
      <dgm:prSet/>
      <dgm:spPr/>
      <dgm:t>
        <a:bodyPr/>
        <a:lstStyle/>
        <a:p>
          <a:endParaRPr lang="en-US"/>
        </a:p>
      </dgm:t>
    </dgm:pt>
    <dgm:pt modelId="{7182AB74-7962-4701-8918-1E06CF7E5928}" type="sibTrans" cxnId="{E6D32EA5-BDB8-40F6-9B67-92154D184FCD}">
      <dgm:prSet/>
      <dgm:spPr/>
      <dgm:t>
        <a:bodyPr/>
        <a:lstStyle/>
        <a:p>
          <a:endParaRPr lang="en-US"/>
        </a:p>
      </dgm:t>
    </dgm:pt>
    <dgm:pt modelId="{60E6BBBC-3885-4FCD-92CD-1984E0E1D7C8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3000" smtClean="0">
              <a:solidFill>
                <a:schemeClr val="tx1"/>
              </a:solidFill>
            </a:rPr>
            <a:t>* Đưa ra tổng kết, xếp loại sinh viên qua hệ thống, tự động. </a:t>
          </a:r>
          <a:endParaRPr lang="en-US" sz="3000">
            <a:solidFill>
              <a:schemeClr val="tx1"/>
            </a:solidFill>
          </a:endParaRPr>
        </a:p>
      </dgm:t>
    </dgm:pt>
    <dgm:pt modelId="{EAC641B0-E07B-4878-830C-5E9C3FA9B975}" type="parTrans" cxnId="{BAE3A0D3-B093-4835-9C9F-896154ED0734}">
      <dgm:prSet/>
      <dgm:spPr/>
      <dgm:t>
        <a:bodyPr/>
        <a:lstStyle/>
        <a:p>
          <a:endParaRPr lang="en-US"/>
        </a:p>
      </dgm:t>
    </dgm:pt>
    <dgm:pt modelId="{332A04A7-1D45-4850-BF08-7914EF7DCF0A}" type="sibTrans" cxnId="{BAE3A0D3-B093-4835-9C9F-896154ED0734}">
      <dgm:prSet/>
      <dgm:spPr/>
      <dgm:t>
        <a:bodyPr/>
        <a:lstStyle/>
        <a:p>
          <a:endParaRPr lang="en-US"/>
        </a:p>
      </dgm:t>
    </dgm:pt>
    <dgm:pt modelId="{20EF5FAA-A64A-45D3-9ED0-051D53AF2A4B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3000" smtClean="0">
              <a:solidFill>
                <a:schemeClr val="tx1"/>
              </a:solidFill>
            </a:rPr>
            <a:t>* Thông tin có tính đồng bộ.</a:t>
          </a:r>
          <a:endParaRPr lang="en-US" sz="3000">
            <a:solidFill>
              <a:schemeClr val="tx1"/>
            </a:solidFill>
          </a:endParaRPr>
        </a:p>
      </dgm:t>
    </dgm:pt>
    <dgm:pt modelId="{A4010C0C-B315-40B0-B63E-8300E237E5CD}" type="parTrans" cxnId="{C541D96B-2FFE-4F23-AE3F-FB825A680733}">
      <dgm:prSet/>
      <dgm:spPr/>
      <dgm:t>
        <a:bodyPr/>
        <a:lstStyle/>
        <a:p>
          <a:endParaRPr lang="en-US"/>
        </a:p>
      </dgm:t>
    </dgm:pt>
    <dgm:pt modelId="{0F70C620-9409-4F8C-856B-5C6C3391E135}" type="sibTrans" cxnId="{C541D96B-2FFE-4F23-AE3F-FB825A680733}">
      <dgm:prSet/>
      <dgm:spPr/>
      <dgm:t>
        <a:bodyPr/>
        <a:lstStyle/>
        <a:p>
          <a:endParaRPr lang="en-US"/>
        </a:p>
      </dgm:t>
    </dgm:pt>
    <dgm:pt modelId="{895F16A8-E8D1-482A-B28E-12A2A14C1D73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3000" smtClean="0">
              <a:solidFill>
                <a:schemeClr val="tx1"/>
              </a:solidFill>
            </a:rPr>
            <a:t>* Bảo mật tốt cho người quản trị hệ thống.</a:t>
          </a:r>
          <a:endParaRPr lang="en-US" sz="3000">
            <a:solidFill>
              <a:schemeClr val="tx1"/>
            </a:solidFill>
          </a:endParaRPr>
        </a:p>
      </dgm:t>
    </dgm:pt>
    <dgm:pt modelId="{153AD424-B64F-4823-9BA8-DD54153B6376}" type="parTrans" cxnId="{88ABFE8B-2165-43E6-9B7C-BDBC0095070F}">
      <dgm:prSet/>
      <dgm:spPr/>
      <dgm:t>
        <a:bodyPr/>
        <a:lstStyle/>
        <a:p>
          <a:endParaRPr lang="en-US"/>
        </a:p>
      </dgm:t>
    </dgm:pt>
    <dgm:pt modelId="{7CB99586-D45B-470C-8E97-7F6DCA03CF3A}" type="sibTrans" cxnId="{88ABFE8B-2165-43E6-9B7C-BDBC0095070F}">
      <dgm:prSet/>
      <dgm:spPr/>
      <dgm:t>
        <a:bodyPr/>
        <a:lstStyle/>
        <a:p>
          <a:endParaRPr lang="en-US"/>
        </a:p>
      </dgm:t>
    </dgm:pt>
    <dgm:pt modelId="{887C016B-BF33-4949-9AB9-42D43E6FBC67}" type="pres">
      <dgm:prSet presAssocID="{C6A0A7F7-D41A-472E-8A69-5213D945924E}" presName="linear" presStyleCnt="0">
        <dgm:presLayoutVars>
          <dgm:animLvl val="lvl"/>
          <dgm:resizeHandles val="exact"/>
        </dgm:presLayoutVars>
      </dgm:prSet>
      <dgm:spPr/>
    </dgm:pt>
    <dgm:pt modelId="{2E12147C-5399-4EB9-A8D8-CA97569F8C52}" type="pres">
      <dgm:prSet presAssocID="{ABB64609-962B-41A2-B71C-FEABD7C067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2CFDC9-0FDE-4D5C-859F-C8F2295E8FA0}" type="pres">
      <dgm:prSet presAssocID="{7182AB74-7962-4701-8918-1E06CF7E5928}" presName="spacer" presStyleCnt="0"/>
      <dgm:spPr/>
    </dgm:pt>
    <dgm:pt modelId="{07C92230-C794-410F-8AD2-D207FFBB3FA8}" type="pres">
      <dgm:prSet presAssocID="{60E6BBBC-3885-4FCD-92CD-1984E0E1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20876D-33C7-4461-9EB0-5C5C32DD6028}" type="pres">
      <dgm:prSet presAssocID="{332A04A7-1D45-4850-BF08-7914EF7DCF0A}" presName="spacer" presStyleCnt="0"/>
      <dgm:spPr/>
    </dgm:pt>
    <dgm:pt modelId="{0923354A-07F2-46A2-AAB7-2775FA40F676}" type="pres">
      <dgm:prSet presAssocID="{20EF5FAA-A64A-45D3-9ED0-051D53AF2A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1210CF-D366-418E-A78B-DF3A6FB4F664}" type="pres">
      <dgm:prSet presAssocID="{0F70C620-9409-4F8C-856B-5C6C3391E135}" presName="spacer" presStyleCnt="0"/>
      <dgm:spPr/>
    </dgm:pt>
    <dgm:pt modelId="{5C4FFA61-AF46-489B-92CD-AC527C0912AD}" type="pres">
      <dgm:prSet presAssocID="{895F16A8-E8D1-482A-B28E-12A2A14C1D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541D96B-2FFE-4F23-AE3F-FB825A680733}" srcId="{C6A0A7F7-D41A-472E-8A69-5213D945924E}" destId="{20EF5FAA-A64A-45D3-9ED0-051D53AF2A4B}" srcOrd="2" destOrd="0" parTransId="{A4010C0C-B315-40B0-B63E-8300E237E5CD}" sibTransId="{0F70C620-9409-4F8C-856B-5C6C3391E135}"/>
    <dgm:cxn modelId="{88ABFE8B-2165-43E6-9B7C-BDBC0095070F}" srcId="{C6A0A7F7-D41A-472E-8A69-5213D945924E}" destId="{895F16A8-E8D1-482A-B28E-12A2A14C1D73}" srcOrd="3" destOrd="0" parTransId="{153AD424-B64F-4823-9BA8-DD54153B6376}" sibTransId="{7CB99586-D45B-470C-8E97-7F6DCA03CF3A}"/>
    <dgm:cxn modelId="{E6D32EA5-BDB8-40F6-9B67-92154D184FCD}" srcId="{C6A0A7F7-D41A-472E-8A69-5213D945924E}" destId="{ABB64609-962B-41A2-B71C-FEABD7C06788}" srcOrd="0" destOrd="0" parTransId="{B5E915C6-B171-4286-AF72-C810EEFA99E5}" sibTransId="{7182AB74-7962-4701-8918-1E06CF7E5928}"/>
    <dgm:cxn modelId="{637BD206-FA27-4427-83F0-BB1F8091489D}" type="presOf" srcId="{ABB64609-962B-41A2-B71C-FEABD7C06788}" destId="{2E12147C-5399-4EB9-A8D8-CA97569F8C52}" srcOrd="0" destOrd="0" presId="urn:microsoft.com/office/officeart/2005/8/layout/vList2"/>
    <dgm:cxn modelId="{B85C3405-4CCA-43B9-8772-D6F5A21FFA91}" type="presOf" srcId="{20EF5FAA-A64A-45D3-9ED0-051D53AF2A4B}" destId="{0923354A-07F2-46A2-AAB7-2775FA40F676}" srcOrd="0" destOrd="0" presId="urn:microsoft.com/office/officeart/2005/8/layout/vList2"/>
    <dgm:cxn modelId="{C5202EAB-EA6F-4820-A540-6A29CBE8EAB0}" type="presOf" srcId="{C6A0A7F7-D41A-472E-8A69-5213D945924E}" destId="{887C016B-BF33-4949-9AB9-42D43E6FBC67}" srcOrd="0" destOrd="0" presId="urn:microsoft.com/office/officeart/2005/8/layout/vList2"/>
    <dgm:cxn modelId="{89CAFDF8-1EE8-44C7-910C-73F5A09FC450}" type="presOf" srcId="{895F16A8-E8D1-482A-B28E-12A2A14C1D73}" destId="{5C4FFA61-AF46-489B-92CD-AC527C0912AD}" srcOrd="0" destOrd="0" presId="urn:microsoft.com/office/officeart/2005/8/layout/vList2"/>
    <dgm:cxn modelId="{BAE3A0D3-B093-4835-9C9F-896154ED0734}" srcId="{C6A0A7F7-D41A-472E-8A69-5213D945924E}" destId="{60E6BBBC-3885-4FCD-92CD-1984E0E1D7C8}" srcOrd="1" destOrd="0" parTransId="{EAC641B0-E07B-4878-830C-5E9C3FA9B975}" sibTransId="{332A04A7-1D45-4850-BF08-7914EF7DCF0A}"/>
    <dgm:cxn modelId="{61D83383-AFAA-4CBB-9D90-0217ACBEE749}" type="presOf" srcId="{60E6BBBC-3885-4FCD-92CD-1984E0E1D7C8}" destId="{07C92230-C794-410F-8AD2-D207FFBB3FA8}" srcOrd="0" destOrd="0" presId="urn:microsoft.com/office/officeart/2005/8/layout/vList2"/>
    <dgm:cxn modelId="{85A0E91E-C285-484B-8246-545D395A502F}" type="presParOf" srcId="{887C016B-BF33-4949-9AB9-42D43E6FBC67}" destId="{2E12147C-5399-4EB9-A8D8-CA97569F8C52}" srcOrd="0" destOrd="0" presId="urn:microsoft.com/office/officeart/2005/8/layout/vList2"/>
    <dgm:cxn modelId="{2EC3FF66-BDFF-4278-8227-A516748A914F}" type="presParOf" srcId="{887C016B-BF33-4949-9AB9-42D43E6FBC67}" destId="{942CFDC9-0FDE-4D5C-859F-C8F2295E8FA0}" srcOrd="1" destOrd="0" presId="urn:microsoft.com/office/officeart/2005/8/layout/vList2"/>
    <dgm:cxn modelId="{EF1A13CD-521C-4AFD-AF24-A44B31BCAC9D}" type="presParOf" srcId="{887C016B-BF33-4949-9AB9-42D43E6FBC67}" destId="{07C92230-C794-410F-8AD2-D207FFBB3FA8}" srcOrd="2" destOrd="0" presId="urn:microsoft.com/office/officeart/2005/8/layout/vList2"/>
    <dgm:cxn modelId="{3E9FFAEC-2A3C-4312-9488-98F15E4D8AB1}" type="presParOf" srcId="{887C016B-BF33-4949-9AB9-42D43E6FBC67}" destId="{DF20876D-33C7-4461-9EB0-5C5C32DD6028}" srcOrd="3" destOrd="0" presId="urn:microsoft.com/office/officeart/2005/8/layout/vList2"/>
    <dgm:cxn modelId="{630C7080-D7B1-48BC-9884-81B7D71B2C27}" type="presParOf" srcId="{887C016B-BF33-4949-9AB9-42D43E6FBC67}" destId="{0923354A-07F2-46A2-AAB7-2775FA40F676}" srcOrd="4" destOrd="0" presId="urn:microsoft.com/office/officeart/2005/8/layout/vList2"/>
    <dgm:cxn modelId="{94DCCDC7-B65E-44C0-9705-8DD4F6DF44D0}" type="presParOf" srcId="{887C016B-BF33-4949-9AB9-42D43E6FBC67}" destId="{761210CF-D366-418E-A78B-DF3A6FB4F664}" srcOrd="5" destOrd="0" presId="urn:microsoft.com/office/officeart/2005/8/layout/vList2"/>
    <dgm:cxn modelId="{2ABC4A20-C2D0-401D-908D-F4542A47A980}" type="presParOf" srcId="{887C016B-BF33-4949-9AB9-42D43E6FBC67}" destId="{5C4FFA61-AF46-489B-92CD-AC527C0912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E09347-0109-4E52-8D57-A29EDFB725B0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D6B7FD0F-6AB6-4CD3-A9CE-DD9FEBB536E6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2.1. Các thành phần chức năng hệ thống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092AF-AC93-4481-8D39-82C747993D39}" type="parTrans" cxnId="{D20E98D4-E261-4592-8BC1-4B814566CE0E}">
      <dgm:prSet/>
      <dgm:spPr/>
      <dgm:t>
        <a:bodyPr/>
        <a:lstStyle/>
        <a:p>
          <a:endParaRPr lang="en-US"/>
        </a:p>
      </dgm:t>
    </dgm:pt>
    <dgm:pt modelId="{C320C155-5859-4444-8D3A-1BA6D6EC0CDB}" type="sibTrans" cxnId="{D20E98D4-E261-4592-8BC1-4B814566CE0E}">
      <dgm:prSet/>
      <dgm:spPr/>
      <dgm:t>
        <a:bodyPr/>
        <a:lstStyle/>
        <a:p>
          <a:endParaRPr lang="en-US"/>
        </a:p>
      </dgm:t>
    </dgm:pt>
    <dgm:pt modelId="{00D6E871-1491-4818-828B-43D2E045D9FD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2.2. Xây dựng cơ sở dữ liệu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FAA1F8-1CF4-42BF-91A2-A2C161B1A4F6}" type="parTrans" cxnId="{65CFEDA9-2CC2-4962-995A-5512EF840001}">
      <dgm:prSet/>
      <dgm:spPr/>
      <dgm:t>
        <a:bodyPr/>
        <a:lstStyle/>
        <a:p>
          <a:endParaRPr lang="en-US"/>
        </a:p>
      </dgm:t>
    </dgm:pt>
    <dgm:pt modelId="{414B8989-A091-4D8E-B4A0-D319D59A7E1E}" type="sibTrans" cxnId="{65CFEDA9-2CC2-4962-995A-5512EF840001}">
      <dgm:prSet/>
      <dgm:spPr/>
      <dgm:t>
        <a:bodyPr/>
        <a:lstStyle/>
        <a:p>
          <a:endParaRPr lang="en-US"/>
        </a:p>
      </dgm:t>
    </dgm:pt>
    <dgm:pt modelId="{6AF8224C-7F3B-468F-92D9-4B4C79071EE6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2.3. Thiết kế giao diện hệ thống phần mềm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0E4D87-E50F-4078-96DC-CB1151F439D6}" type="parTrans" cxnId="{42995CC2-199A-49E9-B023-B4B617DAAAA3}">
      <dgm:prSet/>
      <dgm:spPr/>
      <dgm:t>
        <a:bodyPr/>
        <a:lstStyle/>
        <a:p>
          <a:endParaRPr lang="en-US"/>
        </a:p>
      </dgm:t>
    </dgm:pt>
    <dgm:pt modelId="{364FB95F-6A73-4E1C-B0AB-5B60F285D647}" type="sibTrans" cxnId="{42995CC2-199A-49E9-B023-B4B617DAAAA3}">
      <dgm:prSet/>
      <dgm:spPr/>
      <dgm:t>
        <a:bodyPr/>
        <a:lstStyle/>
        <a:p>
          <a:endParaRPr lang="en-US"/>
        </a:p>
      </dgm:t>
    </dgm:pt>
    <dgm:pt modelId="{2CC3885B-B4E9-4867-A1EB-D566ABCDD521}" type="pres">
      <dgm:prSet presAssocID="{B0E09347-0109-4E52-8D57-A29EDFB725B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3B038C-2123-4301-B659-DCC40D4B2E19}" type="pres">
      <dgm:prSet presAssocID="{B0E09347-0109-4E52-8D57-A29EDFB725B0}" presName="arrow" presStyleLbl="bgShp" presStyleIdx="0" presStyleCnt="1"/>
      <dgm:spPr/>
    </dgm:pt>
    <dgm:pt modelId="{9DFDD60C-CF17-4F1B-9EDF-159F7788C882}" type="pres">
      <dgm:prSet presAssocID="{B0E09347-0109-4E52-8D57-A29EDFB725B0}" presName="linearProcess" presStyleCnt="0"/>
      <dgm:spPr/>
    </dgm:pt>
    <dgm:pt modelId="{D95678D3-ED57-44EB-BC7E-BB65B65C1E5F}" type="pres">
      <dgm:prSet presAssocID="{D6B7FD0F-6AB6-4CD3-A9CE-DD9FEBB536E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14B9D-8325-4BA1-8CBF-CA46EB5C4B8C}" type="pres">
      <dgm:prSet presAssocID="{C320C155-5859-4444-8D3A-1BA6D6EC0CDB}" presName="sibTrans" presStyleCnt="0"/>
      <dgm:spPr/>
    </dgm:pt>
    <dgm:pt modelId="{E22EDA51-C678-4EE7-BF8E-68A54825CE85}" type="pres">
      <dgm:prSet presAssocID="{00D6E871-1491-4818-828B-43D2E045D9F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AAF75-8443-4FF5-8100-0292C68FB356}" type="pres">
      <dgm:prSet presAssocID="{414B8989-A091-4D8E-B4A0-D319D59A7E1E}" presName="sibTrans" presStyleCnt="0"/>
      <dgm:spPr/>
    </dgm:pt>
    <dgm:pt modelId="{9F764480-F156-4F3C-B69E-31244BD4D9C4}" type="pres">
      <dgm:prSet presAssocID="{6AF8224C-7F3B-468F-92D9-4B4C79071EE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E98D4-E261-4592-8BC1-4B814566CE0E}" srcId="{B0E09347-0109-4E52-8D57-A29EDFB725B0}" destId="{D6B7FD0F-6AB6-4CD3-A9CE-DD9FEBB536E6}" srcOrd="0" destOrd="0" parTransId="{136092AF-AC93-4481-8D39-82C747993D39}" sibTransId="{C320C155-5859-4444-8D3A-1BA6D6EC0CDB}"/>
    <dgm:cxn modelId="{65CFEDA9-2CC2-4962-995A-5512EF840001}" srcId="{B0E09347-0109-4E52-8D57-A29EDFB725B0}" destId="{00D6E871-1491-4818-828B-43D2E045D9FD}" srcOrd="1" destOrd="0" parTransId="{05FAA1F8-1CF4-42BF-91A2-A2C161B1A4F6}" sibTransId="{414B8989-A091-4D8E-B4A0-D319D59A7E1E}"/>
    <dgm:cxn modelId="{42995CC2-199A-49E9-B023-B4B617DAAAA3}" srcId="{B0E09347-0109-4E52-8D57-A29EDFB725B0}" destId="{6AF8224C-7F3B-468F-92D9-4B4C79071EE6}" srcOrd="2" destOrd="0" parTransId="{800E4D87-E50F-4078-96DC-CB1151F439D6}" sibTransId="{364FB95F-6A73-4E1C-B0AB-5B60F285D647}"/>
    <dgm:cxn modelId="{DD161633-19E9-455D-B65D-FDA479BF7581}" type="presOf" srcId="{D6B7FD0F-6AB6-4CD3-A9CE-DD9FEBB536E6}" destId="{D95678D3-ED57-44EB-BC7E-BB65B65C1E5F}" srcOrd="0" destOrd="0" presId="urn:microsoft.com/office/officeart/2005/8/layout/hProcess9"/>
    <dgm:cxn modelId="{305608DB-F466-49AE-93BD-FD754DD7E450}" type="presOf" srcId="{B0E09347-0109-4E52-8D57-A29EDFB725B0}" destId="{2CC3885B-B4E9-4867-A1EB-D566ABCDD521}" srcOrd="0" destOrd="0" presId="urn:microsoft.com/office/officeart/2005/8/layout/hProcess9"/>
    <dgm:cxn modelId="{C981B7B8-180E-48FB-A222-9EAA519D2D85}" type="presOf" srcId="{00D6E871-1491-4818-828B-43D2E045D9FD}" destId="{E22EDA51-C678-4EE7-BF8E-68A54825CE85}" srcOrd="0" destOrd="0" presId="urn:microsoft.com/office/officeart/2005/8/layout/hProcess9"/>
    <dgm:cxn modelId="{5CF4817B-0A7E-4851-A34E-4432D70925B5}" type="presOf" srcId="{6AF8224C-7F3B-468F-92D9-4B4C79071EE6}" destId="{9F764480-F156-4F3C-B69E-31244BD4D9C4}" srcOrd="0" destOrd="0" presId="urn:microsoft.com/office/officeart/2005/8/layout/hProcess9"/>
    <dgm:cxn modelId="{60B78D45-BF6C-4BC3-84AF-47C8734308C3}" type="presParOf" srcId="{2CC3885B-B4E9-4867-A1EB-D566ABCDD521}" destId="{763B038C-2123-4301-B659-DCC40D4B2E19}" srcOrd="0" destOrd="0" presId="urn:microsoft.com/office/officeart/2005/8/layout/hProcess9"/>
    <dgm:cxn modelId="{4A281D79-82EC-4DEB-BDDA-74CB06076CCA}" type="presParOf" srcId="{2CC3885B-B4E9-4867-A1EB-D566ABCDD521}" destId="{9DFDD60C-CF17-4F1B-9EDF-159F7788C882}" srcOrd="1" destOrd="0" presId="urn:microsoft.com/office/officeart/2005/8/layout/hProcess9"/>
    <dgm:cxn modelId="{9B7A1B90-E3E4-4F28-AE95-88E3E1907AE6}" type="presParOf" srcId="{9DFDD60C-CF17-4F1B-9EDF-159F7788C882}" destId="{D95678D3-ED57-44EB-BC7E-BB65B65C1E5F}" srcOrd="0" destOrd="0" presId="urn:microsoft.com/office/officeart/2005/8/layout/hProcess9"/>
    <dgm:cxn modelId="{1C3AFB2A-9267-4C58-A3C6-CC17F774CD15}" type="presParOf" srcId="{9DFDD60C-CF17-4F1B-9EDF-159F7788C882}" destId="{D2A14B9D-8325-4BA1-8CBF-CA46EB5C4B8C}" srcOrd="1" destOrd="0" presId="urn:microsoft.com/office/officeart/2005/8/layout/hProcess9"/>
    <dgm:cxn modelId="{3B3194F1-E38C-4D6D-8635-3E42ACE74312}" type="presParOf" srcId="{9DFDD60C-CF17-4F1B-9EDF-159F7788C882}" destId="{E22EDA51-C678-4EE7-BF8E-68A54825CE85}" srcOrd="2" destOrd="0" presId="urn:microsoft.com/office/officeart/2005/8/layout/hProcess9"/>
    <dgm:cxn modelId="{39CD6EAF-7B78-459E-9992-FE10ABD92AB4}" type="presParOf" srcId="{9DFDD60C-CF17-4F1B-9EDF-159F7788C882}" destId="{A6EAAF75-8443-4FF5-8100-0292C68FB356}" srcOrd="3" destOrd="0" presId="urn:microsoft.com/office/officeart/2005/8/layout/hProcess9"/>
    <dgm:cxn modelId="{A9ADF6D8-BAD6-43C8-A27A-B76EE714DE5D}" type="presParOf" srcId="{9DFDD60C-CF17-4F1B-9EDF-159F7788C882}" destId="{9F764480-F156-4F3C-B69E-31244BD4D9C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65D7C-BBCC-4CD7-ACDE-AAD96956441E}">
      <dsp:nvSpPr>
        <dsp:cNvPr id="0" name=""/>
        <dsp:cNvSpPr/>
      </dsp:nvSpPr>
      <dsp:spPr>
        <a:xfrm>
          <a:off x="0" y="52346"/>
          <a:ext cx="9145814" cy="678600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* Hệ thống phải cập nhập, lưu trữ thông tin</a:t>
          </a:r>
          <a:endParaRPr lang="en-US" sz="2900" kern="1200">
            <a:solidFill>
              <a:schemeClr val="tx1"/>
            </a:solidFill>
          </a:endParaRPr>
        </a:p>
      </dsp:txBody>
      <dsp:txXfrm>
        <a:off x="33127" y="85473"/>
        <a:ext cx="9079560" cy="612346"/>
      </dsp:txXfrm>
    </dsp:sp>
    <dsp:sp modelId="{AA7ED0FC-CAAA-4C4F-B19C-829FD888FEB7}">
      <dsp:nvSpPr>
        <dsp:cNvPr id="0" name=""/>
        <dsp:cNvSpPr/>
      </dsp:nvSpPr>
      <dsp:spPr>
        <a:xfrm>
          <a:off x="0" y="814466"/>
          <a:ext cx="9145814" cy="678600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* Cập nhật theo danh mục</a:t>
          </a:r>
          <a:endParaRPr lang="en-US" sz="2900" kern="1200">
            <a:solidFill>
              <a:schemeClr val="tx1"/>
            </a:solidFill>
          </a:endParaRPr>
        </a:p>
      </dsp:txBody>
      <dsp:txXfrm>
        <a:off x="33127" y="847593"/>
        <a:ext cx="9079560" cy="612346"/>
      </dsp:txXfrm>
    </dsp:sp>
    <dsp:sp modelId="{DCE00900-5487-4FD1-A488-890325F44ED6}">
      <dsp:nvSpPr>
        <dsp:cNvPr id="0" name=""/>
        <dsp:cNvSpPr/>
      </dsp:nvSpPr>
      <dsp:spPr>
        <a:xfrm>
          <a:off x="0" y="1576586"/>
          <a:ext cx="9145814" cy="678600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* Nhập điểm từ người sử dụng</a:t>
          </a:r>
          <a:endParaRPr lang="en-US" sz="2900" kern="1200">
            <a:solidFill>
              <a:schemeClr val="tx1"/>
            </a:solidFill>
          </a:endParaRPr>
        </a:p>
      </dsp:txBody>
      <dsp:txXfrm>
        <a:off x="33127" y="1609713"/>
        <a:ext cx="9079560" cy="612346"/>
      </dsp:txXfrm>
    </dsp:sp>
    <dsp:sp modelId="{FDD19146-D1A2-403B-B050-C9EC7463A97E}">
      <dsp:nvSpPr>
        <dsp:cNvPr id="0" name=""/>
        <dsp:cNvSpPr/>
      </dsp:nvSpPr>
      <dsp:spPr>
        <a:xfrm>
          <a:off x="0" y="2338706"/>
          <a:ext cx="9145814" cy="678600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* Tự động xử lý điểm.</a:t>
          </a:r>
          <a:endParaRPr lang="en-US" sz="2900" kern="1200">
            <a:solidFill>
              <a:schemeClr val="tx1"/>
            </a:solidFill>
          </a:endParaRPr>
        </a:p>
      </dsp:txBody>
      <dsp:txXfrm>
        <a:off x="33127" y="2371833"/>
        <a:ext cx="9079560" cy="612346"/>
      </dsp:txXfrm>
    </dsp:sp>
    <dsp:sp modelId="{923397D7-F7A2-4058-A717-217F266F823C}">
      <dsp:nvSpPr>
        <dsp:cNvPr id="0" name=""/>
        <dsp:cNvSpPr/>
      </dsp:nvSpPr>
      <dsp:spPr>
        <a:xfrm>
          <a:off x="0" y="3100826"/>
          <a:ext cx="9145814" cy="678600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* Cung cấp, tra cứu điểm </a:t>
          </a:r>
          <a:endParaRPr lang="en-US" sz="2900" kern="1200">
            <a:solidFill>
              <a:schemeClr val="tx1"/>
            </a:solidFill>
          </a:endParaRPr>
        </a:p>
      </dsp:txBody>
      <dsp:txXfrm>
        <a:off x="33127" y="3133953"/>
        <a:ext cx="9079560" cy="612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147C-5399-4EB9-A8D8-CA97569F8C52}">
      <dsp:nvSpPr>
        <dsp:cNvPr id="0" name=""/>
        <dsp:cNvSpPr/>
      </dsp:nvSpPr>
      <dsp:spPr>
        <a:xfrm>
          <a:off x="0" y="1644"/>
          <a:ext cx="8596668" cy="960279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</a:rPr>
            <a:t>* Hệ thống có khả năng tính toán chính xác.</a:t>
          </a:r>
          <a:endParaRPr lang="en-US" sz="3000" kern="1200">
            <a:solidFill>
              <a:schemeClr val="tx1"/>
            </a:solidFill>
          </a:endParaRPr>
        </a:p>
      </dsp:txBody>
      <dsp:txXfrm>
        <a:off x="46877" y="48521"/>
        <a:ext cx="8502914" cy="866525"/>
      </dsp:txXfrm>
    </dsp:sp>
    <dsp:sp modelId="{07C92230-C794-410F-8AD2-D207FFBB3FA8}">
      <dsp:nvSpPr>
        <dsp:cNvPr id="0" name=""/>
        <dsp:cNvSpPr/>
      </dsp:nvSpPr>
      <dsp:spPr>
        <a:xfrm>
          <a:off x="0" y="974045"/>
          <a:ext cx="8596668" cy="960279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</a:rPr>
            <a:t>* Đưa ra tổng kết, xếp loại sinh viên qua hệ thống, tự động. </a:t>
          </a:r>
          <a:endParaRPr lang="en-US" sz="3000" kern="1200">
            <a:solidFill>
              <a:schemeClr val="tx1"/>
            </a:solidFill>
          </a:endParaRPr>
        </a:p>
      </dsp:txBody>
      <dsp:txXfrm>
        <a:off x="46877" y="1020922"/>
        <a:ext cx="8502914" cy="866525"/>
      </dsp:txXfrm>
    </dsp:sp>
    <dsp:sp modelId="{0923354A-07F2-46A2-AAB7-2775FA40F676}">
      <dsp:nvSpPr>
        <dsp:cNvPr id="0" name=""/>
        <dsp:cNvSpPr/>
      </dsp:nvSpPr>
      <dsp:spPr>
        <a:xfrm>
          <a:off x="0" y="1946447"/>
          <a:ext cx="8596668" cy="960279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</a:rPr>
            <a:t>* Thông tin có tính đồng bộ.</a:t>
          </a:r>
          <a:endParaRPr lang="en-US" sz="3000" kern="1200">
            <a:solidFill>
              <a:schemeClr val="tx1"/>
            </a:solidFill>
          </a:endParaRPr>
        </a:p>
      </dsp:txBody>
      <dsp:txXfrm>
        <a:off x="46877" y="1993324"/>
        <a:ext cx="8502914" cy="866525"/>
      </dsp:txXfrm>
    </dsp:sp>
    <dsp:sp modelId="{5C4FFA61-AF46-489B-92CD-AC527C0912AD}">
      <dsp:nvSpPr>
        <dsp:cNvPr id="0" name=""/>
        <dsp:cNvSpPr/>
      </dsp:nvSpPr>
      <dsp:spPr>
        <a:xfrm>
          <a:off x="0" y="2918849"/>
          <a:ext cx="8596668" cy="960279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solidFill>
                <a:schemeClr val="tx1"/>
              </a:solidFill>
            </a:rPr>
            <a:t>* Bảo mật tốt cho người quản trị hệ thống.</a:t>
          </a:r>
          <a:endParaRPr lang="en-US" sz="3000" kern="1200">
            <a:solidFill>
              <a:schemeClr val="tx1"/>
            </a:solidFill>
          </a:endParaRPr>
        </a:p>
      </dsp:txBody>
      <dsp:txXfrm>
        <a:off x="46877" y="2965726"/>
        <a:ext cx="8502914" cy="866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038C-2123-4301-B659-DCC40D4B2E19}">
      <dsp:nvSpPr>
        <dsp:cNvPr id="0" name=""/>
        <dsp:cNvSpPr/>
      </dsp:nvSpPr>
      <dsp:spPr>
        <a:xfrm>
          <a:off x="796307" y="0"/>
          <a:ext cx="9024822" cy="473942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678D3-ED57-44EB-BC7E-BB65B65C1E5F}">
      <dsp:nvSpPr>
        <dsp:cNvPr id="0" name=""/>
        <dsp:cNvSpPr/>
      </dsp:nvSpPr>
      <dsp:spPr>
        <a:xfrm>
          <a:off x="11405" y="1421827"/>
          <a:ext cx="3417487" cy="18957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2.1. Các thành phần chức năng hệ thống</a:t>
          </a:r>
          <a:endParaRPr lang="en-US" sz="3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949" y="1514371"/>
        <a:ext cx="3232399" cy="1710682"/>
      </dsp:txXfrm>
    </dsp:sp>
    <dsp:sp modelId="{E22EDA51-C678-4EE7-BF8E-68A54825CE85}">
      <dsp:nvSpPr>
        <dsp:cNvPr id="0" name=""/>
        <dsp:cNvSpPr/>
      </dsp:nvSpPr>
      <dsp:spPr>
        <a:xfrm>
          <a:off x="3599975" y="1421827"/>
          <a:ext cx="3417487" cy="18957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2.2. Xây dựng cơ sở dữ liệu</a:t>
          </a:r>
          <a:endParaRPr lang="en-US" sz="3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2519" y="1514371"/>
        <a:ext cx="3232399" cy="1710682"/>
      </dsp:txXfrm>
    </dsp:sp>
    <dsp:sp modelId="{9F764480-F156-4F3C-B69E-31244BD4D9C4}">
      <dsp:nvSpPr>
        <dsp:cNvPr id="0" name=""/>
        <dsp:cNvSpPr/>
      </dsp:nvSpPr>
      <dsp:spPr>
        <a:xfrm>
          <a:off x="7188544" y="1421827"/>
          <a:ext cx="3417487" cy="18957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2.3. Thiết kế giao diện hệ thống phần mềm</a:t>
          </a:r>
          <a:endParaRPr lang="en-US" sz="3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1088" y="1514371"/>
        <a:ext cx="3232399" cy="1710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8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30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6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05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9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0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3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3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8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3353"/>
            <a:ext cx="12192000" cy="1052651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BÁO CÁO BÀI TẬP LỚN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849" y="2803221"/>
            <a:ext cx="8847504" cy="3445179"/>
          </a:xfrm>
        </p:spPr>
        <p:txBody>
          <a:bodyPr/>
          <a:lstStyle/>
          <a:p>
            <a:pPr algn="l"/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 Thiết kế phần mềm quản lý điểm sinh viên bằng Java</a:t>
            </a:r>
          </a:p>
          <a:p>
            <a:pPr algn="l"/>
            <a:endParaRPr lang="en-US" sz="24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Sinh viên thực hiện:         1. Trần Xuân Hảo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2. Nguyễn Duy Lành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3. Nguyễn Văn Đảng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4. Lê Đinh Khánh Vũ</a:t>
            </a:r>
          </a:p>
          <a:p>
            <a:pPr algn="l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Xây dựng cơ sở dữ liệu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sinh viên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71" y="2515330"/>
            <a:ext cx="8720219" cy="39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Xây dựng cơ sở dữ liệu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giáo viên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19" y="2606722"/>
            <a:ext cx="7961700" cy="3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Xây dựng cơ sở dữ liệu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điểm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39" y="2503510"/>
            <a:ext cx="7897256" cy="39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Xây dựng cơ sở dữ liệu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khoa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33" y="2593074"/>
            <a:ext cx="8716513" cy="38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Xây dựng cơ sở dữ liệu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môn học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80" y="2666814"/>
            <a:ext cx="8343260" cy="37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Xây dựng cơ sở dữ liệu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lớp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15" y="2530237"/>
            <a:ext cx="8384174" cy="37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Login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en-US" sz="25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2601912"/>
            <a:ext cx="4495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Main</a:t>
            </a:r>
            <a:endParaRPr lang="en-US" sz="2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8" y="2403587"/>
            <a:ext cx="7548562" cy="42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Student.</a:t>
            </a:r>
            <a:endParaRPr lang="en-US" sz="2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3" y="2442085"/>
            <a:ext cx="6103938" cy="4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</a:rPr>
              <a:t>Giao diện Giáo Viên</a:t>
            </a:r>
            <a:endParaRPr lang="en-US" sz="25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30" y="2832270"/>
            <a:ext cx="6797675" cy="37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+mn-lt"/>
              </a:rPr>
              <a:t>NỘI DUNG TRÌNH BÀY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05150" y="1510221"/>
            <a:ext cx="4419600" cy="1028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Xác định yêu cầu đề tài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05150" y="2978347"/>
            <a:ext cx="4419600" cy="1028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Thực hiện đề tài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5150" y="4527945"/>
            <a:ext cx="4419600" cy="1028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Kết Luận</a:t>
            </a:r>
          </a:p>
        </p:txBody>
      </p:sp>
      <p:sp>
        <p:nvSpPr>
          <p:cNvPr id="9" name="Oval 8"/>
          <p:cNvSpPr/>
          <p:nvPr/>
        </p:nvSpPr>
        <p:spPr>
          <a:xfrm>
            <a:off x="2703288" y="1510221"/>
            <a:ext cx="933450" cy="10025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smtClean="0">
                <a:solidFill>
                  <a:srgbClr val="FF0000"/>
                </a:solidFill>
              </a:rPr>
              <a:t>1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288" y="2978347"/>
            <a:ext cx="933450" cy="10025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smtClean="0">
                <a:solidFill>
                  <a:srgbClr val="FF0000"/>
                </a:solidFill>
              </a:rPr>
              <a:t>2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03288" y="4541041"/>
            <a:ext cx="933450" cy="10025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smtClean="0">
                <a:solidFill>
                  <a:srgbClr val="FF0000"/>
                </a:solidFill>
              </a:rPr>
              <a:t>3</a:t>
            </a:r>
            <a:endParaRPr lang="en-US" sz="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</a:rPr>
              <a:t>Giao diện Lớp Học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7" y="2752887"/>
            <a:ext cx="6189663" cy="37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</a:rPr>
              <a:t>Giao diện Môn Học</a:t>
            </a:r>
            <a:endParaRPr lang="en-US" sz="25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50" y="2645544"/>
            <a:ext cx="6951836" cy="41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</a:rPr>
              <a:t>Giao diện Khoa</a:t>
            </a:r>
            <a:endParaRPr lang="en-US" sz="25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720835"/>
            <a:ext cx="6769100" cy="39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</a:rPr>
              <a:t>Giao diện Nhập Điểm</a:t>
            </a:r>
            <a:endParaRPr lang="en-US" sz="25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694226"/>
            <a:ext cx="7016577" cy="40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</a:rPr>
              <a:t>Giao diện Tính Điểm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655799"/>
            <a:ext cx="6807200" cy="40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trên Java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</a:rPr>
              <a:t>Giao diện Search</a:t>
            </a:r>
            <a:endParaRPr lang="en-US" sz="25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3" y="2632864"/>
            <a:ext cx="6015037" cy="41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3611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Đánh giá công việc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 khăn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Đánh giá phần mềm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Hướng phát triển và mở rộng đề tài</a:t>
            </a:r>
            <a:endParaRPr lang="en-US" sz="2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Đánh giá công việc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Netbean và SQL server dễ dàng tạo giao diện và hệ quản trị CSDL.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 được thiết kế CSDL.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 khăn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3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 khăn trong việc kết nối CSDL với ngôn ngữ java.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3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thành thạo trong việc vẽ giao diện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3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phần mềm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 ngắn thời gian chờ đợi của sinh viên 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lưu trữ đơn giản, không cần nơi lưu trữ lớn.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 ngắn công việc của nhân viên qản lý.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en-US" sz="25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3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chưa được hoàn hảo...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3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có phân quyền truy cập.</a:t>
            </a:r>
            <a:endParaRPr lang="en-US" sz="23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3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Hướng phát triển và mở rộng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500">
                <a:solidFill>
                  <a:schemeClr val="tx1"/>
                </a:solidFill>
                <a:cs typeface="Times New Roman" panose="02020603050405020304" pitchFamily="18" charset="0"/>
              </a:rPr>
              <a:t>	Các mối giằng buộc quan hệ giữa các table của cơ sở cần được chặt chẽ hơn.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500">
                <a:solidFill>
                  <a:schemeClr val="tx1"/>
                </a:solidFill>
                <a:cs typeface="Times New Roman" panose="02020603050405020304" pitchFamily="18" charset="0"/>
              </a:rPr>
              <a:t>	Tích hợp thêm việc quản lý kết quả thi tuyển sinh đại học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500">
                <a:solidFill>
                  <a:schemeClr val="tx1"/>
                </a:solidFill>
                <a:cs typeface="Times New Roman" panose="02020603050405020304" pitchFamily="18" charset="0"/>
              </a:rPr>
              <a:t>	Chuyển hướng quản lý thông tin sinh viên qua mạng.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500">
                <a:solidFill>
                  <a:schemeClr val="tx1"/>
                </a:solidFill>
                <a:cs typeface="Times New Roman" panose="02020603050405020304" pitchFamily="18" charset="0"/>
              </a:rPr>
              <a:t>	Mở rộng thêm ứng dụng web: cho phép nhập và chỉnh sửa các thông tin từ xa.</a:t>
            </a:r>
          </a:p>
        </p:txBody>
      </p:sp>
    </p:spTree>
    <p:extLst>
      <p:ext uri="{BB962C8B-B14F-4D97-AF65-F5344CB8AC3E}">
        <p14:creationId xmlns:p14="http://schemas.microsoft.com/office/powerpoint/2010/main" val="11089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83" y="1349828"/>
            <a:ext cx="8596668" cy="870859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+mn-lt"/>
              </a:rPr>
              <a:t>1. Xác định yêu cầu đề tài</a:t>
            </a:r>
            <a:endParaRPr lang="en-US" sz="4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75543" y="2510971"/>
            <a:ext cx="5950857" cy="10740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smtClean="0">
                <a:solidFill>
                  <a:srgbClr val="FF0000"/>
                </a:solidFill>
              </a:rPr>
              <a:t>Yêu cầu chức năng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5541" y="3788228"/>
            <a:ext cx="5950857" cy="10740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smtClean="0">
                <a:solidFill>
                  <a:srgbClr val="FF0000"/>
                </a:solidFill>
              </a:rPr>
              <a:t>Yêu cầu hệ thống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75541" y="5065486"/>
            <a:ext cx="5950857" cy="10740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smtClean="0">
                <a:solidFill>
                  <a:srgbClr val="FF0000"/>
                </a:solidFill>
              </a:rPr>
              <a:t>Mô hình hoá chức năng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567539" y="2496457"/>
            <a:ext cx="1161145" cy="1074058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1.1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567539" y="3788228"/>
            <a:ext cx="1161145" cy="1074058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1.2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>
            <a:off x="1567539" y="5065485"/>
            <a:ext cx="1161145" cy="1074058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1.3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0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endParaRPr lang="en-US" sz="6000" smtClean="0">
              <a:solidFill>
                <a:srgbClr val="FF0000"/>
              </a:solidFill>
              <a:latin typeface="Bernard MT Condensed" panose="02050806060905020404" pitchFamily="18" charset="0"/>
            </a:endParaRPr>
          </a:p>
          <a:p>
            <a:pPr marL="0" indent="0" algn="ctr">
              <a:buNone/>
            </a:pPr>
            <a:r>
              <a:rPr lang="en-US" sz="600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Thank you !</a:t>
            </a:r>
            <a:endParaRPr lang="en-US" sz="600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29" y="1410897"/>
            <a:ext cx="8577316" cy="110007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+mn-lt"/>
              </a:rPr>
              <a:t>1.1. Yêu cầu chức năng</a:t>
            </a:r>
            <a:endParaRPr lang="en-US" sz="400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08894"/>
              </p:ext>
            </p:extLst>
          </p:nvPr>
        </p:nvGraphicFramePr>
        <p:xfrm>
          <a:off x="696686" y="2336799"/>
          <a:ext cx="9145814" cy="383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3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6000"/>
            <a:ext cx="8596668" cy="943429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+mn-lt"/>
              </a:rPr>
              <a:t>1.2. </a:t>
            </a:r>
            <a:r>
              <a:rPr lang="en-US" sz="4000">
                <a:solidFill>
                  <a:srgbClr val="FF0000"/>
                </a:solidFill>
                <a:latin typeface="+mn-lt"/>
              </a:rPr>
              <a:t>Yêu </a:t>
            </a:r>
            <a:r>
              <a:rPr lang="en-US" sz="4000">
                <a:solidFill>
                  <a:srgbClr val="FF0000"/>
                </a:solidFill>
                <a:latin typeface="+mn-lt"/>
              </a:rPr>
              <a:t>cầu </a:t>
            </a:r>
            <a:r>
              <a:rPr lang="en-US" sz="4000" smtClean="0">
                <a:solidFill>
                  <a:srgbClr val="FF0000"/>
                </a:solidFill>
                <a:latin typeface="+mn-lt"/>
              </a:rPr>
              <a:t>hệ thống</a:t>
            </a:r>
            <a:endParaRPr lang="en-US" sz="400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7248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7588"/>
            <a:ext cx="8596668" cy="114300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+mn-lt"/>
              </a:rPr>
              <a:t>1.3. Mô hình hệ thống</a:t>
            </a:r>
            <a:endParaRPr lang="en-US" sz="400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146" y="2160588"/>
            <a:ext cx="66579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9245"/>
            <a:ext cx="11514666" cy="10689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Thực hiện đề tài 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06123" y="1468192"/>
          <a:ext cx="10617438" cy="473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153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3690"/>
            <a:ext cx="11514666" cy="1180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Các thành phần chức năng của hệ thống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254"/>
            <a:ext cx="10887894" cy="41355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đăng nhập hệ thống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thông tin sinh viên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hiển thị thông tin điểm sinh viên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hiển thị thông tin giảng viên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hiển thị thông tin môn học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hiển thị thông tin lớp học</a:t>
            </a:r>
            <a:endParaRPr lang="en-US" sz="2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116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Xây dựng cơ sở dữ liệu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11514666" cy="4697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đăng nhập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09" y="2605136"/>
            <a:ext cx="8566225" cy="38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600</Words>
  <Application>Microsoft Office PowerPoint</Application>
  <PresentationFormat>Widescreen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Bernard MT Condensed</vt:lpstr>
      <vt:lpstr>Times New Roman</vt:lpstr>
      <vt:lpstr>Wingdings</vt:lpstr>
      <vt:lpstr>Wingdings 3</vt:lpstr>
      <vt:lpstr>Facet</vt:lpstr>
      <vt:lpstr>    BÁO CÁO BÀI TẬP LỚN</vt:lpstr>
      <vt:lpstr>NỘI DUNG TRÌNH BÀY</vt:lpstr>
      <vt:lpstr>1. Xác định yêu cầu đề tài</vt:lpstr>
      <vt:lpstr>1.1. Yêu cầu chức năng</vt:lpstr>
      <vt:lpstr>1.2. Yêu cầu hệ thống</vt:lpstr>
      <vt:lpstr>1.3. Mô hình hệ thống</vt:lpstr>
      <vt:lpstr>2. Thực hiện đề tài </vt:lpstr>
      <vt:lpstr>2.1. Các thành phần chức năng của hệ thống</vt:lpstr>
      <vt:lpstr>2.2. Xây dựng cơ sở dữ liệu</vt:lpstr>
      <vt:lpstr>2.2. Xây dựng cơ sở dữ liệu</vt:lpstr>
      <vt:lpstr>2.2. Xây dựng cơ sở dữ liệu</vt:lpstr>
      <vt:lpstr>2.2. Xây dựng cơ sở dữ liệu</vt:lpstr>
      <vt:lpstr>2.2. Xây dựng cơ sở dữ liệu</vt:lpstr>
      <vt:lpstr>2.2. Xây dựng cơ sở dữ liệu</vt:lpstr>
      <vt:lpstr>2.2. Xây dựng cơ sở dữ liệu</vt:lpstr>
      <vt:lpstr>2.3. Xây dựng giao diện trên Java</vt:lpstr>
      <vt:lpstr>2.3. Xây dựng giao diện trên Java</vt:lpstr>
      <vt:lpstr>2.3. Xây dựng giao diện trên Java</vt:lpstr>
      <vt:lpstr>2.3. Xây dựng giao diện trên Java</vt:lpstr>
      <vt:lpstr>2.3. Xây dựng giao diện trên Java</vt:lpstr>
      <vt:lpstr>2.3. Xây dựng giao diện trên Java</vt:lpstr>
      <vt:lpstr>2.3. Xây dựng giao diện trên Java</vt:lpstr>
      <vt:lpstr>2.3. Xây dựng giao diện trên Java</vt:lpstr>
      <vt:lpstr>2.3. Xây dựng giao diện trên Java</vt:lpstr>
      <vt:lpstr>2.3. Xây dựng giao diện trên Java</vt:lpstr>
      <vt:lpstr>3. Kết luận</vt:lpstr>
      <vt:lpstr>3.1. Đánh giá công việc</vt:lpstr>
      <vt:lpstr>3.2. Đánh giá phần mềm</vt:lpstr>
      <vt:lpstr>3.3. Hướng phát triển và mở rộng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dc:creator>Tran Xuan Hao</dc:creator>
  <cp:lastModifiedBy>Tran Xuan Hao</cp:lastModifiedBy>
  <cp:revision>13</cp:revision>
  <dcterms:created xsi:type="dcterms:W3CDTF">2015-11-26T06:42:01Z</dcterms:created>
  <dcterms:modified xsi:type="dcterms:W3CDTF">2015-11-26T08:51:22Z</dcterms:modified>
</cp:coreProperties>
</file>