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00400" cy="1371600"/>
  <p:notesSz cx="6858000" cy="9144000"/>
  <p:defaultTextStyle>
    <a:defPPr>
      <a:defRPr lang="en-US"/>
    </a:defPPr>
    <a:lvl1pPr marL="0" algn="l" defTabSz="13057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30576" algn="l" defTabSz="13057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61154" algn="l" defTabSz="13057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91730" algn="l" defTabSz="13057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522307" algn="l" defTabSz="13057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52884" algn="l" defTabSz="13057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783461" algn="l" defTabSz="13057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914038" algn="l" defTabSz="13057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044614" algn="l" defTabSz="13057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4" d="100"/>
          <a:sy n="174" d="100"/>
        </p:scale>
        <p:origin x="-2168" y="-1408"/>
      </p:cViewPr>
      <p:guideLst>
        <p:guide orient="horz" pos="432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426086"/>
            <a:ext cx="2720340" cy="2940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777240"/>
            <a:ext cx="2240280" cy="350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4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CF9D-5A9C-E14E-9A95-3DFF3150A16C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8D0E-838C-BA45-A4C4-B9252CE8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7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CF9D-5A9C-E14E-9A95-3DFF3150A16C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8D0E-838C-BA45-A4C4-B9252CE8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5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449" y="14606"/>
            <a:ext cx="287814" cy="3121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897" y="14606"/>
            <a:ext cx="811213" cy="3121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CF9D-5A9C-E14E-9A95-3DFF3150A16C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8D0E-838C-BA45-A4C4-B9252CE8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1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CF9D-5A9C-E14E-9A95-3DFF3150A16C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8D0E-838C-BA45-A4C4-B9252CE8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5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09" y="881380"/>
            <a:ext cx="2720340" cy="272415"/>
          </a:xfrm>
        </p:spPr>
        <p:txBody>
          <a:bodyPr anchor="t"/>
          <a:lstStyle>
            <a:lvl1pPr algn="l">
              <a:defRPr sz="1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09" y="581343"/>
            <a:ext cx="2720340" cy="300038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3057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6115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9173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22307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5288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78346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91403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04461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CF9D-5A9C-E14E-9A95-3DFF3150A16C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8D0E-838C-BA45-A4C4-B9252CE8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8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98" y="85409"/>
            <a:ext cx="549513" cy="241300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751" y="85409"/>
            <a:ext cx="549513" cy="241300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CF9D-5A9C-E14E-9A95-3DFF3150A16C}" type="datetimeFigureOut">
              <a:rPr lang="en-US" smtClean="0"/>
              <a:t>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8D0E-838C-BA45-A4C4-B9252CE8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3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54928"/>
            <a:ext cx="288036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1" y="307024"/>
            <a:ext cx="1414066" cy="127952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0576" indent="0">
              <a:buNone/>
              <a:defRPr sz="600" b="1"/>
            </a:lvl2pPr>
            <a:lvl3pPr marL="261154" indent="0">
              <a:buNone/>
              <a:defRPr sz="500" b="1"/>
            </a:lvl3pPr>
            <a:lvl4pPr marL="391730" indent="0">
              <a:buNone/>
              <a:defRPr sz="400" b="1"/>
            </a:lvl4pPr>
            <a:lvl5pPr marL="522307" indent="0">
              <a:buNone/>
              <a:defRPr sz="400" b="1"/>
            </a:lvl5pPr>
            <a:lvl6pPr marL="652884" indent="0">
              <a:buNone/>
              <a:defRPr sz="400" b="1"/>
            </a:lvl6pPr>
            <a:lvl7pPr marL="783461" indent="0">
              <a:buNone/>
              <a:defRPr sz="400" b="1"/>
            </a:lvl7pPr>
            <a:lvl8pPr marL="914038" indent="0">
              <a:buNone/>
              <a:defRPr sz="400" b="1"/>
            </a:lvl8pPr>
            <a:lvl9pPr marL="1044614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1" y="434976"/>
            <a:ext cx="1414066" cy="79025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59" y="307024"/>
            <a:ext cx="1414621" cy="127952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0576" indent="0">
              <a:buNone/>
              <a:defRPr sz="600" b="1"/>
            </a:lvl2pPr>
            <a:lvl3pPr marL="261154" indent="0">
              <a:buNone/>
              <a:defRPr sz="500" b="1"/>
            </a:lvl3pPr>
            <a:lvl4pPr marL="391730" indent="0">
              <a:buNone/>
              <a:defRPr sz="400" b="1"/>
            </a:lvl4pPr>
            <a:lvl5pPr marL="522307" indent="0">
              <a:buNone/>
              <a:defRPr sz="400" b="1"/>
            </a:lvl5pPr>
            <a:lvl6pPr marL="652884" indent="0">
              <a:buNone/>
              <a:defRPr sz="400" b="1"/>
            </a:lvl6pPr>
            <a:lvl7pPr marL="783461" indent="0">
              <a:buNone/>
              <a:defRPr sz="400" b="1"/>
            </a:lvl7pPr>
            <a:lvl8pPr marL="914038" indent="0">
              <a:buNone/>
              <a:defRPr sz="400" b="1"/>
            </a:lvl8pPr>
            <a:lvl9pPr marL="1044614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59" y="434976"/>
            <a:ext cx="1414621" cy="79025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CF9D-5A9C-E14E-9A95-3DFF3150A16C}" type="datetimeFigureOut">
              <a:rPr lang="en-US" smtClean="0"/>
              <a:t>1/5/20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8D0E-838C-BA45-A4C4-B9252CE8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3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CF9D-5A9C-E14E-9A95-3DFF3150A16C}" type="datetimeFigureOut">
              <a:rPr lang="en-US" smtClean="0"/>
              <a:t>1/5/20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8D0E-838C-BA45-A4C4-B9252CE8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8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CF9D-5A9C-E14E-9A95-3DFF3150A16C}" type="datetimeFigureOut">
              <a:rPr lang="en-US" smtClean="0"/>
              <a:t>1/5/20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8D0E-838C-BA45-A4C4-B9252CE8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4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2" y="54610"/>
            <a:ext cx="1052909" cy="232410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67" y="54610"/>
            <a:ext cx="1789113" cy="1170623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2" y="287020"/>
            <a:ext cx="1052909" cy="938213"/>
          </a:xfrm>
        </p:spPr>
        <p:txBody>
          <a:bodyPr/>
          <a:lstStyle>
            <a:lvl1pPr marL="0" indent="0">
              <a:buNone/>
              <a:defRPr sz="400"/>
            </a:lvl1pPr>
            <a:lvl2pPr marL="130576" indent="0">
              <a:buNone/>
              <a:defRPr sz="300"/>
            </a:lvl2pPr>
            <a:lvl3pPr marL="261154" indent="0">
              <a:buNone/>
              <a:defRPr sz="200"/>
            </a:lvl3pPr>
            <a:lvl4pPr marL="391730" indent="0">
              <a:buNone/>
              <a:defRPr sz="200"/>
            </a:lvl4pPr>
            <a:lvl5pPr marL="522307" indent="0">
              <a:buNone/>
              <a:defRPr sz="200"/>
            </a:lvl5pPr>
            <a:lvl6pPr marL="652884" indent="0">
              <a:buNone/>
              <a:defRPr sz="200"/>
            </a:lvl6pPr>
            <a:lvl7pPr marL="783461" indent="0">
              <a:buNone/>
              <a:defRPr sz="200"/>
            </a:lvl7pPr>
            <a:lvl8pPr marL="914038" indent="0">
              <a:buNone/>
              <a:defRPr sz="200"/>
            </a:lvl8pPr>
            <a:lvl9pPr marL="1044614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CF9D-5A9C-E14E-9A95-3DFF3150A16C}" type="datetimeFigureOut">
              <a:rPr lang="en-US" smtClean="0"/>
              <a:t>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8D0E-838C-BA45-A4C4-B9252CE8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5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1" y="960120"/>
            <a:ext cx="1920240" cy="113348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1" y="122555"/>
            <a:ext cx="1920240" cy="822960"/>
          </a:xfrm>
        </p:spPr>
        <p:txBody>
          <a:bodyPr/>
          <a:lstStyle>
            <a:lvl1pPr marL="0" indent="0">
              <a:buNone/>
              <a:defRPr sz="900"/>
            </a:lvl1pPr>
            <a:lvl2pPr marL="130576" indent="0">
              <a:buNone/>
              <a:defRPr sz="800"/>
            </a:lvl2pPr>
            <a:lvl3pPr marL="261154" indent="0">
              <a:buNone/>
              <a:defRPr sz="700"/>
            </a:lvl3pPr>
            <a:lvl4pPr marL="391730" indent="0">
              <a:buNone/>
              <a:defRPr sz="600"/>
            </a:lvl4pPr>
            <a:lvl5pPr marL="522307" indent="0">
              <a:buNone/>
              <a:defRPr sz="600"/>
            </a:lvl5pPr>
            <a:lvl6pPr marL="652884" indent="0">
              <a:buNone/>
              <a:defRPr sz="600"/>
            </a:lvl6pPr>
            <a:lvl7pPr marL="783461" indent="0">
              <a:buNone/>
              <a:defRPr sz="600"/>
            </a:lvl7pPr>
            <a:lvl8pPr marL="914038" indent="0">
              <a:buNone/>
              <a:defRPr sz="600"/>
            </a:lvl8pPr>
            <a:lvl9pPr marL="1044614" indent="0">
              <a:buNone/>
              <a:defRPr sz="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1" y="1073467"/>
            <a:ext cx="1920240" cy="160973"/>
          </a:xfrm>
        </p:spPr>
        <p:txBody>
          <a:bodyPr/>
          <a:lstStyle>
            <a:lvl1pPr marL="0" indent="0">
              <a:buNone/>
              <a:defRPr sz="400"/>
            </a:lvl1pPr>
            <a:lvl2pPr marL="130576" indent="0">
              <a:buNone/>
              <a:defRPr sz="300"/>
            </a:lvl2pPr>
            <a:lvl3pPr marL="261154" indent="0">
              <a:buNone/>
              <a:defRPr sz="200"/>
            </a:lvl3pPr>
            <a:lvl4pPr marL="391730" indent="0">
              <a:buNone/>
              <a:defRPr sz="200"/>
            </a:lvl4pPr>
            <a:lvl5pPr marL="522307" indent="0">
              <a:buNone/>
              <a:defRPr sz="200"/>
            </a:lvl5pPr>
            <a:lvl6pPr marL="652884" indent="0">
              <a:buNone/>
              <a:defRPr sz="200"/>
            </a:lvl6pPr>
            <a:lvl7pPr marL="783461" indent="0">
              <a:buNone/>
              <a:defRPr sz="200"/>
            </a:lvl7pPr>
            <a:lvl8pPr marL="914038" indent="0">
              <a:buNone/>
              <a:defRPr sz="200"/>
            </a:lvl8pPr>
            <a:lvl9pPr marL="1044614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CF9D-5A9C-E14E-9A95-3DFF3150A16C}" type="datetimeFigureOut">
              <a:rPr lang="en-US" smtClean="0"/>
              <a:t>1/5/20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8D0E-838C-BA45-A4C4-B9252CE8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1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54928"/>
            <a:ext cx="2880360" cy="228600"/>
          </a:xfrm>
          <a:prstGeom prst="rect">
            <a:avLst/>
          </a:prstGeom>
        </p:spPr>
        <p:txBody>
          <a:bodyPr vert="horz" lIns="26116" tIns="13058" rIns="26116" bIns="130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320041"/>
            <a:ext cx="2880360" cy="905192"/>
          </a:xfrm>
          <a:prstGeom prst="rect">
            <a:avLst/>
          </a:prstGeom>
        </p:spPr>
        <p:txBody>
          <a:bodyPr vert="horz" lIns="26116" tIns="13058" rIns="26116" bIns="130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1271271"/>
            <a:ext cx="746760" cy="73025"/>
          </a:xfrm>
          <a:prstGeom prst="rect">
            <a:avLst/>
          </a:prstGeom>
        </p:spPr>
        <p:txBody>
          <a:bodyPr vert="horz" lIns="26116" tIns="13058" rIns="26116" bIns="13058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BCF9D-5A9C-E14E-9A95-3DFF3150A16C}" type="datetimeFigureOut">
              <a:rPr lang="en-US" smtClean="0"/>
              <a:t>1/5/20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" y="1271271"/>
            <a:ext cx="1013460" cy="73025"/>
          </a:xfrm>
          <a:prstGeom prst="rect">
            <a:avLst/>
          </a:prstGeom>
        </p:spPr>
        <p:txBody>
          <a:bodyPr vert="horz" lIns="26116" tIns="13058" rIns="26116" bIns="13058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1271271"/>
            <a:ext cx="746760" cy="73025"/>
          </a:xfrm>
          <a:prstGeom prst="rect">
            <a:avLst/>
          </a:prstGeom>
        </p:spPr>
        <p:txBody>
          <a:bodyPr vert="horz" lIns="26116" tIns="13058" rIns="26116" bIns="13058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38D0E-838C-BA45-A4C4-B9252CE8A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5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576" rtl="0" eaLnBrk="1" latinLnBrk="0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33" indent="-97933" algn="l" defTabSz="13057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12187" indent="-81611" algn="l" defTabSz="130576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26442" indent="-65288" algn="l" defTabSz="130576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57019" indent="-65288" algn="l" defTabSz="130576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87596" indent="-65288" algn="l" defTabSz="130576" rtl="0" eaLnBrk="1" latinLnBrk="0" hangingPunct="1">
        <a:spcBef>
          <a:spcPct val="20000"/>
        </a:spcBef>
        <a:buFont typeface="Arial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18173" indent="-65288" algn="l" defTabSz="130576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48749" indent="-65288" algn="l" defTabSz="130576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979326" indent="-65288" algn="l" defTabSz="130576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09902" indent="-65288" algn="l" defTabSz="130576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57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30576" algn="l" defTabSz="13057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61154" algn="l" defTabSz="13057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91730" algn="l" defTabSz="13057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22307" algn="l" defTabSz="13057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52884" algn="l" defTabSz="13057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83461" algn="l" defTabSz="13057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14038" algn="l" defTabSz="13057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44614" algn="l" defTabSz="13057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112781" y="-79482"/>
            <a:ext cx="3011823" cy="1436929"/>
            <a:chOff x="4671745" y="1028967"/>
            <a:chExt cx="3011823" cy="1436929"/>
          </a:xfrm>
        </p:grpSpPr>
        <p:pic>
          <p:nvPicPr>
            <p:cNvPr id="66" name="Picture 65" descr="n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6331" y="1028967"/>
              <a:ext cx="2231118" cy="1436929"/>
            </a:xfrm>
            <a:prstGeom prst="rect">
              <a:avLst/>
            </a:prstGeom>
          </p:spPr>
        </p:pic>
        <p:cxnSp>
          <p:nvCxnSpPr>
            <p:cNvPr id="67" name="Straight Arrow Connector 66"/>
            <p:cNvCxnSpPr/>
            <p:nvPr/>
          </p:nvCxnSpPr>
          <p:spPr>
            <a:xfrm>
              <a:off x="4966470" y="1318069"/>
              <a:ext cx="0" cy="936173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 rot="16200000">
              <a:off x="4347883" y="1640209"/>
              <a:ext cx="924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MT"/>
                  <a:cs typeface="Gill Sans MT"/>
                </a:rPr>
                <a:t>Descriptors</a:t>
              </a:r>
              <a:endParaRPr lang="en-US" sz="1200" dirty="0">
                <a:latin typeface="Gill Sans MT"/>
                <a:cs typeface="Gill Sans MT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7049999" y="1479554"/>
              <a:ext cx="0" cy="591043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 rot="16200000">
              <a:off x="6898041" y="1392108"/>
              <a:ext cx="9247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MT"/>
                  <a:cs typeface="Gill Sans MT"/>
                </a:rPr>
                <a:t>Selectivity, Activity, Stability </a:t>
              </a:r>
              <a:endParaRPr lang="en-US" sz="1200" dirty="0">
                <a:latin typeface="Gill Sans MT"/>
                <a:cs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03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Shafigh</dc:creator>
  <cp:lastModifiedBy>Shafigh</cp:lastModifiedBy>
  <cp:revision>1</cp:revision>
  <dcterms:created xsi:type="dcterms:W3CDTF">2020-01-06T03:30:07Z</dcterms:created>
  <dcterms:modified xsi:type="dcterms:W3CDTF">2020-01-06T03:36:16Z</dcterms:modified>
</cp:coreProperties>
</file>