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4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7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5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7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A637-6F93-49C7-9AB6-038049103FAD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591A-6C60-4DD0-8D91-C21F4DAEE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123" y="1122363"/>
            <a:ext cx="11863754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программного продукта гостиница «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LION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123" y="4692284"/>
            <a:ext cx="11863754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 студент группы 21ВЕБ-1:</a:t>
            </a:r>
          </a:p>
          <a:p>
            <a:pPr algn="r"/>
            <a:r>
              <a:rPr lang="ru-RU" dirty="0" err="1" smtClean="0"/>
              <a:t>Валикаева</a:t>
            </a:r>
            <a:r>
              <a:rPr lang="ru-RU" dirty="0" smtClean="0"/>
              <a:t> П.Г.</a:t>
            </a:r>
          </a:p>
          <a:p>
            <a:pPr algn="r"/>
            <a:r>
              <a:rPr lang="ru-RU" dirty="0" smtClean="0"/>
              <a:t>Преподаватель: </a:t>
            </a:r>
          </a:p>
          <a:p>
            <a:pPr algn="r"/>
            <a:r>
              <a:rPr lang="ru-RU" dirty="0" smtClean="0"/>
              <a:t>Дмитриева Е.К.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96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программного продукта гостиница «LION»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программного продукта гостиница «LION»</dc:title>
  <dc:creator>123</dc:creator>
  <cp:lastModifiedBy>123</cp:lastModifiedBy>
  <cp:revision>3</cp:revision>
  <dcterms:created xsi:type="dcterms:W3CDTF">2024-06-02T17:46:38Z</dcterms:created>
  <dcterms:modified xsi:type="dcterms:W3CDTF">2024-06-02T17:53:59Z</dcterms:modified>
</cp:coreProperties>
</file>