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9"/>
  </p:notesMasterIdLst>
  <p:sldIdLst>
    <p:sldId id="298" r:id="rId2"/>
    <p:sldId id="299" r:id="rId3"/>
    <p:sldId id="300" r:id="rId4"/>
    <p:sldId id="301" r:id="rId5"/>
    <p:sldId id="304" r:id="rId6"/>
    <p:sldId id="303" r:id="rId7"/>
    <p:sldId id="256" r:id="rId8"/>
  </p:sldIdLst>
  <p:sldSz cx="9144000" cy="5143500" type="screen16x9"/>
  <p:notesSz cx="6858000" cy="9144000"/>
  <p:embeddedFontLst>
    <p:embeddedFont>
      <p:font typeface="Arsenal" panose="020B0604020202020204" charset="-52"/>
      <p:regular r:id="rId10"/>
      <p:bold r:id="rId11"/>
      <p:italic r:id="rId12"/>
      <p:boldItalic r:id="rId13"/>
    </p:embeddedFont>
    <p:embeddedFont>
      <p:font typeface="Outfit" panose="020B0604020202020204" charset="0"/>
      <p:regular r:id="rId14"/>
      <p:bold r:id="rId15"/>
    </p:embeddedFon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PT Sans" panose="020B0503020203020204" pitchFamily="34" charset="-52"/>
      <p:regular r:id="rId20"/>
      <p:bold r:id="rId21"/>
      <p:italic r:id="rId22"/>
      <p:boldItalic r:id="rId23"/>
    </p:embeddedFont>
    <p:embeddedFont>
      <p:font typeface="Anuphan" panose="020B0604020202020204" charset="-34"/>
      <p:regular r:id="rId24"/>
      <p:bold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8B024C7-C4E5-4E1D-B580-EA23672D0920}">
  <a:tblStyle styleId="{38B024C7-C4E5-4E1D-B580-EA23672D092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C2D21EB-6C3A-4B9F-AC25-ECAC21AC94F6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930" y="7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font" Target="fonts/font16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font" Target="fonts/font15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font" Target="fonts/font14.fntdata"/><Relationship Id="rId28" Type="http://schemas.openxmlformats.org/officeDocument/2006/relationships/theme" Target="theme/theme1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font" Target="fonts/font13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" name="Google Shape;1525;g275e7175c93_0_4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6" name="Google Shape;1526;g275e7175c93_0_4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058620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8" name="Google Shape;2658;g275e7175c93_0_27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9" name="Google Shape;2659;g275e7175c93_0_27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28946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0" name="Google Shape;1410;g275e7175c93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1" name="Google Shape;1411;g275e7175c93_0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71879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0" name="Google Shape;1070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1" name="Google Shape;1071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14625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g2287b68dfb7_0_286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1" name="Google Shape;861;g2287b68dfb7_0_286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20100" y="771950"/>
            <a:ext cx="4577100" cy="2224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500"/>
              <a:buFont typeface="Loved by the King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20122" y="3091475"/>
            <a:ext cx="4191300" cy="411600"/>
          </a:xfrm>
          <a:prstGeom prst="rect">
            <a:avLst/>
          </a:prstGeom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-73025" y="514350"/>
            <a:ext cx="9216900" cy="4628975"/>
            <a:chOff x="-73025" y="514350"/>
            <a:chExt cx="9216900" cy="4628975"/>
          </a:xfrm>
        </p:grpSpPr>
        <p:cxnSp>
          <p:nvCxnSpPr>
            <p:cNvPr id="12" name="Google Shape;12;p2"/>
            <p:cNvCxnSpPr/>
            <p:nvPr/>
          </p:nvCxnSpPr>
          <p:spPr>
            <a:xfrm>
              <a:off x="703650" y="514350"/>
              <a:ext cx="77367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3" name="Google Shape;13;p2"/>
            <p:cNvSpPr/>
            <p:nvPr/>
          </p:nvSpPr>
          <p:spPr>
            <a:xfrm>
              <a:off x="-73025" y="4599425"/>
              <a:ext cx="9216900" cy="543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" name="Google Shape;14;p2"/>
          <p:cNvGrpSpPr/>
          <p:nvPr/>
        </p:nvGrpSpPr>
        <p:grpSpPr>
          <a:xfrm>
            <a:off x="-59325" y="3757225"/>
            <a:ext cx="855655" cy="842208"/>
            <a:chOff x="3693450" y="-758825"/>
            <a:chExt cx="855655" cy="842208"/>
          </a:xfrm>
        </p:grpSpPr>
        <p:sp>
          <p:nvSpPr>
            <p:cNvPr id="15" name="Google Shape;15;p2"/>
            <p:cNvSpPr/>
            <p:nvPr/>
          </p:nvSpPr>
          <p:spPr>
            <a:xfrm>
              <a:off x="3883818" y="-758825"/>
              <a:ext cx="208748" cy="331875"/>
            </a:xfrm>
            <a:custGeom>
              <a:avLst/>
              <a:gdLst/>
              <a:ahLst/>
              <a:cxnLst/>
              <a:rect l="l" t="t" r="r" b="b"/>
              <a:pathLst>
                <a:path w="5805" h="9229" extrusionOk="0">
                  <a:moveTo>
                    <a:pt x="1950" y="0"/>
                  </a:moveTo>
                  <a:lnTo>
                    <a:pt x="1723" y="23"/>
                  </a:lnTo>
                  <a:lnTo>
                    <a:pt x="1508" y="68"/>
                  </a:lnTo>
                  <a:lnTo>
                    <a:pt x="1292" y="136"/>
                  </a:lnTo>
                  <a:lnTo>
                    <a:pt x="1088" y="227"/>
                  </a:lnTo>
                  <a:lnTo>
                    <a:pt x="896" y="340"/>
                  </a:lnTo>
                  <a:lnTo>
                    <a:pt x="714" y="465"/>
                  </a:lnTo>
                  <a:lnTo>
                    <a:pt x="635" y="545"/>
                  </a:lnTo>
                  <a:lnTo>
                    <a:pt x="556" y="624"/>
                  </a:lnTo>
                  <a:lnTo>
                    <a:pt x="476" y="703"/>
                  </a:lnTo>
                  <a:lnTo>
                    <a:pt x="408" y="794"/>
                  </a:lnTo>
                  <a:lnTo>
                    <a:pt x="340" y="896"/>
                  </a:lnTo>
                  <a:lnTo>
                    <a:pt x="283" y="998"/>
                  </a:lnTo>
                  <a:lnTo>
                    <a:pt x="227" y="1100"/>
                  </a:lnTo>
                  <a:lnTo>
                    <a:pt x="181" y="1213"/>
                  </a:lnTo>
                  <a:lnTo>
                    <a:pt x="102" y="1417"/>
                  </a:lnTo>
                  <a:lnTo>
                    <a:pt x="57" y="1621"/>
                  </a:lnTo>
                  <a:lnTo>
                    <a:pt x="23" y="1826"/>
                  </a:lnTo>
                  <a:lnTo>
                    <a:pt x="0" y="2041"/>
                  </a:lnTo>
                  <a:lnTo>
                    <a:pt x="0" y="2245"/>
                  </a:lnTo>
                  <a:lnTo>
                    <a:pt x="11" y="2449"/>
                  </a:lnTo>
                  <a:lnTo>
                    <a:pt x="45" y="2664"/>
                  </a:lnTo>
                  <a:lnTo>
                    <a:pt x="91" y="2868"/>
                  </a:lnTo>
                  <a:lnTo>
                    <a:pt x="136" y="3072"/>
                  </a:lnTo>
                  <a:lnTo>
                    <a:pt x="204" y="3277"/>
                  </a:lnTo>
                  <a:lnTo>
                    <a:pt x="283" y="3469"/>
                  </a:lnTo>
                  <a:lnTo>
                    <a:pt x="363" y="3662"/>
                  </a:lnTo>
                  <a:lnTo>
                    <a:pt x="453" y="3855"/>
                  </a:lnTo>
                  <a:lnTo>
                    <a:pt x="556" y="4047"/>
                  </a:lnTo>
                  <a:lnTo>
                    <a:pt x="669" y="4229"/>
                  </a:lnTo>
                  <a:lnTo>
                    <a:pt x="771" y="4399"/>
                  </a:lnTo>
                  <a:lnTo>
                    <a:pt x="918" y="4614"/>
                  </a:lnTo>
                  <a:lnTo>
                    <a:pt x="1066" y="4818"/>
                  </a:lnTo>
                  <a:lnTo>
                    <a:pt x="1224" y="5022"/>
                  </a:lnTo>
                  <a:lnTo>
                    <a:pt x="1394" y="5226"/>
                  </a:lnTo>
                  <a:lnTo>
                    <a:pt x="1734" y="5600"/>
                  </a:lnTo>
                  <a:lnTo>
                    <a:pt x="2097" y="5975"/>
                  </a:lnTo>
                  <a:lnTo>
                    <a:pt x="2471" y="6326"/>
                  </a:lnTo>
                  <a:lnTo>
                    <a:pt x="2845" y="6677"/>
                  </a:lnTo>
                  <a:lnTo>
                    <a:pt x="3605" y="7369"/>
                  </a:lnTo>
                  <a:lnTo>
                    <a:pt x="3968" y="7732"/>
                  </a:lnTo>
                  <a:lnTo>
                    <a:pt x="4206" y="7981"/>
                  </a:lnTo>
                  <a:lnTo>
                    <a:pt x="4455" y="8264"/>
                  </a:lnTo>
                  <a:lnTo>
                    <a:pt x="4705" y="8548"/>
                  </a:lnTo>
                  <a:lnTo>
                    <a:pt x="4909" y="8820"/>
                  </a:lnTo>
                  <a:lnTo>
                    <a:pt x="4999" y="8945"/>
                  </a:lnTo>
                  <a:lnTo>
                    <a:pt x="5067" y="9047"/>
                  </a:lnTo>
                  <a:lnTo>
                    <a:pt x="5113" y="9149"/>
                  </a:lnTo>
                  <a:lnTo>
                    <a:pt x="5147" y="9228"/>
                  </a:lnTo>
                  <a:lnTo>
                    <a:pt x="5237" y="8956"/>
                  </a:lnTo>
                  <a:lnTo>
                    <a:pt x="5328" y="8684"/>
                  </a:lnTo>
                  <a:lnTo>
                    <a:pt x="5407" y="8401"/>
                  </a:lnTo>
                  <a:lnTo>
                    <a:pt x="5475" y="8106"/>
                  </a:lnTo>
                  <a:lnTo>
                    <a:pt x="5543" y="7811"/>
                  </a:lnTo>
                  <a:lnTo>
                    <a:pt x="5611" y="7505"/>
                  </a:lnTo>
                  <a:lnTo>
                    <a:pt x="5657" y="7188"/>
                  </a:lnTo>
                  <a:lnTo>
                    <a:pt x="5702" y="6881"/>
                  </a:lnTo>
                  <a:lnTo>
                    <a:pt x="5747" y="6564"/>
                  </a:lnTo>
                  <a:lnTo>
                    <a:pt x="5770" y="6247"/>
                  </a:lnTo>
                  <a:lnTo>
                    <a:pt x="5793" y="5918"/>
                  </a:lnTo>
                  <a:lnTo>
                    <a:pt x="5804" y="5600"/>
                  </a:lnTo>
                  <a:lnTo>
                    <a:pt x="5804" y="5283"/>
                  </a:lnTo>
                  <a:lnTo>
                    <a:pt x="5793" y="4954"/>
                  </a:lnTo>
                  <a:lnTo>
                    <a:pt x="5770" y="4637"/>
                  </a:lnTo>
                  <a:lnTo>
                    <a:pt x="5736" y="4319"/>
                  </a:lnTo>
                  <a:lnTo>
                    <a:pt x="5691" y="4002"/>
                  </a:lnTo>
                  <a:lnTo>
                    <a:pt x="5634" y="3696"/>
                  </a:lnTo>
                  <a:lnTo>
                    <a:pt x="5566" y="3390"/>
                  </a:lnTo>
                  <a:lnTo>
                    <a:pt x="5475" y="3095"/>
                  </a:lnTo>
                  <a:lnTo>
                    <a:pt x="5385" y="2800"/>
                  </a:lnTo>
                  <a:lnTo>
                    <a:pt x="5271" y="2517"/>
                  </a:lnTo>
                  <a:lnTo>
                    <a:pt x="5147" y="2245"/>
                  </a:lnTo>
                  <a:lnTo>
                    <a:pt x="4999" y="1973"/>
                  </a:lnTo>
                  <a:lnTo>
                    <a:pt x="4852" y="1723"/>
                  </a:lnTo>
                  <a:lnTo>
                    <a:pt x="4671" y="1474"/>
                  </a:lnTo>
                  <a:lnTo>
                    <a:pt x="4489" y="1247"/>
                  </a:lnTo>
                  <a:lnTo>
                    <a:pt x="4285" y="1021"/>
                  </a:lnTo>
                  <a:lnTo>
                    <a:pt x="4058" y="817"/>
                  </a:lnTo>
                  <a:lnTo>
                    <a:pt x="3820" y="624"/>
                  </a:lnTo>
                  <a:lnTo>
                    <a:pt x="3560" y="442"/>
                  </a:lnTo>
                  <a:lnTo>
                    <a:pt x="3288" y="284"/>
                  </a:lnTo>
                  <a:lnTo>
                    <a:pt x="3072" y="182"/>
                  </a:lnTo>
                  <a:lnTo>
                    <a:pt x="2857" y="102"/>
                  </a:lnTo>
                  <a:lnTo>
                    <a:pt x="2630" y="46"/>
                  </a:lnTo>
                  <a:lnTo>
                    <a:pt x="2403" y="12"/>
                  </a:lnTo>
                  <a:lnTo>
                    <a:pt x="217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3883818" y="-758825"/>
              <a:ext cx="208748" cy="331875"/>
            </a:xfrm>
            <a:custGeom>
              <a:avLst/>
              <a:gdLst/>
              <a:ahLst/>
              <a:cxnLst/>
              <a:rect l="l" t="t" r="r" b="b"/>
              <a:pathLst>
                <a:path w="5805" h="9229" fill="none" extrusionOk="0">
                  <a:moveTo>
                    <a:pt x="5147" y="9228"/>
                  </a:moveTo>
                  <a:lnTo>
                    <a:pt x="5147" y="9228"/>
                  </a:lnTo>
                  <a:lnTo>
                    <a:pt x="5237" y="8956"/>
                  </a:lnTo>
                  <a:lnTo>
                    <a:pt x="5328" y="8684"/>
                  </a:lnTo>
                  <a:lnTo>
                    <a:pt x="5407" y="8401"/>
                  </a:lnTo>
                  <a:lnTo>
                    <a:pt x="5475" y="8106"/>
                  </a:lnTo>
                  <a:lnTo>
                    <a:pt x="5543" y="7811"/>
                  </a:lnTo>
                  <a:lnTo>
                    <a:pt x="5611" y="7505"/>
                  </a:lnTo>
                  <a:lnTo>
                    <a:pt x="5657" y="7188"/>
                  </a:lnTo>
                  <a:lnTo>
                    <a:pt x="5702" y="6881"/>
                  </a:lnTo>
                  <a:lnTo>
                    <a:pt x="5747" y="6564"/>
                  </a:lnTo>
                  <a:lnTo>
                    <a:pt x="5770" y="6247"/>
                  </a:lnTo>
                  <a:lnTo>
                    <a:pt x="5793" y="5918"/>
                  </a:lnTo>
                  <a:lnTo>
                    <a:pt x="5804" y="5600"/>
                  </a:lnTo>
                  <a:lnTo>
                    <a:pt x="5804" y="5283"/>
                  </a:lnTo>
                  <a:lnTo>
                    <a:pt x="5793" y="4954"/>
                  </a:lnTo>
                  <a:lnTo>
                    <a:pt x="5770" y="4637"/>
                  </a:lnTo>
                  <a:lnTo>
                    <a:pt x="5736" y="4319"/>
                  </a:lnTo>
                  <a:lnTo>
                    <a:pt x="5691" y="4002"/>
                  </a:lnTo>
                  <a:lnTo>
                    <a:pt x="5634" y="3696"/>
                  </a:lnTo>
                  <a:lnTo>
                    <a:pt x="5566" y="3390"/>
                  </a:lnTo>
                  <a:lnTo>
                    <a:pt x="5475" y="3095"/>
                  </a:lnTo>
                  <a:lnTo>
                    <a:pt x="5385" y="2800"/>
                  </a:lnTo>
                  <a:lnTo>
                    <a:pt x="5271" y="2517"/>
                  </a:lnTo>
                  <a:lnTo>
                    <a:pt x="5147" y="2245"/>
                  </a:lnTo>
                  <a:lnTo>
                    <a:pt x="4999" y="1973"/>
                  </a:lnTo>
                  <a:lnTo>
                    <a:pt x="4852" y="1723"/>
                  </a:lnTo>
                  <a:lnTo>
                    <a:pt x="4671" y="1474"/>
                  </a:lnTo>
                  <a:lnTo>
                    <a:pt x="4489" y="1247"/>
                  </a:lnTo>
                  <a:lnTo>
                    <a:pt x="4285" y="1021"/>
                  </a:lnTo>
                  <a:lnTo>
                    <a:pt x="4058" y="817"/>
                  </a:lnTo>
                  <a:lnTo>
                    <a:pt x="3820" y="624"/>
                  </a:lnTo>
                  <a:lnTo>
                    <a:pt x="3560" y="442"/>
                  </a:lnTo>
                  <a:lnTo>
                    <a:pt x="3288" y="284"/>
                  </a:lnTo>
                  <a:lnTo>
                    <a:pt x="3288" y="284"/>
                  </a:lnTo>
                  <a:lnTo>
                    <a:pt x="3072" y="182"/>
                  </a:lnTo>
                  <a:lnTo>
                    <a:pt x="2857" y="102"/>
                  </a:lnTo>
                  <a:lnTo>
                    <a:pt x="2630" y="46"/>
                  </a:lnTo>
                  <a:lnTo>
                    <a:pt x="2403" y="12"/>
                  </a:lnTo>
                  <a:lnTo>
                    <a:pt x="2177" y="0"/>
                  </a:lnTo>
                  <a:lnTo>
                    <a:pt x="1950" y="0"/>
                  </a:lnTo>
                  <a:lnTo>
                    <a:pt x="1723" y="23"/>
                  </a:lnTo>
                  <a:lnTo>
                    <a:pt x="1508" y="68"/>
                  </a:lnTo>
                  <a:lnTo>
                    <a:pt x="1292" y="136"/>
                  </a:lnTo>
                  <a:lnTo>
                    <a:pt x="1088" y="227"/>
                  </a:lnTo>
                  <a:lnTo>
                    <a:pt x="896" y="340"/>
                  </a:lnTo>
                  <a:lnTo>
                    <a:pt x="714" y="465"/>
                  </a:lnTo>
                  <a:lnTo>
                    <a:pt x="635" y="545"/>
                  </a:lnTo>
                  <a:lnTo>
                    <a:pt x="556" y="624"/>
                  </a:lnTo>
                  <a:lnTo>
                    <a:pt x="476" y="703"/>
                  </a:lnTo>
                  <a:lnTo>
                    <a:pt x="408" y="794"/>
                  </a:lnTo>
                  <a:lnTo>
                    <a:pt x="340" y="896"/>
                  </a:lnTo>
                  <a:lnTo>
                    <a:pt x="283" y="998"/>
                  </a:lnTo>
                  <a:lnTo>
                    <a:pt x="227" y="1100"/>
                  </a:lnTo>
                  <a:lnTo>
                    <a:pt x="181" y="1213"/>
                  </a:lnTo>
                  <a:lnTo>
                    <a:pt x="181" y="1213"/>
                  </a:lnTo>
                  <a:lnTo>
                    <a:pt x="102" y="1417"/>
                  </a:lnTo>
                  <a:lnTo>
                    <a:pt x="57" y="1621"/>
                  </a:lnTo>
                  <a:lnTo>
                    <a:pt x="23" y="1826"/>
                  </a:lnTo>
                  <a:lnTo>
                    <a:pt x="0" y="2041"/>
                  </a:lnTo>
                  <a:lnTo>
                    <a:pt x="0" y="2245"/>
                  </a:lnTo>
                  <a:lnTo>
                    <a:pt x="11" y="2449"/>
                  </a:lnTo>
                  <a:lnTo>
                    <a:pt x="45" y="2664"/>
                  </a:lnTo>
                  <a:lnTo>
                    <a:pt x="91" y="2868"/>
                  </a:lnTo>
                  <a:lnTo>
                    <a:pt x="136" y="3072"/>
                  </a:lnTo>
                  <a:lnTo>
                    <a:pt x="204" y="3277"/>
                  </a:lnTo>
                  <a:lnTo>
                    <a:pt x="283" y="3469"/>
                  </a:lnTo>
                  <a:lnTo>
                    <a:pt x="363" y="3662"/>
                  </a:lnTo>
                  <a:lnTo>
                    <a:pt x="453" y="3855"/>
                  </a:lnTo>
                  <a:lnTo>
                    <a:pt x="556" y="4047"/>
                  </a:lnTo>
                  <a:lnTo>
                    <a:pt x="669" y="4229"/>
                  </a:lnTo>
                  <a:lnTo>
                    <a:pt x="771" y="4399"/>
                  </a:lnTo>
                  <a:lnTo>
                    <a:pt x="771" y="4399"/>
                  </a:lnTo>
                  <a:lnTo>
                    <a:pt x="918" y="4614"/>
                  </a:lnTo>
                  <a:lnTo>
                    <a:pt x="1066" y="4818"/>
                  </a:lnTo>
                  <a:lnTo>
                    <a:pt x="1224" y="5022"/>
                  </a:lnTo>
                  <a:lnTo>
                    <a:pt x="1394" y="5226"/>
                  </a:lnTo>
                  <a:lnTo>
                    <a:pt x="1734" y="5600"/>
                  </a:lnTo>
                  <a:lnTo>
                    <a:pt x="2097" y="5975"/>
                  </a:lnTo>
                  <a:lnTo>
                    <a:pt x="2471" y="6326"/>
                  </a:lnTo>
                  <a:lnTo>
                    <a:pt x="2845" y="6677"/>
                  </a:lnTo>
                  <a:lnTo>
                    <a:pt x="3605" y="7369"/>
                  </a:lnTo>
                  <a:lnTo>
                    <a:pt x="3605" y="7369"/>
                  </a:lnTo>
                  <a:lnTo>
                    <a:pt x="3968" y="7732"/>
                  </a:lnTo>
                  <a:lnTo>
                    <a:pt x="4206" y="7981"/>
                  </a:lnTo>
                  <a:lnTo>
                    <a:pt x="4455" y="8264"/>
                  </a:lnTo>
                  <a:lnTo>
                    <a:pt x="4705" y="8548"/>
                  </a:lnTo>
                  <a:lnTo>
                    <a:pt x="4909" y="8820"/>
                  </a:lnTo>
                  <a:lnTo>
                    <a:pt x="4999" y="8945"/>
                  </a:lnTo>
                  <a:lnTo>
                    <a:pt x="5067" y="9047"/>
                  </a:lnTo>
                  <a:lnTo>
                    <a:pt x="5113" y="9149"/>
                  </a:lnTo>
                  <a:lnTo>
                    <a:pt x="5147" y="922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3953112" y="-710712"/>
              <a:ext cx="125572" cy="467192"/>
            </a:xfrm>
            <a:custGeom>
              <a:avLst/>
              <a:gdLst/>
              <a:ahLst/>
              <a:cxnLst/>
              <a:rect l="l" t="t" r="r" b="b"/>
              <a:pathLst>
                <a:path w="3492" h="12992" extrusionOk="0">
                  <a:moveTo>
                    <a:pt x="23" y="0"/>
                  </a:moveTo>
                  <a:lnTo>
                    <a:pt x="0" y="34"/>
                  </a:lnTo>
                  <a:lnTo>
                    <a:pt x="91" y="91"/>
                  </a:lnTo>
                  <a:lnTo>
                    <a:pt x="182" y="181"/>
                  </a:lnTo>
                  <a:lnTo>
                    <a:pt x="284" y="283"/>
                  </a:lnTo>
                  <a:lnTo>
                    <a:pt x="397" y="408"/>
                  </a:lnTo>
                  <a:lnTo>
                    <a:pt x="510" y="544"/>
                  </a:lnTo>
                  <a:lnTo>
                    <a:pt x="635" y="714"/>
                  </a:lnTo>
                  <a:lnTo>
                    <a:pt x="771" y="896"/>
                  </a:lnTo>
                  <a:lnTo>
                    <a:pt x="907" y="1100"/>
                  </a:lnTo>
                  <a:lnTo>
                    <a:pt x="1111" y="1451"/>
                  </a:lnTo>
                  <a:lnTo>
                    <a:pt x="1327" y="1837"/>
                  </a:lnTo>
                  <a:lnTo>
                    <a:pt x="1542" y="2267"/>
                  </a:lnTo>
                  <a:lnTo>
                    <a:pt x="1769" y="2743"/>
                  </a:lnTo>
                  <a:lnTo>
                    <a:pt x="1984" y="3265"/>
                  </a:lnTo>
                  <a:lnTo>
                    <a:pt x="2188" y="3832"/>
                  </a:lnTo>
                  <a:lnTo>
                    <a:pt x="2403" y="4433"/>
                  </a:lnTo>
                  <a:lnTo>
                    <a:pt x="2596" y="5079"/>
                  </a:lnTo>
                  <a:lnTo>
                    <a:pt x="2778" y="5770"/>
                  </a:lnTo>
                  <a:lnTo>
                    <a:pt x="2936" y="6496"/>
                  </a:lnTo>
                  <a:lnTo>
                    <a:pt x="3016" y="6870"/>
                  </a:lnTo>
                  <a:lnTo>
                    <a:pt x="3084" y="7267"/>
                  </a:lnTo>
                  <a:lnTo>
                    <a:pt x="3152" y="7663"/>
                  </a:lnTo>
                  <a:lnTo>
                    <a:pt x="3220" y="8071"/>
                  </a:lnTo>
                  <a:lnTo>
                    <a:pt x="3265" y="8491"/>
                  </a:lnTo>
                  <a:lnTo>
                    <a:pt x="3322" y="8922"/>
                  </a:lnTo>
                  <a:lnTo>
                    <a:pt x="3356" y="9364"/>
                  </a:lnTo>
                  <a:lnTo>
                    <a:pt x="3401" y="9817"/>
                  </a:lnTo>
                  <a:lnTo>
                    <a:pt x="3424" y="10282"/>
                  </a:lnTo>
                  <a:lnTo>
                    <a:pt x="3446" y="10747"/>
                  </a:lnTo>
                  <a:lnTo>
                    <a:pt x="3458" y="11223"/>
                  </a:lnTo>
                  <a:lnTo>
                    <a:pt x="3458" y="11710"/>
                  </a:lnTo>
                  <a:lnTo>
                    <a:pt x="3458" y="12345"/>
                  </a:lnTo>
                  <a:lnTo>
                    <a:pt x="3435" y="12991"/>
                  </a:lnTo>
                  <a:lnTo>
                    <a:pt x="3469" y="12991"/>
                  </a:lnTo>
                  <a:lnTo>
                    <a:pt x="3492" y="12345"/>
                  </a:lnTo>
                  <a:lnTo>
                    <a:pt x="3492" y="11710"/>
                  </a:lnTo>
                  <a:lnTo>
                    <a:pt x="3492" y="11064"/>
                  </a:lnTo>
                  <a:lnTo>
                    <a:pt x="3469" y="10429"/>
                  </a:lnTo>
                  <a:lnTo>
                    <a:pt x="3435" y="9817"/>
                  </a:lnTo>
                  <a:lnTo>
                    <a:pt x="3378" y="9216"/>
                  </a:lnTo>
                  <a:lnTo>
                    <a:pt x="3322" y="8638"/>
                  </a:lnTo>
                  <a:lnTo>
                    <a:pt x="3254" y="8071"/>
                  </a:lnTo>
                  <a:lnTo>
                    <a:pt x="3163" y="7527"/>
                  </a:lnTo>
                  <a:lnTo>
                    <a:pt x="3072" y="6995"/>
                  </a:lnTo>
                  <a:lnTo>
                    <a:pt x="2970" y="6484"/>
                  </a:lnTo>
                  <a:lnTo>
                    <a:pt x="2868" y="5997"/>
                  </a:lnTo>
                  <a:lnTo>
                    <a:pt x="2744" y="5521"/>
                  </a:lnTo>
                  <a:lnTo>
                    <a:pt x="2630" y="5067"/>
                  </a:lnTo>
                  <a:lnTo>
                    <a:pt x="2494" y="4637"/>
                  </a:lnTo>
                  <a:lnTo>
                    <a:pt x="2358" y="4217"/>
                  </a:lnTo>
                  <a:lnTo>
                    <a:pt x="2222" y="3820"/>
                  </a:lnTo>
                  <a:lnTo>
                    <a:pt x="2086" y="3435"/>
                  </a:lnTo>
                  <a:lnTo>
                    <a:pt x="1939" y="3072"/>
                  </a:lnTo>
                  <a:lnTo>
                    <a:pt x="1791" y="2732"/>
                  </a:lnTo>
                  <a:lnTo>
                    <a:pt x="1644" y="2403"/>
                  </a:lnTo>
                  <a:lnTo>
                    <a:pt x="1508" y="2109"/>
                  </a:lnTo>
                  <a:lnTo>
                    <a:pt x="1361" y="1825"/>
                  </a:lnTo>
                  <a:lnTo>
                    <a:pt x="1213" y="1553"/>
                  </a:lnTo>
                  <a:lnTo>
                    <a:pt x="1066" y="1315"/>
                  </a:lnTo>
                  <a:lnTo>
                    <a:pt x="930" y="1088"/>
                  </a:lnTo>
                  <a:lnTo>
                    <a:pt x="794" y="884"/>
                  </a:lnTo>
                  <a:lnTo>
                    <a:pt x="669" y="692"/>
                  </a:lnTo>
                  <a:lnTo>
                    <a:pt x="544" y="533"/>
                  </a:lnTo>
                  <a:lnTo>
                    <a:pt x="420" y="385"/>
                  </a:lnTo>
                  <a:lnTo>
                    <a:pt x="306" y="261"/>
                  </a:lnTo>
                  <a:lnTo>
                    <a:pt x="204" y="147"/>
                  </a:lnTo>
                  <a:lnTo>
                    <a:pt x="114" y="68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4139812" y="-701362"/>
              <a:ext cx="368554" cy="288651"/>
            </a:xfrm>
            <a:custGeom>
              <a:avLst/>
              <a:gdLst/>
              <a:ahLst/>
              <a:cxnLst/>
              <a:rect l="l" t="t" r="r" b="b"/>
              <a:pathLst>
                <a:path w="10249" h="8027" extrusionOk="0">
                  <a:moveTo>
                    <a:pt x="4682" y="1"/>
                  </a:moveTo>
                  <a:lnTo>
                    <a:pt x="4512" y="12"/>
                  </a:lnTo>
                  <a:lnTo>
                    <a:pt x="4342" y="23"/>
                  </a:lnTo>
                  <a:lnTo>
                    <a:pt x="4172" y="46"/>
                  </a:lnTo>
                  <a:lnTo>
                    <a:pt x="4002" y="91"/>
                  </a:lnTo>
                  <a:lnTo>
                    <a:pt x="3843" y="137"/>
                  </a:lnTo>
                  <a:lnTo>
                    <a:pt x="3684" y="194"/>
                  </a:lnTo>
                  <a:lnTo>
                    <a:pt x="3526" y="273"/>
                  </a:lnTo>
                  <a:lnTo>
                    <a:pt x="3378" y="352"/>
                  </a:lnTo>
                  <a:lnTo>
                    <a:pt x="3231" y="454"/>
                  </a:lnTo>
                  <a:lnTo>
                    <a:pt x="3095" y="568"/>
                  </a:lnTo>
                  <a:lnTo>
                    <a:pt x="2505" y="1066"/>
                  </a:lnTo>
                  <a:lnTo>
                    <a:pt x="2222" y="1316"/>
                  </a:lnTo>
                  <a:lnTo>
                    <a:pt x="1950" y="1577"/>
                  </a:lnTo>
                  <a:lnTo>
                    <a:pt x="1701" y="1849"/>
                  </a:lnTo>
                  <a:lnTo>
                    <a:pt x="1576" y="1985"/>
                  </a:lnTo>
                  <a:lnTo>
                    <a:pt x="1451" y="2132"/>
                  </a:lnTo>
                  <a:lnTo>
                    <a:pt x="1338" y="2279"/>
                  </a:lnTo>
                  <a:lnTo>
                    <a:pt x="1224" y="2438"/>
                  </a:lnTo>
                  <a:lnTo>
                    <a:pt x="1122" y="2608"/>
                  </a:lnTo>
                  <a:lnTo>
                    <a:pt x="1020" y="2789"/>
                  </a:lnTo>
                  <a:lnTo>
                    <a:pt x="873" y="3062"/>
                  </a:lnTo>
                  <a:lnTo>
                    <a:pt x="748" y="3345"/>
                  </a:lnTo>
                  <a:lnTo>
                    <a:pt x="624" y="3640"/>
                  </a:lnTo>
                  <a:lnTo>
                    <a:pt x="510" y="3946"/>
                  </a:lnTo>
                  <a:lnTo>
                    <a:pt x="408" y="4252"/>
                  </a:lnTo>
                  <a:lnTo>
                    <a:pt x="318" y="4569"/>
                  </a:lnTo>
                  <a:lnTo>
                    <a:pt x="238" y="4898"/>
                  </a:lnTo>
                  <a:lnTo>
                    <a:pt x="170" y="5227"/>
                  </a:lnTo>
                  <a:lnTo>
                    <a:pt x="114" y="5567"/>
                  </a:lnTo>
                  <a:lnTo>
                    <a:pt x="68" y="5907"/>
                  </a:lnTo>
                  <a:lnTo>
                    <a:pt x="34" y="6247"/>
                  </a:lnTo>
                  <a:lnTo>
                    <a:pt x="12" y="6598"/>
                  </a:lnTo>
                  <a:lnTo>
                    <a:pt x="0" y="6950"/>
                  </a:lnTo>
                  <a:lnTo>
                    <a:pt x="0" y="7313"/>
                  </a:lnTo>
                  <a:lnTo>
                    <a:pt x="23" y="7675"/>
                  </a:lnTo>
                  <a:lnTo>
                    <a:pt x="46" y="8027"/>
                  </a:lnTo>
                  <a:lnTo>
                    <a:pt x="261" y="7800"/>
                  </a:lnTo>
                  <a:lnTo>
                    <a:pt x="488" y="7573"/>
                  </a:lnTo>
                  <a:lnTo>
                    <a:pt x="714" y="7369"/>
                  </a:lnTo>
                  <a:lnTo>
                    <a:pt x="964" y="7165"/>
                  </a:lnTo>
                  <a:lnTo>
                    <a:pt x="1451" y="6780"/>
                  </a:lnTo>
                  <a:lnTo>
                    <a:pt x="1701" y="6587"/>
                  </a:lnTo>
                  <a:lnTo>
                    <a:pt x="1939" y="6383"/>
                  </a:lnTo>
                  <a:lnTo>
                    <a:pt x="2437" y="5952"/>
                  </a:lnTo>
                  <a:lnTo>
                    <a:pt x="2936" y="5533"/>
                  </a:lnTo>
                  <a:lnTo>
                    <a:pt x="3446" y="5125"/>
                  </a:lnTo>
                  <a:lnTo>
                    <a:pt x="3957" y="4717"/>
                  </a:lnTo>
                  <a:lnTo>
                    <a:pt x="4217" y="4501"/>
                  </a:lnTo>
                  <a:lnTo>
                    <a:pt x="4489" y="4252"/>
                  </a:lnTo>
                  <a:lnTo>
                    <a:pt x="4784" y="3968"/>
                  </a:lnTo>
                  <a:lnTo>
                    <a:pt x="5079" y="3662"/>
                  </a:lnTo>
                  <a:lnTo>
                    <a:pt x="5396" y="3356"/>
                  </a:lnTo>
                  <a:lnTo>
                    <a:pt x="5725" y="3028"/>
                  </a:lnTo>
                  <a:lnTo>
                    <a:pt x="6065" y="2721"/>
                  </a:lnTo>
                  <a:lnTo>
                    <a:pt x="6439" y="2415"/>
                  </a:lnTo>
                  <a:lnTo>
                    <a:pt x="6621" y="2268"/>
                  </a:lnTo>
                  <a:lnTo>
                    <a:pt x="6825" y="2132"/>
                  </a:lnTo>
                  <a:lnTo>
                    <a:pt x="7017" y="1996"/>
                  </a:lnTo>
                  <a:lnTo>
                    <a:pt x="7233" y="1871"/>
                  </a:lnTo>
                  <a:lnTo>
                    <a:pt x="7448" y="1758"/>
                  </a:lnTo>
                  <a:lnTo>
                    <a:pt x="7663" y="1645"/>
                  </a:lnTo>
                  <a:lnTo>
                    <a:pt x="7890" y="1554"/>
                  </a:lnTo>
                  <a:lnTo>
                    <a:pt x="8128" y="1463"/>
                  </a:lnTo>
                  <a:lnTo>
                    <a:pt x="8366" y="1395"/>
                  </a:lnTo>
                  <a:lnTo>
                    <a:pt x="8604" y="1338"/>
                  </a:lnTo>
                  <a:lnTo>
                    <a:pt x="8865" y="1293"/>
                  </a:lnTo>
                  <a:lnTo>
                    <a:pt x="9126" y="1259"/>
                  </a:lnTo>
                  <a:lnTo>
                    <a:pt x="9398" y="1248"/>
                  </a:lnTo>
                  <a:lnTo>
                    <a:pt x="9670" y="1259"/>
                  </a:lnTo>
                  <a:lnTo>
                    <a:pt x="9953" y="1282"/>
                  </a:lnTo>
                  <a:lnTo>
                    <a:pt x="10248" y="1327"/>
                  </a:lnTo>
                  <a:lnTo>
                    <a:pt x="10112" y="1248"/>
                  </a:lnTo>
                  <a:lnTo>
                    <a:pt x="9976" y="1180"/>
                  </a:lnTo>
                  <a:lnTo>
                    <a:pt x="9670" y="1055"/>
                  </a:lnTo>
                  <a:lnTo>
                    <a:pt x="9353" y="953"/>
                  </a:lnTo>
                  <a:lnTo>
                    <a:pt x="9024" y="862"/>
                  </a:lnTo>
                  <a:lnTo>
                    <a:pt x="8706" y="794"/>
                  </a:lnTo>
                  <a:lnTo>
                    <a:pt x="8389" y="738"/>
                  </a:lnTo>
                  <a:lnTo>
                    <a:pt x="8094" y="704"/>
                  </a:lnTo>
                  <a:lnTo>
                    <a:pt x="7822" y="681"/>
                  </a:lnTo>
                  <a:lnTo>
                    <a:pt x="7516" y="658"/>
                  </a:lnTo>
                  <a:lnTo>
                    <a:pt x="7210" y="636"/>
                  </a:lnTo>
                  <a:lnTo>
                    <a:pt x="6904" y="590"/>
                  </a:lnTo>
                  <a:lnTo>
                    <a:pt x="6757" y="556"/>
                  </a:lnTo>
                  <a:lnTo>
                    <a:pt x="6609" y="522"/>
                  </a:lnTo>
                  <a:lnTo>
                    <a:pt x="6382" y="443"/>
                  </a:lnTo>
                  <a:lnTo>
                    <a:pt x="6156" y="364"/>
                  </a:lnTo>
                  <a:lnTo>
                    <a:pt x="5940" y="262"/>
                  </a:lnTo>
                  <a:lnTo>
                    <a:pt x="5714" y="182"/>
                  </a:lnTo>
                  <a:lnTo>
                    <a:pt x="5544" y="125"/>
                  </a:lnTo>
                  <a:lnTo>
                    <a:pt x="5374" y="80"/>
                  </a:lnTo>
                  <a:lnTo>
                    <a:pt x="5203" y="46"/>
                  </a:lnTo>
                  <a:lnTo>
                    <a:pt x="5022" y="23"/>
                  </a:lnTo>
                  <a:lnTo>
                    <a:pt x="4852" y="12"/>
                  </a:lnTo>
                  <a:lnTo>
                    <a:pt x="468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4139812" y="-701362"/>
              <a:ext cx="368554" cy="288651"/>
            </a:xfrm>
            <a:custGeom>
              <a:avLst/>
              <a:gdLst/>
              <a:ahLst/>
              <a:cxnLst/>
              <a:rect l="l" t="t" r="r" b="b"/>
              <a:pathLst>
                <a:path w="10249" h="8027" fill="none" extrusionOk="0">
                  <a:moveTo>
                    <a:pt x="46" y="8027"/>
                  </a:moveTo>
                  <a:lnTo>
                    <a:pt x="46" y="8027"/>
                  </a:lnTo>
                  <a:lnTo>
                    <a:pt x="23" y="7675"/>
                  </a:lnTo>
                  <a:lnTo>
                    <a:pt x="0" y="7313"/>
                  </a:lnTo>
                  <a:lnTo>
                    <a:pt x="0" y="6950"/>
                  </a:lnTo>
                  <a:lnTo>
                    <a:pt x="12" y="6598"/>
                  </a:lnTo>
                  <a:lnTo>
                    <a:pt x="34" y="6247"/>
                  </a:lnTo>
                  <a:lnTo>
                    <a:pt x="68" y="5907"/>
                  </a:lnTo>
                  <a:lnTo>
                    <a:pt x="114" y="5567"/>
                  </a:lnTo>
                  <a:lnTo>
                    <a:pt x="170" y="5227"/>
                  </a:lnTo>
                  <a:lnTo>
                    <a:pt x="238" y="4898"/>
                  </a:lnTo>
                  <a:lnTo>
                    <a:pt x="318" y="4569"/>
                  </a:lnTo>
                  <a:lnTo>
                    <a:pt x="408" y="4252"/>
                  </a:lnTo>
                  <a:lnTo>
                    <a:pt x="510" y="3946"/>
                  </a:lnTo>
                  <a:lnTo>
                    <a:pt x="624" y="3640"/>
                  </a:lnTo>
                  <a:lnTo>
                    <a:pt x="748" y="3345"/>
                  </a:lnTo>
                  <a:lnTo>
                    <a:pt x="873" y="3062"/>
                  </a:lnTo>
                  <a:lnTo>
                    <a:pt x="1020" y="2789"/>
                  </a:lnTo>
                  <a:lnTo>
                    <a:pt x="1020" y="2789"/>
                  </a:lnTo>
                  <a:lnTo>
                    <a:pt x="1122" y="2608"/>
                  </a:lnTo>
                  <a:lnTo>
                    <a:pt x="1224" y="2438"/>
                  </a:lnTo>
                  <a:lnTo>
                    <a:pt x="1338" y="2279"/>
                  </a:lnTo>
                  <a:lnTo>
                    <a:pt x="1451" y="2132"/>
                  </a:lnTo>
                  <a:lnTo>
                    <a:pt x="1576" y="1985"/>
                  </a:lnTo>
                  <a:lnTo>
                    <a:pt x="1701" y="1849"/>
                  </a:lnTo>
                  <a:lnTo>
                    <a:pt x="1950" y="1577"/>
                  </a:lnTo>
                  <a:lnTo>
                    <a:pt x="2222" y="1316"/>
                  </a:lnTo>
                  <a:lnTo>
                    <a:pt x="2505" y="1066"/>
                  </a:lnTo>
                  <a:lnTo>
                    <a:pt x="3095" y="568"/>
                  </a:lnTo>
                  <a:lnTo>
                    <a:pt x="3095" y="568"/>
                  </a:lnTo>
                  <a:lnTo>
                    <a:pt x="3231" y="454"/>
                  </a:lnTo>
                  <a:lnTo>
                    <a:pt x="3378" y="352"/>
                  </a:lnTo>
                  <a:lnTo>
                    <a:pt x="3526" y="273"/>
                  </a:lnTo>
                  <a:lnTo>
                    <a:pt x="3684" y="194"/>
                  </a:lnTo>
                  <a:lnTo>
                    <a:pt x="3843" y="137"/>
                  </a:lnTo>
                  <a:lnTo>
                    <a:pt x="4002" y="91"/>
                  </a:lnTo>
                  <a:lnTo>
                    <a:pt x="4172" y="46"/>
                  </a:lnTo>
                  <a:lnTo>
                    <a:pt x="4342" y="23"/>
                  </a:lnTo>
                  <a:lnTo>
                    <a:pt x="4512" y="12"/>
                  </a:lnTo>
                  <a:lnTo>
                    <a:pt x="4682" y="1"/>
                  </a:lnTo>
                  <a:lnTo>
                    <a:pt x="4852" y="12"/>
                  </a:lnTo>
                  <a:lnTo>
                    <a:pt x="5022" y="23"/>
                  </a:lnTo>
                  <a:lnTo>
                    <a:pt x="5203" y="46"/>
                  </a:lnTo>
                  <a:lnTo>
                    <a:pt x="5374" y="80"/>
                  </a:lnTo>
                  <a:lnTo>
                    <a:pt x="5544" y="125"/>
                  </a:lnTo>
                  <a:lnTo>
                    <a:pt x="5714" y="182"/>
                  </a:lnTo>
                  <a:lnTo>
                    <a:pt x="5714" y="182"/>
                  </a:lnTo>
                  <a:lnTo>
                    <a:pt x="5940" y="262"/>
                  </a:lnTo>
                  <a:lnTo>
                    <a:pt x="6156" y="364"/>
                  </a:lnTo>
                  <a:lnTo>
                    <a:pt x="6382" y="443"/>
                  </a:lnTo>
                  <a:lnTo>
                    <a:pt x="6609" y="522"/>
                  </a:lnTo>
                  <a:lnTo>
                    <a:pt x="6609" y="522"/>
                  </a:lnTo>
                  <a:lnTo>
                    <a:pt x="6757" y="556"/>
                  </a:lnTo>
                  <a:lnTo>
                    <a:pt x="6904" y="590"/>
                  </a:lnTo>
                  <a:lnTo>
                    <a:pt x="7210" y="636"/>
                  </a:lnTo>
                  <a:lnTo>
                    <a:pt x="7516" y="658"/>
                  </a:lnTo>
                  <a:lnTo>
                    <a:pt x="7822" y="681"/>
                  </a:lnTo>
                  <a:lnTo>
                    <a:pt x="7822" y="681"/>
                  </a:lnTo>
                  <a:lnTo>
                    <a:pt x="8094" y="704"/>
                  </a:lnTo>
                  <a:lnTo>
                    <a:pt x="8389" y="738"/>
                  </a:lnTo>
                  <a:lnTo>
                    <a:pt x="8706" y="794"/>
                  </a:lnTo>
                  <a:lnTo>
                    <a:pt x="9024" y="862"/>
                  </a:lnTo>
                  <a:lnTo>
                    <a:pt x="9353" y="953"/>
                  </a:lnTo>
                  <a:lnTo>
                    <a:pt x="9670" y="1055"/>
                  </a:lnTo>
                  <a:lnTo>
                    <a:pt x="9976" y="1180"/>
                  </a:lnTo>
                  <a:lnTo>
                    <a:pt x="10112" y="1248"/>
                  </a:lnTo>
                  <a:lnTo>
                    <a:pt x="10248" y="1327"/>
                  </a:lnTo>
                  <a:lnTo>
                    <a:pt x="10248" y="1327"/>
                  </a:lnTo>
                  <a:lnTo>
                    <a:pt x="9953" y="1282"/>
                  </a:lnTo>
                  <a:lnTo>
                    <a:pt x="9670" y="1259"/>
                  </a:lnTo>
                  <a:lnTo>
                    <a:pt x="9398" y="1248"/>
                  </a:lnTo>
                  <a:lnTo>
                    <a:pt x="9126" y="1259"/>
                  </a:lnTo>
                  <a:lnTo>
                    <a:pt x="8865" y="1293"/>
                  </a:lnTo>
                  <a:lnTo>
                    <a:pt x="8604" y="1338"/>
                  </a:lnTo>
                  <a:lnTo>
                    <a:pt x="8366" y="1395"/>
                  </a:lnTo>
                  <a:lnTo>
                    <a:pt x="8128" y="1463"/>
                  </a:lnTo>
                  <a:lnTo>
                    <a:pt x="7890" y="1554"/>
                  </a:lnTo>
                  <a:lnTo>
                    <a:pt x="7663" y="1645"/>
                  </a:lnTo>
                  <a:lnTo>
                    <a:pt x="7448" y="1758"/>
                  </a:lnTo>
                  <a:lnTo>
                    <a:pt x="7233" y="1871"/>
                  </a:lnTo>
                  <a:lnTo>
                    <a:pt x="7017" y="1996"/>
                  </a:lnTo>
                  <a:lnTo>
                    <a:pt x="6825" y="2132"/>
                  </a:lnTo>
                  <a:lnTo>
                    <a:pt x="6621" y="2268"/>
                  </a:lnTo>
                  <a:lnTo>
                    <a:pt x="6439" y="2415"/>
                  </a:lnTo>
                  <a:lnTo>
                    <a:pt x="6065" y="2721"/>
                  </a:lnTo>
                  <a:lnTo>
                    <a:pt x="5725" y="3028"/>
                  </a:lnTo>
                  <a:lnTo>
                    <a:pt x="5396" y="3356"/>
                  </a:lnTo>
                  <a:lnTo>
                    <a:pt x="5079" y="3662"/>
                  </a:lnTo>
                  <a:lnTo>
                    <a:pt x="4784" y="3968"/>
                  </a:lnTo>
                  <a:lnTo>
                    <a:pt x="4489" y="4252"/>
                  </a:lnTo>
                  <a:lnTo>
                    <a:pt x="4217" y="4501"/>
                  </a:lnTo>
                  <a:lnTo>
                    <a:pt x="3957" y="4717"/>
                  </a:lnTo>
                  <a:lnTo>
                    <a:pt x="3957" y="4717"/>
                  </a:lnTo>
                  <a:lnTo>
                    <a:pt x="3446" y="5125"/>
                  </a:lnTo>
                  <a:lnTo>
                    <a:pt x="2936" y="5533"/>
                  </a:lnTo>
                  <a:lnTo>
                    <a:pt x="2437" y="5952"/>
                  </a:lnTo>
                  <a:lnTo>
                    <a:pt x="1939" y="6383"/>
                  </a:lnTo>
                  <a:lnTo>
                    <a:pt x="1939" y="6383"/>
                  </a:lnTo>
                  <a:lnTo>
                    <a:pt x="1701" y="6587"/>
                  </a:lnTo>
                  <a:lnTo>
                    <a:pt x="1451" y="6780"/>
                  </a:lnTo>
                  <a:lnTo>
                    <a:pt x="964" y="7165"/>
                  </a:lnTo>
                  <a:lnTo>
                    <a:pt x="714" y="7369"/>
                  </a:lnTo>
                  <a:lnTo>
                    <a:pt x="488" y="7573"/>
                  </a:lnTo>
                  <a:lnTo>
                    <a:pt x="261" y="7800"/>
                  </a:lnTo>
                  <a:lnTo>
                    <a:pt x="46" y="802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4092526" y="-680146"/>
              <a:ext cx="282106" cy="650229"/>
            </a:xfrm>
            <a:custGeom>
              <a:avLst/>
              <a:gdLst/>
              <a:ahLst/>
              <a:cxnLst/>
              <a:rect l="l" t="t" r="r" b="b"/>
              <a:pathLst>
                <a:path w="7845" h="18082" extrusionOk="0">
                  <a:moveTo>
                    <a:pt x="7822" y="0"/>
                  </a:moveTo>
                  <a:lnTo>
                    <a:pt x="7584" y="102"/>
                  </a:lnTo>
                  <a:lnTo>
                    <a:pt x="7323" y="216"/>
                  </a:lnTo>
                  <a:lnTo>
                    <a:pt x="7063" y="352"/>
                  </a:lnTo>
                  <a:lnTo>
                    <a:pt x="6779" y="510"/>
                  </a:lnTo>
                  <a:lnTo>
                    <a:pt x="6507" y="680"/>
                  </a:lnTo>
                  <a:lnTo>
                    <a:pt x="6224" y="862"/>
                  </a:lnTo>
                  <a:lnTo>
                    <a:pt x="5940" y="1055"/>
                  </a:lnTo>
                  <a:lnTo>
                    <a:pt x="5657" y="1259"/>
                  </a:lnTo>
                  <a:lnTo>
                    <a:pt x="5385" y="1463"/>
                  </a:lnTo>
                  <a:lnTo>
                    <a:pt x="5113" y="1678"/>
                  </a:lnTo>
                  <a:lnTo>
                    <a:pt x="4852" y="1893"/>
                  </a:lnTo>
                  <a:lnTo>
                    <a:pt x="4614" y="2097"/>
                  </a:lnTo>
                  <a:lnTo>
                    <a:pt x="4376" y="2313"/>
                  </a:lnTo>
                  <a:lnTo>
                    <a:pt x="4172" y="2517"/>
                  </a:lnTo>
                  <a:lnTo>
                    <a:pt x="3979" y="2710"/>
                  </a:lnTo>
                  <a:lnTo>
                    <a:pt x="3809" y="2902"/>
                  </a:lnTo>
                  <a:lnTo>
                    <a:pt x="3605" y="3152"/>
                  </a:lnTo>
                  <a:lnTo>
                    <a:pt x="3401" y="3412"/>
                  </a:lnTo>
                  <a:lnTo>
                    <a:pt x="3197" y="3673"/>
                  </a:lnTo>
                  <a:lnTo>
                    <a:pt x="3016" y="3934"/>
                  </a:lnTo>
                  <a:lnTo>
                    <a:pt x="2834" y="4206"/>
                  </a:lnTo>
                  <a:lnTo>
                    <a:pt x="2653" y="4489"/>
                  </a:lnTo>
                  <a:lnTo>
                    <a:pt x="2483" y="4773"/>
                  </a:lnTo>
                  <a:lnTo>
                    <a:pt x="2324" y="5068"/>
                  </a:lnTo>
                  <a:lnTo>
                    <a:pt x="2165" y="5374"/>
                  </a:lnTo>
                  <a:lnTo>
                    <a:pt x="2018" y="5691"/>
                  </a:lnTo>
                  <a:lnTo>
                    <a:pt x="1871" y="6020"/>
                  </a:lnTo>
                  <a:lnTo>
                    <a:pt x="1735" y="6360"/>
                  </a:lnTo>
                  <a:lnTo>
                    <a:pt x="1599" y="6723"/>
                  </a:lnTo>
                  <a:lnTo>
                    <a:pt x="1474" y="7097"/>
                  </a:lnTo>
                  <a:lnTo>
                    <a:pt x="1361" y="7494"/>
                  </a:lnTo>
                  <a:lnTo>
                    <a:pt x="1236" y="7902"/>
                  </a:lnTo>
                  <a:lnTo>
                    <a:pt x="1134" y="8332"/>
                  </a:lnTo>
                  <a:lnTo>
                    <a:pt x="1020" y="8786"/>
                  </a:lnTo>
                  <a:lnTo>
                    <a:pt x="930" y="9262"/>
                  </a:lnTo>
                  <a:lnTo>
                    <a:pt x="828" y="9772"/>
                  </a:lnTo>
                  <a:lnTo>
                    <a:pt x="737" y="10294"/>
                  </a:lnTo>
                  <a:lnTo>
                    <a:pt x="658" y="10849"/>
                  </a:lnTo>
                  <a:lnTo>
                    <a:pt x="567" y="11427"/>
                  </a:lnTo>
                  <a:lnTo>
                    <a:pt x="488" y="12028"/>
                  </a:lnTo>
                  <a:lnTo>
                    <a:pt x="420" y="12674"/>
                  </a:lnTo>
                  <a:lnTo>
                    <a:pt x="352" y="13343"/>
                  </a:lnTo>
                  <a:lnTo>
                    <a:pt x="216" y="14771"/>
                  </a:lnTo>
                  <a:lnTo>
                    <a:pt x="102" y="16347"/>
                  </a:lnTo>
                  <a:lnTo>
                    <a:pt x="0" y="18082"/>
                  </a:lnTo>
                  <a:lnTo>
                    <a:pt x="34" y="18082"/>
                  </a:lnTo>
                  <a:lnTo>
                    <a:pt x="136" y="16358"/>
                  </a:lnTo>
                  <a:lnTo>
                    <a:pt x="250" y="14783"/>
                  </a:lnTo>
                  <a:lnTo>
                    <a:pt x="386" y="13343"/>
                  </a:lnTo>
                  <a:lnTo>
                    <a:pt x="454" y="12674"/>
                  </a:lnTo>
                  <a:lnTo>
                    <a:pt x="522" y="12039"/>
                  </a:lnTo>
                  <a:lnTo>
                    <a:pt x="601" y="11427"/>
                  </a:lnTo>
                  <a:lnTo>
                    <a:pt x="680" y="10849"/>
                  </a:lnTo>
                  <a:lnTo>
                    <a:pt x="771" y="10294"/>
                  </a:lnTo>
                  <a:lnTo>
                    <a:pt x="862" y="9772"/>
                  </a:lnTo>
                  <a:lnTo>
                    <a:pt x="964" y="9273"/>
                  </a:lnTo>
                  <a:lnTo>
                    <a:pt x="1054" y="8797"/>
                  </a:lnTo>
                  <a:lnTo>
                    <a:pt x="1168" y="8344"/>
                  </a:lnTo>
                  <a:lnTo>
                    <a:pt x="1270" y="7913"/>
                  </a:lnTo>
                  <a:lnTo>
                    <a:pt x="1383" y="7494"/>
                  </a:lnTo>
                  <a:lnTo>
                    <a:pt x="1508" y="7108"/>
                  </a:lnTo>
                  <a:lnTo>
                    <a:pt x="1633" y="6734"/>
                  </a:lnTo>
                  <a:lnTo>
                    <a:pt x="1769" y="6371"/>
                  </a:lnTo>
                  <a:lnTo>
                    <a:pt x="1905" y="6031"/>
                  </a:lnTo>
                  <a:lnTo>
                    <a:pt x="2052" y="5702"/>
                  </a:lnTo>
                  <a:lnTo>
                    <a:pt x="2199" y="5385"/>
                  </a:lnTo>
                  <a:lnTo>
                    <a:pt x="2358" y="5079"/>
                  </a:lnTo>
                  <a:lnTo>
                    <a:pt x="2517" y="4784"/>
                  </a:lnTo>
                  <a:lnTo>
                    <a:pt x="2687" y="4501"/>
                  </a:lnTo>
                  <a:lnTo>
                    <a:pt x="2857" y="4229"/>
                  </a:lnTo>
                  <a:lnTo>
                    <a:pt x="3038" y="3957"/>
                  </a:lnTo>
                  <a:lnTo>
                    <a:pt x="3231" y="3696"/>
                  </a:lnTo>
                  <a:lnTo>
                    <a:pt x="3424" y="3435"/>
                  </a:lnTo>
                  <a:lnTo>
                    <a:pt x="3628" y="3174"/>
                  </a:lnTo>
                  <a:lnTo>
                    <a:pt x="3843" y="2925"/>
                  </a:lnTo>
                  <a:lnTo>
                    <a:pt x="4002" y="2732"/>
                  </a:lnTo>
                  <a:lnTo>
                    <a:pt x="4195" y="2540"/>
                  </a:lnTo>
                  <a:lnTo>
                    <a:pt x="4410" y="2336"/>
                  </a:lnTo>
                  <a:lnTo>
                    <a:pt x="4637" y="2131"/>
                  </a:lnTo>
                  <a:lnTo>
                    <a:pt x="4875" y="1916"/>
                  </a:lnTo>
                  <a:lnTo>
                    <a:pt x="5135" y="1701"/>
                  </a:lnTo>
                  <a:lnTo>
                    <a:pt x="5396" y="1497"/>
                  </a:lnTo>
                  <a:lnTo>
                    <a:pt x="5680" y="1281"/>
                  </a:lnTo>
                  <a:lnTo>
                    <a:pt x="5952" y="1089"/>
                  </a:lnTo>
                  <a:lnTo>
                    <a:pt x="6235" y="896"/>
                  </a:lnTo>
                  <a:lnTo>
                    <a:pt x="6518" y="714"/>
                  </a:lnTo>
                  <a:lnTo>
                    <a:pt x="6802" y="544"/>
                  </a:lnTo>
                  <a:lnTo>
                    <a:pt x="7074" y="386"/>
                  </a:lnTo>
                  <a:lnTo>
                    <a:pt x="7346" y="250"/>
                  </a:lnTo>
                  <a:lnTo>
                    <a:pt x="7595" y="136"/>
                  </a:lnTo>
                  <a:lnTo>
                    <a:pt x="7845" y="34"/>
                  </a:lnTo>
                  <a:lnTo>
                    <a:pt x="7822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4333417" y="-665871"/>
              <a:ext cx="215688" cy="148407"/>
            </a:xfrm>
            <a:custGeom>
              <a:avLst/>
              <a:gdLst/>
              <a:ahLst/>
              <a:cxnLst/>
              <a:rect l="l" t="t" r="r" b="b"/>
              <a:pathLst>
                <a:path w="5998" h="4127" extrusionOk="0">
                  <a:moveTo>
                    <a:pt x="3220" y="0"/>
                  </a:moveTo>
                  <a:lnTo>
                    <a:pt x="3016" y="11"/>
                  </a:lnTo>
                  <a:lnTo>
                    <a:pt x="2620" y="45"/>
                  </a:lnTo>
                  <a:lnTo>
                    <a:pt x="2223" y="91"/>
                  </a:lnTo>
                  <a:lnTo>
                    <a:pt x="1" y="1315"/>
                  </a:lnTo>
                  <a:lnTo>
                    <a:pt x="1" y="1315"/>
                  </a:lnTo>
                  <a:lnTo>
                    <a:pt x="103" y="1281"/>
                  </a:lnTo>
                  <a:lnTo>
                    <a:pt x="228" y="1247"/>
                  </a:lnTo>
                  <a:lnTo>
                    <a:pt x="341" y="1224"/>
                  </a:lnTo>
                  <a:lnTo>
                    <a:pt x="454" y="1213"/>
                  </a:lnTo>
                  <a:lnTo>
                    <a:pt x="568" y="1202"/>
                  </a:lnTo>
                  <a:lnTo>
                    <a:pt x="692" y="1202"/>
                  </a:lnTo>
                  <a:lnTo>
                    <a:pt x="806" y="1213"/>
                  </a:lnTo>
                  <a:lnTo>
                    <a:pt x="930" y="1224"/>
                  </a:lnTo>
                  <a:lnTo>
                    <a:pt x="1157" y="1270"/>
                  </a:lnTo>
                  <a:lnTo>
                    <a:pt x="1384" y="1338"/>
                  </a:lnTo>
                  <a:lnTo>
                    <a:pt x="1611" y="1440"/>
                  </a:lnTo>
                  <a:lnTo>
                    <a:pt x="1815" y="1553"/>
                  </a:lnTo>
                  <a:lnTo>
                    <a:pt x="2007" y="1689"/>
                  </a:lnTo>
                  <a:lnTo>
                    <a:pt x="2189" y="1848"/>
                  </a:lnTo>
                  <a:lnTo>
                    <a:pt x="2359" y="2007"/>
                  </a:lnTo>
                  <a:lnTo>
                    <a:pt x="2517" y="2188"/>
                  </a:lnTo>
                  <a:lnTo>
                    <a:pt x="2665" y="2381"/>
                  </a:lnTo>
                  <a:lnTo>
                    <a:pt x="2790" y="2573"/>
                  </a:lnTo>
                  <a:lnTo>
                    <a:pt x="2914" y="2789"/>
                  </a:lnTo>
                  <a:lnTo>
                    <a:pt x="3028" y="2993"/>
                  </a:lnTo>
                  <a:lnTo>
                    <a:pt x="3152" y="3265"/>
                  </a:lnTo>
                  <a:lnTo>
                    <a:pt x="3209" y="3401"/>
                  </a:lnTo>
                  <a:lnTo>
                    <a:pt x="3288" y="3526"/>
                  </a:lnTo>
                  <a:lnTo>
                    <a:pt x="3368" y="3650"/>
                  </a:lnTo>
                  <a:lnTo>
                    <a:pt x="3447" y="3764"/>
                  </a:lnTo>
                  <a:lnTo>
                    <a:pt x="3549" y="3866"/>
                  </a:lnTo>
                  <a:lnTo>
                    <a:pt x="3662" y="3956"/>
                  </a:lnTo>
                  <a:lnTo>
                    <a:pt x="3753" y="4013"/>
                  </a:lnTo>
                  <a:lnTo>
                    <a:pt x="3855" y="4058"/>
                  </a:lnTo>
                  <a:lnTo>
                    <a:pt x="3946" y="4081"/>
                  </a:lnTo>
                  <a:lnTo>
                    <a:pt x="4048" y="4104"/>
                  </a:lnTo>
                  <a:lnTo>
                    <a:pt x="4150" y="4115"/>
                  </a:lnTo>
                  <a:lnTo>
                    <a:pt x="4263" y="4126"/>
                  </a:lnTo>
                  <a:lnTo>
                    <a:pt x="4365" y="4115"/>
                  </a:lnTo>
                  <a:lnTo>
                    <a:pt x="4467" y="4104"/>
                  </a:lnTo>
                  <a:lnTo>
                    <a:pt x="4581" y="4081"/>
                  </a:lnTo>
                  <a:lnTo>
                    <a:pt x="4683" y="4047"/>
                  </a:lnTo>
                  <a:lnTo>
                    <a:pt x="4898" y="3979"/>
                  </a:lnTo>
                  <a:lnTo>
                    <a:pt x="5091" y="3888"/>
                  </a:lnTo>
                  <a:lnTo>
                    <a:pt x="5284" y="3775"/>
                  </a:lnTo>
                  <a:lnTo>
                    <a:pt x="5431" y="3673"/>
                  </a:lnTo>
                  <a:lnTo>
                    <a:pt x="5567" y="3571"/>
                  </a:lnTo>
                  <a:lnTo>
                    <a:pt x="5692" y="3446"/>
                  </a:lnTo>
                  <a:lnTo>
                    <a:pt x="5805" y="3310"/>
                  </a:lnTo>
                  <a:lnTo>
                    <a:pt x="5839" y="3231"/>
                  </a:lnTo>
                  <a:lnTo>
                    <a:pt x="5884" y="3163"/>
                  </a:lnTo>
                  <a:lnTo>
                    <a:pt x="5941" y="3004"/>
                  </a:lnTo>
                  <a:lnTo>
                    <a:pt x="5975" y="2834"/>
                  </a:lnTo>
                  <a:lnTo>
                    <a:pt x="5998" y="2664"/>
                  </a:lnTo>
                  <a:lnTo>
                    <a:pt x="5998" y="2494"/>
                  </a:lnTo>
                  <a:lnTo>
                    <a:pt x="5986" y="2313"/>
                  </a:lnTo>
                  <a:lnTo>
                    <a:pt x="5964" y="2143"/>
                  </a:lnTo>
                  <a:lnTo>
                    <a:pt x="5930" y="1973"/>
                  </a:lnTo>
                  <a:lnTo>
                    <a:pt x="5884" y="1791"/>
                  </a:lnTo>
                  <a:lnTo>
                    <a:pt x="5839" y="1610"/>
                  </a:lnTo>
                  <a:lnTo>
                    <a:pt x="5771" y="1428"/>
                  </a:lnTo>
                  <a:lnTo>
                    <a:pt x="5692" y="1247"/>
                  </a:lnTo>
                  <a:lnTo>
                    <a:pt x="5601" y="1088"/>
                  </a:lnTo>
                  <a:lnTo>
                    <a:pt x="5510" y="930"/>
                  </a:lnTo>
                  <a:lnTo>
                    <a:pt x="5397" y="771"/>
                  </a:lnTo>
                  <a:lnTo>
                    <a:pt x="5261" y="635"/>
                  </a:lnTo>
                  <a:lnTo>
                    <a:pt x="5113" y="510"/>
                  </a:lnTo>
                  <a:lnTo>
                    <a:pt x="4955" y="397"/>
                  </a:lnTo>
                  <a:lnTo>
                    <a:pt x="4785" y="295"/>
                  </a:lnTo>
                  <a:lnTo>
                    <a:pt x="4592" y="215"/>
                  </a:lnTo>
                  <a:lnTo>
                    <a:pt x="4411" y="147"/>
                  </a:lnTo>
                  <a:lnTo>
                    <a:pt x="4218" y="91"/>
                  </a:lnTo>
                  <a:lnTo>
                    <a:pt x="4014" y="45"/>
                  </a:lnTo>
                  <a:lnTo>
                    <a:pt x="3821" y="23"/>
                  </a:lnTo>
                  <a:lnTo>
                    <a:pt x="3617" y="11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4333417" y="-665871"/>
              <a:ext cx="215688" cy="148407"/>
            </a:xfrm>
            <a:custGeom>
              <a:avLst/>
              <a:gdLst/>
              <a:ahLst/>
              <a:cxnLst/>
              <a:rect l="l" t="t" r="r" b="b"/>
              <a:pathLst>
                <a:path w="5998" h="4127" extrusionOk="0">
                  <a:moveTo>
                    <a:pt x="3220" y="0"/>
                  </a:moveTo>
                  <a:lnTo>
                    <a:pt x="3016" y="11"/>
                  </a:lnTo>
                  <a:lnTo>
                    <a:pt x="2620" y="45"/>
                  </a:lnTo>
                  <a:lnTo>
                    <a:pt x="2223" y="91"/>
                  </a:lnTo>
                  <a:lnTo>
                    <a:pt x="1" y="1315"/>
                  </a:lnTo>
                  <a:lnTo>
                    <a:pt x="1" y="1315"/>
                  </a:lnTo>
                  <a:lnTo>
                    <a:pt x="103" y="1281"/>
                  </a:lnTo>
                  <a:lnTo>
                    <a:pt x="228" y="1247"/>
                  </a:lnTo>
                  <a:lnTo>
                    <a:pt x="341" y="1224"/>
                  </a:lnTo>
                  <a:lnTo>
                    <a:pt x="454" y="1213"/>
                  </a:lnTo>
                  <a:lnTo>
                    <a:pt x="568" y="1202"/>
                  </a:lnTo>
                  <a:lnTo>
                    <a:pt x="692" y="1202"/>
                  </a:lnTo>
                  <a:lnTo>
                    <a:pt x="806" y="1213"/>
                  </a:lnTo>
                  <a:lnTo>
                    <a:pt x="930" y="1224"/>
                  </a:lnTo>
                  <a:lnTo>
                    <a:pt x="1157" y="1270"/>
                  </a:lnTo>
                  <a:lnTo>
                    <a:pt x="1384" y="1338"/>
                  </a:lnTo>
                  <a:lnTo>
                    <a:pt x="1611" y="1440"/>
                  </a:lnTo>
                  <a:lnTo>
                    <a:pt x="1815" y="1553"/>
                  </a:lnTo>
                  <a:lnTo>
                    <a:pt x="2007" y="1689"/>
                  </a:lnTo>
                  <a:lnTo>
                    <a:pt x="2189" y="1848"/>
                  </a:lnTo>
                  <a:lnTo>
                    <a:pt x="2359" y="2007"/>
                  </a:lnTo>
                  <a:lnTo>
                    <a:pt x="2517" y="2188"/>
                  </a:lnTo>
                  <a:lnTo>
                    <a:pt x="2665" y="2381"/>
                  </a:lnTo>
                  <a:lnTo>
                    <a:pt x="2790" y="2573"/>
                  </a:lnTo>
                  <a:lnTo>
                    <a:pt x="2914" y="2789"/>
                  </a:lnTo>
                  <a:lnTo>
                    <a:pt x="3028" y="2993"/>
                  </a:lnTo>
                  <a:lnTo>
                    <a:pt x="3152" y="3265"/>
                  </a:lnTo>
                  <a:lnTo>
                    <a:pt x="3209" y="3401"/>
                  </a:lnTo>
                  <a:lnTo>
                    <a:pt x="3288" y="3526"/>
                  </a:lnTo>
                  <a:lnTo>
                    <a:pt x="3368" y="3650"/>
                  </a:lnTo>
                  <a:lnTo>
                    <a:pt x="3447" y="3764"/>
                  </a:lnTo>
                  <a:lnTo>
                    <a:pt x="3549" y="3866"/>
                  </a:lnTo>
                  <a:lnTo>
                    <a:pt x="3662" y="3956"/>
                  </a:lnTo>
                  <a:lnTo>
                    <a:pt x="3753" y="4013"/>
                  </a:lnTo>
                  <a:lnTo>
                    <a:pt x="3855" y="4058"/>
                  </a:lnTo>
                  <a:lnTo>
                    <a:pt x="3946" y="4081"/>
                  </a:lnTo>
                  <a:lnTo>
                    <a:pt x="4048" y="4104"/>
                  </a:lnTo>
                  <a:lnTo>
                    <a:pt x="4150" y="4115"/>
                  </a:lnTo>
                  <a:lnTo>
                    <a:pt x="4263" y="4126"/>
                  </a:lnTo>
                  <a:lnTo>
                    <a:pt x="4365" y="4115"/>
                  </a:lnTo>
                  <a:lnTo>
                    <a:pt x="4467" y="4104"/>
                  </a:lnTo>
                  <a:lnTo>
                    <a:pt x="4581" y="4081"/>
                  </a:lnTo>
                  <a:lnTo>
                    <a:pt x="4683" y="4047"/>
                  </a:lnTo>
                  <a:lnTo>
                    <a:pt x="4898" y="3979"/>
                  </a:lnTo>
                  <a:lnTo>
                    <a:pt x="5091" y="3888"/>
                  </a:lnTo>
                  <a:lnTo>
                    <a:pt x="5284" y="3775"/>
                  </a:lnTo>
                  <a:lnTo>
                    <a:pt x="5431" y="3673"/>
                  </a:lnTo>
                  <a:lnTo>
                    <a:pt x="5567" y="3571"/>
                  </a:lnTo>
                  <a:lnTo>
                    <a:pt x="5692" y="3446"/>
                  </a:lnTo>
                  <a:lnTo>
                    <a:pt x="5805" y="3310"/>
                  </a:lnTo>
                  <a:lnTo>
                    <a:pt x="5839" y="3231"/>
                  </a:lnTo>
                  <a:lnTo>
                    <a:pt x="5884" y="3163"/>
                  </a:lnTo>
                  <a:lnTo>
                    <a:pt x="5941" y="3004"/>
                  </a:lnTo>
                  <a:lnTo>
                    <a:pt x="5975" y="2834"/>
                  </a:lnTo>
                  <a:lnTo>
                    <a:pt x="5998" y="2664"/>
                  </a:lnTo>
                  <a:lnTo>
                    <a:pt x="5998" y="2494"/>
                  </a:lnTo>
                  <a:lnTo>
                    <a:pt x="5986" y="2313"/>
                  </a:lnTo>
                  <a:lnTo>
                    <a:pt x="5964" y="2143"/>
                  </a:lnTo>
                  <a:lnTo>
                    <a:pt x="5930" y="1973"/>
                  </a:lnTo>
                  <a:lnTo>
                    <a:pt x="5884" y="1791"/>
                  </a:lnTo>
                  <a:lnTo>
                    <a:pt x="5839" y="1610"/>
                  </a:lnTo>
                  <a:lnTo>
                    <a:pt x="5771" y="1428"/>
                  </a:lnTo>
                  <a:lnTo>
                    <a:pt x="5692" y="1247"/>
                  </a:lnTo>
                  <a:lnTo>
                    <a:pt x="5601" y="1088"/>
                  </a:lnTo>
                  <a:lnTo>
                    <a:pt x="5510" y="930"/>
                  </a:lnTo>
                  <a:lnTo>
                    <a:pt x="5397" y="771"/>
                  </a:lnTo>
                  <a:lnTo>
                    <a:pt x="5261" y="635"/>
                  </a:lnTo>
                  <a:lnTo>
                    <a:pt x="5113" y="510"/>
                  </a:lnTo>
                  <a:lnTo>
                    <a:pt x="4955" y="397"/>
                  </a:lnTo>
                  <a:lnTo>
                    <a:pt x="4785" y="295"/>
                  </a:lnTo>
                  <a:lnTo>
                    <a:pt x="4592" y="215"/>
                  </a:lnTo>
                  <a:lnTo>
                    <a:pt x="4411" y="147"/>
                  </a:lnTo>
                  <a:lnTo>
                    <a:pt x="4218" y="91"/>
                  </a:lnTo>
                  <a:lnTo>
                    <a:pt x="4014" y="45"/>
                  </a:lnTo>
                  <a:lnTo>
                    <a:pt x="3821" y="23"/>
                  </a:lnTo>
                  <a:lnTo>
                    <a:pt x="3617" y="11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0A0A0A">
                <a:alpha val="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4333417" y="-665871"/>
              <a:ext cx="215688" cy="148407"/>
            </a:xfrm>
            <a:custGeom>
              <a:avLst/>
              <a:gdLst/>
              <a:ahLst/>
              <a:cxnLst/>
              <a:rect l="l" t="t" r="r" b="b"/>
              <a:pathLst>
                <a:path w="5998" h="4127" fill="none" extrusionOk="0">
                  <a:moveTo>
                    <a:pt x="1" y="1315"/>
                  </a:moveTo>
                  <a:lnTo>
                    <a:pt x="1" y="1315"/>
                  </a:lnTo>
                  <a:lnTo>
                    <a:pt x="103" y="1281"/>
                  </a:lnTo>
                  <a:lnTo>
                    <a:pt x="228" y="1247"/>
                  </a:lnTo>
                  <a:lnTo>
                    <a:pt x="341" y="1224"/>
                  </a:lnTo>
                  <a:lnTo>
                    <a:pt x="454" y="1213"/>
                  </a:lnTo>
                  <a:lnTo>
                    <a:pt x="568" y="1202"/>
                  </a:lnTo>
                  <a:lnTo>
                    <a:pt x="692" y="1202"/>
                  </a:lnTo>
                  <a:lnTo>
                    <a:pt x="806" y="1213"/>
                  </a:lnTo>
                  <a:lnTo>
                    <a:pt x="930" y="1224"/>
                  </a:lnTo>
                  <a:lnTo>
                    <a:pt x="1157" y="1270"/>
                  </a:lnTo>
                  <a:lnTo>
                    <a:pt x="1384" y="1338"/>
                  </a:lnTo>
                  <a:lnTo>
                    <a:pt x="1611" y="1440"/>
                  </a:lnTo>
                  <a:lnTo>
                    <a:pt x="1815" y="1553"/>
                  </a:lnTo>
                  <a:lnTo>
                    <a:pt x="1815" y="1553"/>
                  </a:lnTo>
                  <a:lnTo>
                    <a:pt x="2007" y="1689"/>
                  </a:lnTo>
                  <a:lnTo>
                    <a:pt x="2189" y="1848"/>
                  </a:lnTo>
                  <a:lnTo>
                    <a:pt x="2359" y="2007"/>
                  </a:lnTo>
                  <a:lnTo>
                    <a:pt x="2517" y="2188"/>
                  </a:lnTo>
                  <a:lnTo>
                    <a:pt x="2665" y="2381"/>
                  </a:lnTo>
                  <a:lnTo>
                    <a:pt x="2790" y="2573"/>
                  </a:lnTo>
                  <a:lnTo>
                    <a:pt x="2914" y="2789"/>
                  </a:lnTo>
                  <a:lnTo>
                    <a:pt x="3028" y="2993"/>
                  </a:lnTo>
                  <a:lnTo>
                    <a:pt x="3028" y="2993"/>
                  </a:lnTo>
                  <a:lnTo>
                    <a:pt x="3152" y="3265"/>
                  </a:lnTo>
                  <a:lnTo>
                    <a:pt x="3209" y="3401"/>
                  </a:lnTo>
                  <a:lnTo>
                    <a:pt x="3288" y="3526"/>
                  </a:lnTo>
                  <a:lnTo>
                    <a:pt x="3368" y="3650"/>
                  </a:lnTo>
                  <a:lnTo>
                    <a:pt x="3447" y="3764"/>
                  </a:lnTo>
                  <a:lnTo>
                    <a:pt x="3549" y="3866"/>
                  </a:lnTo>
                  <a:lnTo>
                    <a:pt x="3662" y="3956"/>
                  </a:lnTo>
                  <a:lnTo>
                    <a:pt x="3662" y="3956"/>
                  </a:lnTo>
                  <a:lnTo>
                    <a:pt x="3753" y="4013"/>
                  </a:lnTo>
                  <a:lnTo>
                    <a:pt x="3855" y="4058"/>
                  </a:lnTo>
                  <a:lnTo>
                    <a:pt x="3946" y="4081"/>
                  </a:lnTo>
                  <a:lnTo>
                    <a:pt x="4048" y="4104"/>
                  </a:lnTo>
                  <a:lnTo>
                    <a:pt x="4150" y="4115"/>
                  </a:lnTo>
                  <a:lnTo>
                    <a:pt x="4263" y="4126"/>
                  </a:lnTo>
                  <a:lnTo>
                    <a:pt x="4365" y="4115"/>
                  </a:lnTo>
                  <a:lnTo>
                    <a:pt x="4467" y="4104"/>
                  </a:lnTo>
                  <a:lnTo>
                    <a:pt x="4581" y="4081"/>
                  </a:lnTo>
                  <a:lnTo>
                    <a:pt x="4683" y="4047"/>
                  </a:lnTo>
                  <a:lnTo>
                    <a:pt x="4898" y="3979"/>
                  </a:lnTo>
                  <a:lnTo>
                    <a:pt x="5091" y="3888"/>
                  </a:lnTo>
                  <a:lnTo>
                    <a:pt x="5284" y="3775"/>
                  </a:lnTo>
                  <a:lnTo>
                    <a:pt x="5284" y="3775"/>
                  </a:lnTo>
                  <a:lnTo>
                    <a:pt x="5431" y="3673"/>
                  </a:lnTo>
                  <a:lnTo>
                    <a:pt x="5567" y="3571"/>
                  </a:lnTo>
                  <a:lnTo>
                    <a:pt x="5692" y="3446"/>
                  </a:lnTo>
                  <a:lnTo>
                    <a:pt x="5805" y="3310"/>
                  </a:lnTo>
                  <a:lnTo>
                    <a:pt x="5805" y="3310"/>
                  </a:lnTo>
                  <a:lnTo>
                    <a:pt x="5839" y="3231"/>
                  </a:lnTo>
                  <a:lnTo>
                    <a:pt x="5884" y="3163"/>
                  </a:lnTo>
                  <a:lnTo>
                    <a:pt x="5941" y="3004"/>
                  </a:lnTo>
                  <a:lnTo>
                    <a:pt x="5975" y="2834"/>
                  </a:lnTo>
                  <a:lnTo>
                    <a:pt x="5998" y="2664"/>
                  </a:lnTo>
                  <a:lnTo>
                    <a:pt x="5998" y="2494"/>
                  </a:lnTo>
                  <a:lnTo>
                    <a:pt x="5986" y="2313"/>
                  </a:lnTo>
                  <a:lnTo>
                    <a:pt x="5964" y="2143"/>
                  </a:lnTo>
                  <a:lnTo>
                    <a:pt x="5930" y="1973"/>
                  </a:lnTo>
                  <a:lnTo>
                    <a:pt x="5930" y="1973"/>
                  </a:lnTo>
                  <a:lnTo>
                    <a:pt x="5884" y="1791"/>
                  </a:lnTo>
                  <a:lnTo>
                    <a:pt x="5839" y="1610"/>
                  </a:lnTo>
                  <a:lnTo>
                    <a:pt x="5771" y="1428"/>
                  </a:lnTo>
                  <a:lnTo>
                    <a:pt x="5692" y="1247"/>
                  </a:lnTo>
                  <a:lnTo>
                    <a:pt x="5601" y="1088"/>
                  </a:lnTo>
                  <a:lnTo>
                    <a:pt x="5510" y="930"/>
                  </a:lnTo>
                  <a:lnTo>
                    <a:pt x="5397" y="771"/>
                  </a:lnTo>
                  <a:lnTo>
                    <a:pt x="5261" y="635"/>
                  </a:lnTo>
                  <a:lnTo>
                    <a:pt x="5261" y="635"/>
                  </a:lnTo>
                  <a:lnTo>
                    <a:pt x="5113" y="510"/>
                  </a:lnTo>
                  <a:lnTo>
                    <a:pt x="4955" y="397"/>
                  </a:lnTo>
                  <a:lnTo>
                    <a:pt x="4785" y="295"/>
                  </a:lnTo>
                  <a:lnTo>
                    <a:pt x="4592" y="215"/>
                  </a:lnTo>
                  <a:lnTo>
                    <a:pt x="4411" y="147"/>
                  </a:lnTo>
                  <a:lnTo>
                    <a:pt x="4218" y="91"/>
                  </a:lnTo>
                  <a:lnTo>
                    <a:pt x="4014" y="45"/>
                  </a:lnTo>
                  <a:lnTo>
                    <a:pt x="3821" y="23"/>
                  </a:lnTo>
                  <a:lnTo>
                    <a:pt x="3821" y="23"/>
                  </a:lnTo>
                  <a:lnTo>
                    <a:pt x="3617" y="11"/>
                  </a:lnTo>
                  <a:lnTo>
                    <a:pt x="3424" y="0"/>
                  </a:lnTo>
                  <a:lnTo>
                    <a:pt x="3220" y="0"/>
                  </a:lnTo>
                  <a:lnTo>
                    <a:pt x="3016" y="11"/>
                  </a:lnTo>
                  <a:lnTo>
                    <a:pt x="2620" y="45"/>
                  </a:lnTo>
                  <a:lnTo>
                    <a:pt x="2223" y="9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714234" y="-563962"/>
              <a:ext cx="294764" cy="257258"/>
            </a:xfrm>
            <a:custGeom>
              <a:avLst/>
              <a:gdLst/>
              <a:ahLst/>
              <a:cxnLst/>
              <a:rect l="l" t="t" r="r" b="b"/>
              <a:pathLst>
                <a:path w="8197" h="7154" extrusionOk="0">
                  <a:moveTo>
                    <a:pt x="4297" y="0"/>
                  </a:moveTo>
                  <a:lnTo>
                    <a:pt x="4172" y="23"/>
                  </a:lnTo>
                  <a:lnTo>
                    <a:pt x="4047" y="45"/>
                  </a:lnTo>
                  <a:lnTo>
                    <a:pt x="3923" y="79"/>
                  </a:lnTo>
                  <a:lnTo>
                    <a:pt x="3786" y="113"/>
                  </a:lnTo>
                  <a:lnTo>
                    <a:pt x="3662" y="159"/>
                  </a:lnTo>
                  <a:lnTo>
                    <a:pt x="3480" y="249"/>
                  </a:lnTo>
                  <a:lnTo>
                    <a:pt x="3299" y="329"/>
                  </a:lnTo>
                  <a:lnTo>
                    <a:pt x="3118" y="408"/>
                  </a:lnTo>
                  <a:lnTo>
                    <a:pt x="2925" y="465"/>
                  </a:lnTo>
                  <a:lnTo>
                    <a:pt x="2766" y="499"/>
                  </a:lnTo>
                  <a:lnTo>
                    <a:pt x="2608" y="510"/>
                  </a:lnTo>
                  <a:lnTo>
                    <a:pt x="2449" y="510"/>
                  </a:lnTo>
                  <a:lnTo>
                    <a:pt x="2290" y="499"/>
                  </a:lnTo>
                  <a:lnTo>
                    <a:pt x="1973" y="465"/>
                  </a:lnTo>
                  <a:lnTo>
                    <a:pt x="1814" y="454"/>
                  </a:lnTo>
                  <a:lnTo>
                    <a:pt x="1655" y="442"/>
                  </a:lnTo>
                  <a:lnTo>
                    <a:pt x="1440" y="454"/>
                  </a:lnTo>
                  <a:lnTo>
                    <a:pt x="1224" y="476"/>
                  </a:lnTo>
                  <a:lnTo>
                    <a:pt x="1009" y="510"/>
                  </a:lnTo>
                  <a:lnTo>
                    <a:pt x="794" y="578"/>
                  </a:lnTo>
                  <a:lnTo>
                    <a:pt x="590" y="646"/>
                  </a:lnTo>
                  <a:lnTo>
                    <a:pt x="386" y="748"/>
                  </a:lnTo>
                  <a:lnTo>
                    <a:pt x="193" y="862"/>
                  </a:lnTo>
                  <a:lnTo>
                    <a:pt x="0" y="986"/>
                  </a:lnTo>
                  <a:lnTo>
                    <a:pt x="250" y="1043"/>
                  </a:lnTo>
                  <a:lnTo>
                    <a:pt x="488" y="1111"/>
                  </a:lnTo>
                  <a:lnTo>
                    <a:pt x="726" y="1190"/>
                  </a:lnTo>
                  <a:lnTo>
                    <a:pt x="952" y="1281"/>
                  </a:lnTo>
                  <a:lnTo>
                    <a:pt x="1179" y="1394"/>
                  </a:lnTo>
                  <a:lnTo>
                    <a:pt x="1406" y="1519"/>
                  </a:lnTo>
                  <a:lnTo>
                    <a:pt x="1621" y="1655"/>
                  </a:lnTo>
                  <a:lnTo>
                    <a:pt x="1837" y="1803"/>
                  </a:lnTo>
                  <a:lnTo>
                    <a:pt x="2041" y="1961"/>
                  </a:lnTo>
                  <a:lnTo>
                    <a:pt x="2245" y="2120"/>
                  </a:lnTo>
                  <a:lnTo>
                    <a:pt x="2449" y="2290"/>
                  </a:lnTo>
                  <a:lnTo>
                    <a:pt x="2653" y="2471"/>
                  </a:lnTo>
                  <a:lnTo>
                    <a:pt x="3038" y="2845"/>
                  </a:lnTo>
                  <a:lnTo>
                    <a:pt x="3412" y="3220"/>
                  </a:lnTo>
                  <a:lnTo>
                    <a:pt x="3968" y="3809"/>
                  </a:lnTo>
                  <a:lnTo>
                    <a:pt x="4240" y="4104"/>
                  </a:lnTo>
                  <a:lnTo>
                    <a:pt x="4523" y="4387"/>
                  </a:lnTo>
                  <a:lnTo>
                    <a:pt x="4818" y="4659"/>
                  </a:lnTo>
                  <a:lnTo>
                    <a:pt x="5113" y="4931"/>
                  </a:lnTo>
                  <a:lnTo>
                    <a:pt x="5419" y="5192"/>
                  </a:lnTo>
                  <a:lnTo>
                    <a:pt x="5736" y="5430"/>
                  </a:lnTo>
                  <a:lnTo>
                    <a:pt x="6054" y="5634"/>
                  </a:lnTo>
                  <a:lnTo>
                    <a:pt x="6382" y="5827"/>
                  </a:lnTo>
                  <a:lnTo>
                    <a:pt x="7017" y="6190"/>
                  </a:lnTo>
                  <a:lnTo>
                    <a:pt x="7323" y="6394"/>
                  </a:lnTo>
                  <a:lnTo>
                    <a:pt x="7471" y="6496"/>
                  </a:lnTo>
                  <a:lnTo>
                    <a:pt x="7629" y="6609"/>
                  </a:lnTo>
                  <a:lnTo>
                    <a:pt x="7777" y="6722"/>
                  </a:lnTo>
                  <a:lnTo>
                    <a:pt x="7913" y="6859"/>
                  </a:lnTo>
                  <a:lnTo>
                    <a:pt x="8060" y="6995"/>
                  </a:lnTo>
                  <a:lnTo>
                    <a:pt x="8196" y="7153"/>
                  </a:lnTo>
                  <a:lnTo>
                    <a:pt x="8185" y="6779"/>
                  </a:lnTo>
                  <a:lnTo>
                    <a:pt x="8174" y="6405"/>
                  </a:lnTo>
                  <a:lnTo>
                    <a:pt x="8140" y="6031"/>
                  </a:lnTo>
                  <a:lnTo>
                    <a:pt x="8106" y="5668"/>
                  </a:lnTo>
                  <a:lnTo>
                    <a:pt x="8060" y="5305"/>
                  </a:lnTo>
                  <a:lnTo>
                    <a:pt x="7992" y="4954"/>
                  </a:lnTo>
                  <a:lnTo>
                    <a:pt x="7924" y="4603"/>
                  </a:lnTo>
                  <a:lnTo>
                    <a:pt x="7845" y="4263"/>
                  </a:lnTo>
                  <a:lnTo>
                    <a:pt x="7765" y="3934"/>
                  </a:lnTo>
                  <a:lnTo>
                    <a:pt x="7663" y="3605"/>
                  </a:lnTo>
                  <a:lnTo>
                    <a:pt x="7561" y="3288"/>
                  </a:lnTo>
                  <a:lnTo>
                    <a:pt x="7448" y="2970"/>
                  </a:lnTo>
                  <a:lnTo>
                    <a:pt x="7323" y="2675"/>
                  </a:lnTo>
                  <a:lnTo>
                    <a:pt x="7187" y="2381"/>
                  </a:lnTo>
                  <a:lnTo>
                    <a:pt x="7051" y="2097"/>
                  </a:lnTo>
                  <a:lnTo>
                    <a:pt x="6904" y="1825"/>
                  </a:lnTo>
                  <a:lnTo>
                    <a:pt x="6757" y="1587"/>
                  </a:lnTo>
                  <a:lnTo>
                    <a:pt x="6609" y="1360"/>
                  </a:lnTo>
                  <a:lnTo>
                    <a:pt x="6450" y="1145"/>
                  </a:lnTo>
                  <a:lnTo>
                    <a:pt x="6280" y="952"/>
                  </a:lnTo>
                  <a:lnTo>
                    <a:pt x="6110" y="760"/>
                  </a:lnTo>
                  <a:lnTo>
                    <a:pt x="5918" y="590"/>
                  </a:lnTo>
                  <a:lnTo>
                    <a:pt x="5725" y="442"/>
                  </a:lnTo>
                  <a:lnTo>
                    <a:pt x="5532" y="306"/>
                  </a:lnTo>
                  <a:lnTo>
                    <a:pt x="5317" y="193"/>
                  </a:lnTo>
                  <a:lnTo>
                    <a:pt x="5101" y="102"/>
                  </a:lnTo>
                  <a:lnTo>
                    <a:pt x="4999" y="68"/>
                  </a:lnTo>
                  <a:lnTo>
                    <a:pt x="4886" y="45"/>
                  </a:lnTo>
                  <a:lnTo>
                    <a:pt x="4773" y="23"/>
                  </a:lnTo>
                  <a:lnTo>
                    <a:pt x="464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3714234" y="-563962"/>
              <a:ext cx="294764" cy="257258"/>
            </a:xfrm>
            <a:custGeom>
              <a:avLst/>
              <a:gdLst/>
              <a:ahLst/>
              <a:cxnLst/>
              <a:rect l="l" t="t" r="r" b="b"/>
              <a:pathLst>
                <a:path w="8197" h="7154" fill="none" extrusionOk="0">
                  <a:moveTo>
                    <a:pt x="8196" y="7153"/>
                  </a:moveTo>
                  <a:lnTo>
                    <a:pt x="8196" y="7153"/>
                  </a:lnTo>
                  <a:lnTo>
                    <a:pt x="8185" y="6779"/>
                  </a:lnTo>
                  <a:lnTo>
                    <a:pt x="8174" y="6405"/>
                  </a:lnTo>
                  <a:lnTo>
                    <a:pt x="8140" y="6031"/>
                  </a:lnTo>
                  <a:lnTo>
                    <a:pt x="8106" y="5668"/>
                  </a:lnTo>
                  <a:lnTo>
                    <a:pt x="8060" y="5305"/>
                  </a:lnTo>
                  <a:lnTo>
                    <a:pt x="7992" y="4954"/>
                  </a:lnTo>
                  <a:lnTo>
                    <a:pt x="7924" y="4603"/>
                  </a:lnTo>
                  <a:lnTo>
                    <a:pt x="7845" y="4263"/>
                  </a:lnTo>
                  <a:lnTo>
                    <a:pt x="7765" y="3934"/>
                  </a:lnTo>
                  <a:lnTo>
                    <a:pt x="7663" y="3605"/>
                  </a:lnTo>
                  <a:lnTo>
                    <a:pt x="7561" y="3288"/>
                  </a:lnTo>
                  <a:lnTo>
                    <a:pt x="7448" y="2970"/>
                  </a:lnTo>
                  <a:lnTo>
                    <a:pt x="7323" y="2675"/>
                  </a:lnTo>
                  <a:lnTo>
                    <a:pt x="7187" y="2381"/>
                  </a:lnTo>
                  <a:lnTo>
                    <a:pt x="7051" y="2097"/>
                  </a:lnTo>
                  <a:lnTo>
                    <a:pt x="6904" y="1825"/>
                  </a:lnTo>
                  <a:lnTo>
                    <a:pt x="6904" y="1825"/>
                  </a:lnTo>
                  <a:lnTo>
                    <a:pt x="6757" y="1587"/>
                  </a:lnTo>
                  <a:lnTo>
                    <a:pt x="6609" y="1360"/>
                  </a:lnTo>
                  <a:lnTo>
                    <a:pt x="6450" y="1145"/>
                  </a:lnTo>
                  <a:lnTo>
                    <a:pt x="6280" y="952"/>
                  </a:lnTo>
                  <a:lnTo>
                    <a:pt x="6110" y="760"/>
                  </a:lnTo>
                  <a:lnTo>
                    <a:pt x="5918" y="590"/>
                  </a:lnTo>
                  <a:lnTo>
                    <a:pt x="5725" y="442"/>
                  </a:lnTo>
                  <a:lnTo>
                    <a:pt x="5532" y="306"/>
                  </a:lnTo>
                  <a:lnTo>
                    <a:pt x="5317" y="193"/>
                  </a:lnTo>
                  <a:lnTo>
                    <a:pt x="5101" y="102"/>
                  </a:lnTo>
                  <a:lnTo>
                    <a:pt x="4999" y="68"/>
                  </a:lnTo>
                  <a:lnTo>
                    <a:pt x="4886" y="45"/>
                  </a:lnTo>
                  <a:lnTo>
                    <a:pt x="4773" y="23"/>
                  </a:lnTo>
                  <a:lnTo>
                    <a:pt x="4648" y="0"/>
                  </a:lnTo>
                  <a:lnTo>
                    <a:pt x="4535" y="0"/>
                  </a:lnTo>
                  <a:lnTo>
                    <a:pt x="4410" y="0"/>
                  </a:lnTo>
                  <a:lnTo>
                    <a:pt x="4297" y="0"/>
                  </a:lnTo>
                  <a:lnTo>
                    <a:pt x="4172" y="23"/>
                  </a:lnTo>
                  <a:lnTo>
                    <a:pt x="4047" y="45"/>
                  </a:lnTo>
                  <a:lnTo>
                    <a:pt x="3923" y="79"/>
                  </a:lnTo>
                  <a:lnTo>
                    <a:pt x="3786" y="113"/>
                  </a:lnTo>
                  <a:lnTo>
                    <a:pt x="3662" y="159"/>
                  </a:lnTo>
                  <a:lnTo>
                    <a:pt x="3662" y="159"/>
                  </a:lnTo>
                  <a:lnTo>
                    <a:pt x="3480" y="249"/>
                  </a:lnTo>
                  <a:lnTo>
                    <a:pt x="3299" y="329"/>
                  </a:lnTo>
                  <a:lnTo>
                    <a:pt x="3118" y="408"/>
                  </a:lnTo>
                  <a:lnTo>
                    <a:pt x="2925" y="465"/>
                  </a:lnTo>
                  <a:lnTo>
                    <a:pt x="2925" y="465"/>
                  </a:lnTo>
                  <a:lnTo>
                    <a:pt x="2766" y="499"/>
                  </a:lnTo>
                  <a:lnTo>
                    <a:pt x="2608" y="510"/>
                  </a:lnTo>
                  <a:lnTo>
                    <a:pt x="2449" y="510"/>
                  </a:lnTo>
                  <a:lnTo>
                    <a:pt x="2290" y="499"/>
                  </a:lnTo>
                  <a:lnTo>
                    <a:pt x="1973" y="465"/>
                  </a:lnTo>
                  <a:lnTo>
                    <a:pt x="1814" y="454"/>
                  </a:lnTo>
                  <a:lnTo>
                    <a:pt x="1655" y="442"/>
                  </a:lnTo>
                  <a:lnTo>
                    <a:pt x="1655" y="442"/>
                  </a:lnTo>
                  <a:lnTo>
                    <a:pt x="1440" y="454"/>
                  </a:lnTo>
                  <a:lnTo>
                    <a:pt x="1224" y="476"/>
                  </a:lnTo>
                  <a:lnTo>
                    <a:pt x="1009" y="510"/>
                  </a:lnTo>
                  <a:lnTo>
                    <a:pt x="794" y="578"/>
                  </a:lnTo>
                  <a:lnTo>
                    <a:pt x="590" y="646"/>
                  </a:lnTo>
                  <a:lnTo>
                    <a:pt x="386" y="748"/>
                  </a:lnTo>
                  <a:lnTo>
                    <a:pt x="193" y="862"/>
                  </a:lnTo>
                  <a:lnTo>
                    <a:pt x="0" y="986"/>
                  </a:lnTo>
                  <a:lnTo>
                    <a:pt x="0" y="986"/>
                  </a:lnTo>
                  <a:lnTo>
                    <a:pt x="250" y="1043"/>
                  </a:lnTo>
                  <a:lnTo>
                    <a:pt x="488" y="1111"/>
                  </a:lnTo>
                  <a:lnTo>
                    <a:pt x="726" y="1190"/>
                  </a:lnTo>
                  <a:lnTo>
                    <a:pt x="952" y="1281"/>
                  </a:lnTo>
                  <a:lnTo>
                    <a:pt x="1179" y="1394"/>
                  </a:lnTo>
                  <a:lnTo>
                    <a:pt x="1406" y="1519"/>
                  </a:lnTo>
                  <a:lnTo>
                    <a:pt x="1621" y="1655"/>
                  </a:lnTo>
                  <a:lnTo>
                    <a:pt x="1837" y="1803"/>
                  </a:lnTo>
                  <a:lnTo>
                    <a:pt x="2041" y="1961"/>
                  </a:lnTo>
                  <a:lnTo>
                    <a:pt x="2245" y="2120"/>
                  </a:lnTo>
                  <a:lnTo>
                    <a:pt x="2449" y="2290"/>
                  </a:lnTo>
                  <a:lnTo>
                    <a:pt x="2653" y="2471"/>
                  </a:lnTo>
                  <a:lnTo>
                    <a:pt x="3038" y="2845"/>
                  </a:lnTo>
                  <a:lnTo>
                    <a:pt x="3412" y="3220"/>
                  </a:lnTo>
                  <a:lnTo>
                    <a:pt x="3412" y="3220"/>
                  </a:lnTo>
                  <a:lnTo>
                    <a:pt x="3968" y="3809"/>
                  </a:lnTo>
                  <a:lnTo>
                    <a:pt x="4240" y="4104"/>
                  </a:lnTo>
                  <a:lnTo>
                    <a:pt x="4523" y="4387"/>
                  </a:lnTo>
                  <a:lnTo>
                    <a:pt x="4818" y="4659"/>
                  </a:lnTo>
                  <a:lnTo>
                    <a:pt x="5113" y="4931"/>
                  </a:lnTo>
                  <a:lnTo>
                    <a:pt x="5419" y="5192"/>
                  </a:lnTo>
                  <a:lnTo>
                    <a:pt x="5736" y="5430"/>
                  </a:lnTo>
                  <a:lnTo>
                    <a:pt x="5736" y="5430"/>
                  </a:lnTo>
                  <a:lnTo>
                    <a:pt x="6054" y="5634"/>
                  </a:lnTo>
                  <a:lnTo>
                    <a:pt x="6382" y="5827"/>
                  </a:lnTo>
                  <a:lnTo>
                    <a:pt x="7017" y="6190"/>
                  </a:lnTo>
                  <a:lnTo>
                    <a:pt x="7323" y="6394"/>
                  </a:lnTo>
                  <a:lnTo>
                    <a:pt x="7471" y="6496"/>
                  </a:lnTo>
                  <a:lnTo>
                    <a:pt x="7629" y="6609"/>
                  </a:lnTo>
                  <a:lnTo>
                    <a:pt x="7777" y="6722"/>
                  </a:lnTo>
                  <a:lnTo>
                    <a:pt x="7913" y="6859"/>
                  </a:lnTo>
                  <a:lnTo>
                    <a:pt x="8060" y="6995"/>
                  </a:lnTo>
                  <a:lnTo>
                    <a:pt x="8196" y="715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3810425" y="-542782"/>
              <a:ext cx="231187" cy="434181"/>
            </a:xfrm>
            <a:custGeom>
              <a:avLst/>
              <a:gdLst/>
              <a:ahLst/>
              <a:cxnLst/>
              <a:rect l="l" t="t" r="r" b="b"/>
              <a:pathLst>
                <a:path w="6429" h="12074" extrusionOk="0">
                  <a:moveTo>
                    <a:pt x="12" y="1"/>
                  </a:moveTo>
                  <a:lnTo>
                    <a:pt x="1" y="35"/>
                  </a:lnTo>
                  <a:lnTo>
                    <a:pt x="205" y="103"/>
                  </a:lnTo>
                  <a:lnTo>
                    <a:pt x="420" y="182"/>
                  </a:lnTo>
                  <a:lnTo>
                    <a:pt x="624" y="273"/>
                  </a:lnTo>
                  <a:lnTo>
                    <a:pt x="828" y="375"/>
                  </a:lnTo>
                  <a:lnTo>
                    <a:pt x="1032" y="488"/>
                  </a:lnTo>
                  <a:lnTo>
                    <a:pt x="1225" y="601"/>
                  </a:lnTo>
                  <a:lnTo>
                    <a:pt x="1418" y="737"/>
                  </a:lnTo>
                  <a:lnTo>
                    <a:pt x="1610" y="873"/>
                  </a:lnTo>
                  <a:lnTo>
                    <a:pt x="1803" y="1009"/>
                  </a:lnTo>
                  <a:lnTo>
                    <a:pt x="1984" y="1157"/>
                  </a:lnTo>
                  <a:lnTo>
                    <a:pt x="2166" y="1316"/>
                  </a:lnTo>
                  <a:lnTo>
                    <a:pt x="2336" y="1474"/>
                  </a:lnTo>
                  <a:lnTo>
                    <a:pt x="2676" y="1803"/>
                  </a:lnTo>
                  <a:lnTo>
                    <a:pt x="2982" y="2143"/>
                  </a:lnTo>
                  <a:lnTo>
                    <a:pt x="3175" y="2381"/>
                  </a:lnTo>
                  <a:lnTo>
                    <a:pt x="3379" y="2619"/>
                  </a:lnTo>
                  <a:lnTo>
                    <a:pt x="3560" y="2869"/>
                  </a:lnTo>
                  <a:lnTo>
                    <a:pt x="3741" y="3129"/>
                  </a:lnTo>
                  <a:lnTo>
                    <a:pt x="3923" y="3390"/>
                  </a:lnTo>
                  <a:lnTo>
                    <a:pt x="4093" y="3651"/>
                  </a:lnTo>
                  <a:lnTo>
                    <a:pt x="4263" y="3923"/>
                  </a:lnTo>
                  <a:lnTo>
                    <a:pt x="4422" y="4195"/>
                  </a:lnTo>
                  <a:lnTo>
                    <a:pt x="4580" y="4478"/>
                  </a:lnTo>
                  <a:lnTo>
                    <a:pt x="4728" y="4762"/>
                  </a:lnTo>
                  <a:lnTo>
                    <a:pt x="4875" y="5045"/>
                  </a:lnTo>
                  <a:lnTo>
                    <a:pt x="5011" y="5340"/>
                  </a:lnTo>
                  <a:lnTo>
                    <a:pt x="5136" y="5635"/>
                  </a:lnTo>
                  <a:lnTo>
                    <a:pt x="5261" y="5941"/>
                  </a:lnTo>
                  <a:lnTo>
                    <a:pt x="5385" y="6247"/>
                  </a:lnTo>
                  <a:lnTo>
                    <a:pt x="5499" y="6553"/>
                  </a:lnTo>
                  <a:lnTo>
                    <a:pt x="5601" y="6859"/>
                  </a:lnTo>
                  <a:lnTo>
                    <a:pt x="5703" y="7176"/>
                  </a:lnTo>
                  <a:lnTo>
                    <a:pt x="5793" y="7494"/>
                  </a:lnTo>
                  <a:lnTo>
                    <a:pt x="5884" y="7811"/>
                  </a:lnTo>
                  <a:lnTo>
                    <a:pt x="5963" y="8129"/>
                  </a:lnTo>
                  <a:lnTo>
                    <a:pt x="6031" y="8457"/>
                  </a:lnTo>
                  <a:lnTo>
                    <a:pt x="6099" y="8786"/>
                  </a:lnTo>
                  <a:lnTo>
                    <a:pt x="6167" y="9115"/>
                  </a:lnTo>
                  <a:lnTo>
                    <a:pt x="6213" y="9444"/>
                  </a:lnTo>
                  <a:lnTo>
                    <a:pt x="6258" y="9772"/>
                  </a:lnTo>
                  <a:lnTo>
                    <a:pt x="6303" y="10101"/>
                  </a:lnTo>
                  <a:lnTo>
                    <a:pt x="6337" y="10441"/>
                  </a:lnTo>
                  <a:lnTo>
                    <a:pt x="6360" y="10770"/>
                  </a:lnTo>
                  <a:lnTo>
                    <a:pt x="6383" y="11110"/>
                  </a:lnTo>
                  <a:lnTo>
                    <a:pt x="6394" y="11439"/>
                  </a:lnTo>
                  <a:lnTo>
                    <a:pt x="6394" y="11779"/>
                  </a:lnTo>
                  <a:lnTo>
                    <a:pt x="6394" y="12074"/>
                  </a:lnTo>
                  <a:lnTo>
                    <a:pt x="6428" y="12074"/>
                  </a:lnTo>
                  <a:lnTo>
                    <a:pt x="6428" y="11779"/>
                  </a:lnTo>
                  <a:lnTo>
                    <a:pt x="6428" y="11439"/>
                  </a:lnTo>
                  <a:lnTo>
                    <a:pt x="6417" y="11099"/>
                  </a:lnTo>
                  <a:lnTo>
                    <a:pt x="6394" y="10770"/>
                  </a:lnTo>
                  <a:lnTo>
                    <a:pt x="6371" y="10430"/>
                  </a:lnTo>
                  <a:lnTo>
                    <a:pt x="6337" y="10101"/>
                  </a:lnTo>
                  <a:lnTo>
                    <a:pt x="6292" y="9761"/>
                  </a:lnTo>
                  <a:lnTo>
                    <a:pt x="6247" y="9432"/>
                  </a:lnTo>
                  <a:lnTo>
                    <a:pt x="6201" y="9104"/>
                  </a:lnTo>
                  <a:lnTo>
                    <a:pt x="6133" y="8775"/>
                  </a:lnTo>
                  <a:lnTo>
                    <a:pt x="6065" y="8446"/>
                  </a:lnTo>
                  <a:lnTo>
                    <a:pt x="5997" y="8129"/>
                  </a:lnTo>
                  <a:lnTo>
                    <a:pt x="5918" y="7800"/>
                  </a:lnTo>
                  <a:lnTo>
                    <a:pt x="5827" y="7482"/>
                  </a:lnTo>
                  <a:lnTo>
                    <a:pt x="5737" y="7165"/>
                  </a:lnTo>
                  <a:lnTo>
                    <a:pt x="5635" y="6848"/>
                  </a:lnTo>
                  <a:lnTo>
                    <a:pt x="5521" y="6542"/>
                  </a:lnTo>
                  <a:lnTo>
                    <a:pt x="5419" y="6235"/>
                  </a:lnTo>
                  <a:lnTo>
                    <a:pt x="5295" y="5929"/>
                  </a:lnTo>
                  <a:lnTo>
                    <a:pt x="5170" y="5623"/>
                  </a:lnTo>
                  <a:lnTo>
                    <a:pt x="5034" y="5329"/>
                  </a:lnTo>
                  <a:lnTo>
                    <a:pt x="4898" y="5034"/>
                  </a:lnTo>
                  <a:lnTo>
                    <a:pt x="4762" y="4750"/>
                  </a:lnTo>
                  <a:lnTo>
                    <a:pt x="4603" y="4456"/>
                  </a:lnTo>
                  <a:lnTo>
                    <a:pt x="4456" y="4184"/>
                  </a:lnTo>
                  <a:lnTo>
                    <a:pt x="4286" y="3900"/>
                  </a:lnTo>
                  <a:lnTo>
                    <a:pt x="4127" y="3628"/>
                  </a:lnTo>
                  <a:lnTo>
                    <a:pt x="3957" y="3367"/>
                  </a:lnTo>
                  <a:lnTo>
                    <a:pt x="3775" y="3107"/>
                  </a:lnTo>
                  <a:lnTo>
                    <a:pt x="3594" y="2846"/>
                  </a:lnTo>
                  <a:lnTo>
                    <a:pt x="3401" y="2597"/>
                  </a:lnTo>
                  <a:lnTo>
                    <a:pt x="3209" y="2359"/>
                  </a:lnTo>
                  <a:lnTo>
                    <a:pt x="3005" y="2120"/>
                  </a:lnTo>
                  <a:lnTo>
                    <a:pt x="2699" y="1780"/>
                  </a:lnTo>
                  <a:lnTo>
                    <a:pt x="2358" y="1452"/>
                  </a:lnTo>
                  <a:lnTo>
                    <a:pt x="2188" y="1293"/>
                  </a:lnTo>
                  <a:lnTo>
                    <a:pt x="2007" y="1134"/>
                  </a:lnTo>
                  <a:lnTo>
                    <a:pt x="1826" y="987"/>
                  </a:lnTo>
                  <a:lnTo>
                    <a:pt x="1633" y="839"/>
                  </a:lnTo>
                  <a:lnTo>
                    <a:pt x="1440" y="703"/>
                  </a:lnTo>
                  <a:lnTo>
                    <a:pt x="1248" y="579"/>
                  </a:lnTo>
                  <a:lnTo>
                    <a:pt x="1043" y="454"/>
                  </a:lnTo>
                  <a:lnTo>
                    <a:pt x="839" y="341"/>
                  </a:lnTo>
                  <a:lnTo>
                    <a:pt x="635" y="239"/>
                  </a:lnTo>
                  <a:lnTo>
                    <a:pt x="431" y="148"/>
                  </a:lnTo>
                  <a:lnTo>
                    <a:pt x="216" y="69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3693450" y="-537892"/>
              <a:ext cx="176132" cy="123163"/>
            </a:xfrm>
            <a:custGeom>
              <a:avLst/>
              <a:gdLst/>
              <a:ahLst/>
              <a:cxnLst/>
              <a:rect l="l" t="t" r="r" b="b"/>
              <a:pathLst>
                <a:path w="4898" h="3425" extrusionOk="0">
                  <a:moveTo>
                    <a:pt x="1655" y="1"/>
                  </a:moveTo>
                  <a:lnTo>
                    <a:pt x="1406" y="12"/>
                  </a:lnTo>
                  <a:lnTo>
                    <a:pt x="1281" y="23"/>
                  </a:lnTo>
                  <a:lnTo>
                    <a:pt x="1156" y="46"/>
                  </a:lnTo>
                  <a:lnTo>
                    <a:pt x="1043" y="69"/>
                  </a:lnTo>
                  <a:lnTo>
                    <a:pt x="930" y="103"/>
                  </a:lnTo>
                  <a:lnTo>
                    <a:pt x="816" y="137"/>
                  </a:lnTo>
                  <a:lnTo>
                    <a:pt x="703" y="193"/>
                  </a:lnTo>
                  <a:lnTo>
                    <a:pt x="612" y="250"/>
                  </a:lnTo>
                  <a:lnTo>
                    <a:pt x="510" y="318"/>
                  </a:lnTo>
                  <a:lnTo>
                    <a:pt x="419" y="397"/>
                  </a:lnTo>
                  <a:lnTo>
                    <a:pt x="340" y="488"/>
                  </a:lnTo>
                  <a:lnTo>
                    <a:pt x="261" y="590"/>
                  </a:lnTo>
                  <a:lnTo>
                    <a:pt x="193" y="715"/>
                  </a:lnTo>
                  <a:lnTo>
                    <a:pt x="136" y="839"/>
                  </a:lnTo>
                  <a:lnTo>
                    <a:pt x="91" y="976"/>
                  </a:lnTo>
                  <a:lnTo>
                    <a:pt x="57" y="1089"/>
                  </a:lnTo>
                  <a:lnTo>
                    <a:pt x="34" y="1202"/>
                  </a:lnTo>
                  <a:lnTo>
                    <a:pt x="11" y="1327"/>
                  </a:lnTo>
                  <a:lnTo>
                    <a:pt x="0" y="1452"/>
                  </a:lnTo>
                  <a:lnTo>
                    <a:pt x="0" y="1565"/>
                  </a:lnTo>
                  <a:lnTo>
                    <a:pt x="11" y="1690"/>
                  </a:lnTo>
                  <a:lnTo>
                    <a:pt x="23" y="1814"/>
                  </a:lnTo>
                  <a:lnTo>
                    <a:pt x="45" y="1928"/>
                  </a:lnTo>
                  <a:lnTo>
                    <a:pt x="68" y="2052"/>
                  </a:lnTo>
                  <a:lnTo>
                    <a:pt x="102" y="2166"/>
                  </a:lnTo>
                  <a:lnTo>
                    <a:pt x="147" y="2279"/>
                  </a:lnTo>
                  <a:lnTo>
                    <a:pt x="193" y="2393"/>
                  </a:lnTo>
                  <a:lnTo>
                    <a:pt x="249" y="2495"/>
                  </a:lnTo>
                  <a:lnTo>
                    <a:pt x="306" y="2608"/>
                  </a:lnTo>
                  <a:lnTo>
                    <a:pt x="374" y="2699"/>
                  </a:lnTo>
                  <a:lnTo>
                    <a:pt x="453" y="2801"/>
                  </a:lnTo>
                  <a:lnTo>
                    <a:pt x="533" y="2891"/>
                  </a:lnTo>
                  <a:lnTo>
                    <a:pt x="624" y="2971"/>
                  </a:lnTo>
                  <a:lnTo>
                    <a:pt x="726" y="3050"/>
                  </a:lnTo>
                  <a:lnTo>
                    <a:pt x="816" y="3118"/>
                  </a:lnTo>
                  <a:lnTo>
                    <a:pt x="918" y="3186"/>
                  </a:lnTo>
                  <a:lnTo>
                    <a:pt x="1032" y="3243"/>
                  </a:lnTo>
                  <a:lnTo>
                    <a:pt x="1145" y="3288"/>
                  </a:lnTo>
                  <a:lnTo>
                    <a:pt x="1258" y="3333"/>
                  </a:lnTo>
                  <a:lnTo>
                    <a:pt x="1372" y="3367"/>
                  </a:lnTo>
                  <a:lnTo>
                    <a:pt x="1485" y="3390"/>
                  </a:lnTo>
                  <a:lnTo>
                    <a:pt x="1610" y="3413"/>
                  </a:lnTo>
                  <a:lnTo>
                    <a:pt x="1734" y="3424"/>
                  </a:lnTo>
                  <a:lnTo>
                    <a:pt x="1973" y="3424"/>
                  </a:lnTo>
                  <a:lnTo>
                    <a:pt x="2097" y="3413"/>
                  </a:lnTo>
                  <a:lnTo>
                    <a:pt x="2211" y="3390"/>
                  </a:lnTo>
                  <a:lnTo>
                    <a:pt x="2347" y="3356"/>
                  </a:lnTo>
                  <a:lnTo>
                    <a:pt x="2471" y="3311"/>
                  </a:lnTo>
                  <a:lnTo>
                    <a:pt x="2596" y="3254"/>
                  </a:lnTo>
                  <a:lnTo>
                    <a:pt x="2709" y="3186"/>
                  </a:lnTo>
                  <a:lnTo>
                    <a:pt x="2823" y="3107"/>
                  </a:lnTo>
                  <a:lnTo>
                    <a:pt x="2925" y="3016"/>
                  </a:lnTo>
                  <a:lnTo>
                    <a:pt x="3015" y="2914"/>
                  </a:lnTo>
                  <a:lnTo>
                    <a:pt x="3095" y="2812"/>
                  </a:lnTo>
                  <a:lnTo>
                    <a:pt x="3152" y="2710"/>
                  </a:lnTo>
                  <a:lnTo>
                    <a:pt x="3208" y="2608"/>
                  </a:lnTo>
                  <a:lnTo>
                    <a:pt x="3288" y="2393"/>
                  </a:lnTo>
                  <a:lnTo>
                    <a:pt x="3356" y="2177"/>
                  </a:lnTo>
                  <a:lnTo>
                    <a:pt x="3424" y="1950"/>
                  </a:lnTo>
                  <a:lnTo>
                    <a:pt x="3526" y="1667"/>
                  </a:lnTo>
                  <a:lnTo>
                    <a:pt x="3639" y="1384"/>
                  </a:lnTo>
                  <a:lnTo>
                    <a:pt x="3707" y="1248"/>
                  </a:lnTo>
                  <a:lnTo>
                    <a:pt x="3786" y="1123"/>
                  </a:lnTo>
                  <a:lnTo>
                    <a:pt x="3866" y="998"/>
                  </a:lnTo>
                  <a:lnTo>
                    <a:pt x="3956" y="873"/>
                  </a:lnTo>
                  <a:lnTo>
                    <a:pt x="4047" y="760"/>
                  </a:lnTo>
                  <a:lnTo>
                    <a:pt x="4149" y="658"/>
                  </a:lnTo>
                  <a:lnTo>
                    <a:pt x="4262" y="556"/>
                  </a:lnTo>
                  <a:lnTo>
                    <a:pt x="4376" y="477"/>
                  </a:lnTo>
                  <a:lnTo>
                    <a:pt x="4489" y="397"/>
                  </a:lnTo>
                  <a:lnTo>
                    <a:pt x="4625" y="341"/>
                  </a:lnTo>
                  <a:lnTo>
                    <a:pt x="4761" y="284"/>
                  </a:lnTo>
                  <a:lnTo>
                    <a:pt x="4897" y="250"/>
                  </a:lnTo>
                  <a:lnTo>
                    <a:pt x="2154" y="46"/>
                  </a:lnTo>
                  <a:lnTo>
                    <a:pt x="1905" y="23"/>
                  </a:lnTo>
                  <a:lnTo>
                    <a:pt x="1655" y="1"/>
                  </a:lnTo>
                  <a:close/>
                </a:path>
              </a:pathLst>
            </a:custGeom>
            <a:solidFill>
              <a:srgbClr val="86AD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3693450" y="-537892"/>
              <a:ext cx="176132" cy="123163"/>
            </a:xfrm>
            <a:custGeom>
              <a:avLst/>
              <a:gdLst/>
              <a:ahLst/>
              <a:cxnLst/>
              <a:rect l="l" t="t" r="r" b="b"/>
              <a:pathLst>
                <a:path w="4898" h="3425" fill="none" extrusionOk="0">
                  <a:moveTo>
                    <a:pt x="2154" y="46"/>
                  </a:moveTo>
                  <a:lnTo>
                    <a:pt x="2154" y="46"/>
                  </a:lnTo>
                  <a:lnTo>
                    <a:pt x="1905" y="23"/>
                  </a:lnTo>
                  <a:lnTo>
                    <a:pt x="1655" y="1"/>
                  </a:lnTo>
                  <a:lnTo>
                    <a:pt x="1406" y="12"/>
                  </a:lnTo>
                  <a:lnTo>
                    <a:pt x="1281" y="23"/>
                  </a:lnTo>
                  <a:lnTo>
                    <a:pt x="1156" y="46"/>
                  </a:lnTo>
                  <a:lnTo>
                    <a:pt x="1043" y="69"/>
                  </a:lnTo>
                  <a:lnTo>
                    <a:pt x="930" y="103"/>
                  </a:lnTo>
                  <a:lnTo>
                    <a:pt x="816" y="137"/>
                  </a:lnTo>
                  <a:lnTo>
                    <a:pt x="703" y="193"/>
                  </a:lnTo>
                  <a:lnTo>
                    <a:pt x="612" y="250"/>
                  </a:lnTo>
                  <a:lnTo>
                    <a:pt x="510" y="318"/>
                  </a:lnTo>
                  <a:lnTo>
                    <a:pt x="419" y="397"/>
                  </a:lnTo>
                  <a:lnTo>
                    <a:pt x="340" y="488"/>
                  </a:lnTo>
                  <a:lnTo>
                    <a:pt x="340" y="488"/>
                  </a:lnTo>
                  <a:lnTo>
                    <a:pt x="261" y="590"/>
                  </a:lnTo>
                  <a:lnTo>
                    <a:pt x="193" y="715"/>
                  </a:lnTo>
                  <a:lnTo>
                    <a:pt x="136" y="839"/>
                  </a:lnTo>
                  <a:lnTo>
                    <a:pt x="91" y="976"/>
                  </a:lnTo>
                  <a:lnTo>
                    <a:pt x="91" y="976"/>
                  </a:lnTo>
                  <a:lnTo>
                    <a:pt x="57" y="1089"/>
                  </a:lnTo>
                  <a:lnTo>
                    <a:pt x="34" y="1202"/>
                  </a:lnTo>
                  <a:lnTo>
                    <a:pt x="11" y="1327"/>
                  </a:lnTo>
                  <a:lnTo>
                    <a:pt x="0" y="1452"/>
                  </a:lnTo>
                  <a:lnTo>
                    <a:pt x="0" y="1565"/>
                  </a:lnTo>
                  <a:lnTo>
                    <a:pt x="11" y="1690"/>
                  </a:lnTo>
                  <a:lnTo>
                    <a:pt x="23" y="1814"/>
                  </a:lnTo>
                  <a:lnTo>
                    <a:pt x="45" y="1928"/>
                  </a:lnTo>
                  <a:lnTo>
                    <a:pt x="68" y="2052"/>
                  </a:lnTo>
                  <a:lnTo>
                    <a:pt x="102" y="2166"/>
                  </a:lnTo>
                  <a:lnTo>
                    <a:pt x="147" y="2279"/>
                  </a:lnTo>
                  <a:lnTo>
                    <a:pt x="193" y="2393"/>
                  </a:lnTo>
                  <a:lnTo>
                    <a:pt x="249" y="2495"/>
                  </a:lnTo>
                  <a:lnTo>
                    <a:pt x="306" y="2608"/>
                  </a:lnTo>
                  <a:lnTo>
                    <a:pt x="374" y="2699"/>
                  </a:lnTo>
                  <a:lnTo>
                    <a:pt x="453" y="2801"/>
                  </a:lnTo>
                  <a:lnTo>
                    <a:pt x="453" y="2801"/>
                  </a:lnTo>
                  <a:lnTo>
                    <a:pt x="533" y="2891"/>
                  </a:lnTo>
                  <a:lnTo>
                    <a:pt x="624" y="2971"/>
                  </a:lnTo>
                  <a:lnTo>
                    <a:pt x="726" y="3050"/>
                  </a:lnTo>
                  <a:lnTo>
                    <a:pt x="816" y="3118"/>
                  </a:lnTo>
                  <a:lnTo>
                    <a:pt x="918" y="3186"/>
                  </a:lnTo>
                  <a:lnTo>
                    <a:pt x="1032" y="3243"/>
                  </a:lnTo>
                  <a:lnTo>
                    <a:pt x="1145" y="3288"/>
                  </a:lnTo>
                  <a:lnTo>
                    <a:pt x="1258" y="3333"/>
                  </a:lnTo>
                  <a:lnTo>
                    <a:pt x="1372" y="3367"/>
                  </a:lnTo>
                  <a:lnTo>
                    <a:pt x="1485" y="3390"/>
                  </a:lnTo>
                  <a:lnTo>
                    <a:pt x="1610" y="3413"/>
                  </a:lnTo>
                  <a:lnTo>
                    <a:pt x="1734" y="3424"/>
                  </a:lnTo>
                  <a:lnTo>
                    <a:pt x="1848" y="3424"/>
                  </a:lnTo>
                  <a:lnTo>
                    <a:pt x="1973" y="3424"/>
                  </a:lnTo>
                  <a:lnTo>
                    <a:pt x="2097" y="3413"/>
                  </a:lnTo>
                  <a:lnTo>
                    <a:pt x="2211" y="3390"/>
                  </a:lnTo>
                  <a:lnTo>
                    <a:pt x="2211" y="3390"/>
                  </a:lnTo>
                  <a:lnTo>
                    <a:pt x="2347" y="3356"/>
                  </a:lnTo>
                  <a:lnTo>
                    <a:pt x="2471" y="3311"/>
                  </a:lnTo>
                  <a:lnTo>
                    <a:pt x="2596" y="3254"/>
                  </a:lnTo>
                  <a:lnTo>
                    <a:pt x="2709" y="3186"/>
                  </a:lnTo>
                  <a:lnTo>
                    <a:pt x="2823" y="3107"/>
                  </a:lnTo>
                  <a:lnTo>
                    <a:pt x="2925" y="3016"/>
                  </a:lnTo>
                  <a:lnTo>
                    <a:pt x="3015" y="2914"/>
                  </a:lnTo>
                  <a:lnTo>
                    <a:pt x="3095" y="2812"/>
                  </a:lnTo>
                  <a:lnTo>
                    <a:pt x="3095" y="2812"/>
                  </a:lnTo>
                  <a:lnTo>
                    <a:pt x="3152" y="2710"/>
                  </a:lnTo>
                  <a:lnTo>
                    <a:pt x="3208" y="2608"/>
                  </a:lnTo>
                  <a:lnTo>
                    <a:pt x="3288" y="2393"/>
                  </a:lnTo>
                  <a:lnTo>
                    <a:pt x="3356" y="2177"/>
                  </a:lnTo>
                  <a:lnTo>
                    <a:pt x="3424" y="1950"/>
                  </a:lnTo>
                  <a:lnTo>
                    <a:pt x="3424" y="1950"/>
                  </a:lnTo>
                  <a:lnTo>
                    <a:pt x="3526" y="1667"/>
                  </a:lnTo>
                  <a:lnTo>
                    <a:pt x="3639" y="1384"/>
                  </a:lnTo>
                  <a:lnTo>
                    <a:pt x="3707" y="1248"/>
                  </a:lnTo>
                  <a:lnTo>
                    <a:pt x="3786" y="1123"/>
                  </a:lnTo>
                  <a:lnTo>
                    <a:pt x="3866" y="998"/>
                  </a:lnTo>
                  <a:lnTo>
                    <a:pt x="3956" y="873"/>
                  </a:lnTo>
                  <a:lnTo>
                    <a:pt x="4047" y="760"/>
                  </a:lnTo>
                  <a:lnTo>
                    <a:pt x="4149" y="658"/>
                  </a:lnTo>
                  <a:lnTo>
                    <a:pt x="4262" y="556"/>
                  </a:lnTo>
                  <a:lnTo>
                    <a:pt x="4376" y="477"/>
                  </a:lnTo>
                  <a:lnTo>
                    <a:pt x="4489" y="397"/>
                  </a:lnTo>
                  <a:lnTo>
                    <a:pt x="4625" y="341"/>
                  </a:lnTo>
                  <a:lnTo>
                    <a:pt x="4761" y="284"/>
                  </a:lnTo>
                  <a:lnTo>
                    <a:pt x="4897" y="25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4160992" y="-470217"/>
              <a:ext cx="261357" cy="185122"/>
            </a:xfrm>
            <a:custGeom>
              <a:avLst/>
              <a:gdLst/>
              <a:ahLst/>
              <a:cxnLst/>
              <a:rect l="l" t="t" r="r" b="b"/>
              <a:pathLst>
                <a:path w="7268" h="5148" extrusionOk="0">
                  <a:moveTo>
                    <a:pt x="4683" y="0"/>
                  </a:moveTo>
                  <a:lnTo>
                    <a:pt x="4478" y="12"/>
                  </a:lnTo>
                  <a:lnTo>
                    <a:pt x="4286" y="34"/>
                  </a:lnTo>
                  <a:lnTo>
                    <a:pt x="4082" y="57"/>
                  </a:lnTo>
                  <a:lnTo>
                    <a:pt x="3878" y="102"/>
                  </a:lnTo>
                  <a:lnTo>
                    <a:pt x="3685" y="159"/>
                  </a:lnTo>
                  <a:lnTo>
                    <a:pt x="3481" y="216"/>
                  </a:lnTo>
                  <a:lnTo>
                    <a:pt x="3288" y="284"/>
                  </a:lnTo>
                  <a:lnTo>
                    <a:pt x="3095" y="363"/>
                  </a:lnTo>
                  <a:lnTo>
                    <a:pt x="2903" y="454"/>
                  </a:lnTo>
                  <a:lnTo>
                    <a:pt x="2710" y="545"/>
                  </a:lnTo>
                  <a:lnTo>
                    <a:pt x="2529" y="647"/>
                  </a:lnTo>
                  <a:lnTo>
                    <a:pt x="2347" y="749"/>
                  </a:lnTo>
                  <a:lnTo>
                    <a:pt x="2177" y="862"/>
                  </a:lnTo>
                  <a:lnTo>
                    <a:pt x="2007" y="987"/>
                  </a:lnTo>
                  <a:lnTo>
                    <a:pt x="1837" y="1111"/>
                  </a:lnTo>
                  <a:lnTo>
                    <a:pt x="1678" y="1236"/>
                  </a:lnTo>
                  <a:lnTo>
                    <a:pt x="1531" y="1372"/>
                  </a:lnTo>
                  <a:lnTo>
                    <a:pt x="1384" y="1508"/>
                  </a:lnTo>
                  <a:lnTo>
                    <a:pt x="1248" y="1656"/>
                  </a:lnTo>
                  <a:lnTo>
                    <a:pt x="1112" y="1792"/>
                  </a:lnTo>
                  <a:lnTo>
                    <a:pt x="998" y="1939"/>
                  </a:lnTo>
                  <a:lnTo>
                    <a:pt x="874" y="2098"/>
                  </a:lnTo>
                  <a:lnTo>
                    <a:pt x="760" y="2268"/>
                  </a:lnTo>
                  <a:lnTo>
                    <a:pt x="658" y="2449"/>
                  </a:lnTo>
                  <a:lnTo>
                    <a:pt x="556" y="2642"/>
                  </a:lnTo>
                  <a:lnTo>
                    <a:pt x="454" y="2846"/>
                  </a:lnTo>
                  <a:lnTo>
                    <a:pt x="375" y="3050"/>
                  </a:lnTo>
                  <a:lnTo>
                    <a:pt x="295" y="3254"/>
                  </a:lnTo>
                  <a:lnTo>
                    <a:pt x="216" y="3469"/>
                  </a:lnTo>
                  <a:lnTo>
                    <a:pt x="159" y="3696"/>
                  </a:lnTo>
                  <a:lnTo>
                    <a:pt x="103" y="3911"/>
                  </a:lnTo>
                  <a:lnTo>
                    <a:pt x="57" y="4127"/>
                  </a:lnTo>
                  <a:lnTo>
                    <a:pt x="35" y="4342"/>
                  </a:lnTo>
                  <a:lnTo>
                    <a:pt x="12" y="4558"/>
                  </a:lnTo>
                  <a:lnTo>
                    <a:pt x="1" y="4762"/>
                  </a:lnTo>
                  <a:lnTo>
                    <a:pt x="1" y="4954"/>
                  </a:lnTo>
                  <a:lnTo>
                    <a:pt x="12" y="5147"/>
                  </a:lnTo>
                  <a:lnTo>
                    <a:pt x="148" y="5068"/>
                  </a:lnTo>
                  <a:lnTo>
                    <a:pt x="284" y="5000"/>
                  </a:lnTo>
                  <a:lnTo>
                    <a:pt x="545" y="4875"/>
                  </a:lnTo>
                  <a:lnTo>
                    <a:pt x="806" y="4762"/>
                  </a:lnTo>
                  <a:lnTo>
                    <a:pt x="1066" y="4682"/>
                  </a:lnTo>
                  <a:lnTo>
                    <a:pt x="1599" y="4535"/>
                  </a:lnTo>
                  <a:lnTo>
                    <a:pt x="1860" y="4456"/>
                  </a:lnTo>
                  <a:lnTo>
                    <a:pt x="2121" y="4376"/>
                  </a:lnTo>
                  <a:lnTo>
                    <a:pt x="2427" y="4286"/>
                  </a:lnTo>
                  <a:lnTo>
                    <a:pt x="2755" y="4195"/>
                  </a:lnTo>
                  <a:lnTo>
                    <a:pt x="3073" y="4115"/>
                  </a:lnTo>
                  <a:lnTo>
                    <a:pt x="3390" y="4036"/>
                  </a:lnTo>
                  <a:lnTo>
                    <a:pt x="4694" y="3775"/>
                  </a:lnTo>
                  <a:lnTo>
                    <a:pt x="5295" y="3639"/>
                  </a:lnTo>
                  <a:lnTo>
                    <a:pt x="5601" y="3560"/>
                  </a:lnTo>
                  <a:lnTo>
                    <a:pt x="5895" y="3469"/>
                  </a:lnTo>
                  <a:lnTo>
                    <a:pt x="6043" y="3413"/>
                  </a:lnTo>
                  <a:lnTo>
                    <a:pt x="6190" y="3345"/>
                  </a:lnTo>
                  <a:lnTo>
                    <a:pt x="6326" y="3277"/>
                  </a:lnTo>
                  <a:lnTo>
                    <a:pt x="6462" y="3197"/>
                  </a:lnTo>
                  <a:lnTo>
                    <a:pt x="6587" y="3118"/>
                  </a:lnTo>
                  <a:lnTo>
                    <a:pt x="6712" y="3027"/>
                  </a:lnTo>
                  <a:lnTo>
                    <a:pt x="6825" y="2925"/>
                  </a:lnTo>
                  <a:lnTo>
                    <a:pt x="6938" y="2812"/>
                  </a:lnTo>
                  <a:lnTo>
                    <a:pt x="7029" y="2687"/>
                  </a:lnTo>
                  <a:lnTo>
                    <a:pt x="7108" y="2562"/>
                  </a:lnTo>
                  <a:lnTo>
                    <a:pt x="7165" y="2438"/>
                  </a:lnTo>
                  <a:lnTo>
                    <a:pt x="7210" y="2302"/>
                  </a:lnTo>
                  <a:lnTo>
                    <a:pt x="7244" y="2166"/>
                  </a:lnTo>
                  <a:lnTo>
                    <a:pt x="7267" y="2030"/>
                  </a:lnTo>
                  <a:lnTo>
                    <a:pt x="7267" y="1894"/>
                  </a:lnTo>
                  <a:lnTo>
                    <a:pt x="7256" y="1758"/>
                  </a:lnTo>
                  <a:lnTo>
                    <a:pt x="7233" y="1622"/>
                  </a:lnTo>
                  <a:lnTo>
                    <a:pt x="7199" y="1485"/>
                  </a:lnTo>
                  <a:lnTo>
                    <a:pt x="7154" y="1349"/>
                  </a:lnTo>
                  <a:lnTo>
                    <a:pt x="7086" y="1213"/>
                  </a:lnTo>
                  <a:lnTo>
                    <a:pt x="7018" y="1089"/>
                  </a:lnTo>
                  <a:lnTo>
                    <a:pt x="6938" y="975"/>
                  </a:lnTo>
                  <a:lnTo>
                    <a:pt x="6848" y="862"/>
                  </a:lnTo>
                  <a:lnTo>
                    <a:pt x="6734" y="760"/>
                  </a:lnTo>
                  <a:lnTo>
                    <a:pt x="6576" y="613"/>
                  </a:lnTo>
                  <a:lnTo>
                    <a:pt x="6394" y="488"/>
                  </a:lnTo>
                  <a:lnTo>
                    <a:pt x="6224" y="375"/>
                  </a:lnTo>
                  <a:lnTo>
                    <a:pt x="6043" y="284"/>
                  </a:lnTo>
                  <a:lnTo>
                    <a:pt x="5850" y="193"/>
                  </a:lnTo>
                  <a:lnTo>
                    <a:pt x="5669" y="136"/>
                  </a:lnTo>
                  <a:lnTo>
                    <a:pt x="5476" y="80"/>
                  </a:lnTo>
                  <a:lnTo>
                    <a:pt x="5283" y="34"/>
                  </a:lnTo>
                  <a:lnTo>
                    <a:pt x="5079" y="12"/>
                  </a:lnTo>
                  <a:lnTo>
                    <a:pt x="488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4160992" y="-470217"/>
              <a:ext cx="261357" cy="185122"/>
            </a:xfrm>
            <a:custGeom>
              <a:avLst/>
              <a:gdLst/>
              <a:ahLst/>
              <a:cxnLst/>
              <a:rect l="l" t="t" r="r" b="b"/>
              <a:pathLst>
                <a:path w="7268" h="5148" fill="none" extrusionOk="0">
                  <a:moveTo>
                    <a:pt x="12" y="5147"/>
                  </a:moveTo>
                  <a:lnTo>
                    <a:pt x="12" y="5147"/>
                  </a:lnTo>
                  <a:lnTo>
                    <a:pt x="148" y="5068"/>
                  </a:lnTo>
                  <a:lnTo>
                    <a:pt x="284" y="5000"/>
                  </a:lnTo>
                  <a:lnTo>
                    <a:pt x="545" y="4875"/>
                  </a:lnTo>
                  <a:lnTo>
                    <a:pt x="806" y="4762"/>
                  </a:lnTo>
                  <a:lnTo>
                    <a:pt x="1066" y="4682"/>
                  </a:lnTo>
                  <a:lnTo>
                    <a:pt x="1599" y="4535"/>
                  </a:lnTo>
                  <a:lnTo>
                    <a:pt x="1860" y="4456"/>
                  </a:lnTo>
                  <a:lnTo>
                    <a:pt x="2121" y="4376"/>
                  </a:lnTo>
                  <a:lnTo>
                    <a:pt x="2121" y="4376"/>
                  </a:lnTo>
                  <a:lnTo>
                    <a:pt x="2427" y="4286"/>
                  </a:lnTo>
                  <a:lnTo>
                    <a:pt x="2755" y="4195"/>
                  </a:lnTo>
                  <a:lnTo>
                    <a:pt x="3073" y="4115"/>
                  </a:lnTo>
                  <a:lnTo>
                    <a:pt x="3390" y="4036"/>
                  </a:lnTo>
                  <a:lnTo>
                    <a:pt x="4694" y="3775"/>
                  </a:lnTo>
                  <a:lnTo>
                    <a:pt x="4694" y="3775"/>
                  </a:lnTo>
                  <a:lnTo>
                    <a:pt x="5295" y="3639"/>
                  </a:lnTo>
                  <a:lnTo>
                    <a:pt x="5601" y="3560"/>
                  </a:lnTo>
                  <a:lnTo>
                    <a:pt x="5895" y="3469"/>
                  </a:lnTo>
                  <a:lnTo>
                    <a:pt x="6043" y="3413"/>
                  </a:lnTo>
                  <a:lnTo>
                    <a:pt x="6190" y="3345"/>
                  </a:lnTo>
                  <a:lnTo>
                    <a:pt x="6326" y="3277"/>
                  </a:lnTo>
                  <a:lnTo>
                    <a:pt x="6462" y="3197"/>
                  </a:lnTo>
                  <a:lnTo>
                    <a:pt x="6587" y="3118"/>
                  </a:lnTo>
                  <a:lnTo>
                    <a:pt x="6712" y="3027"/>
                  </a:lnTo>
                  <a:lnTo>
                    <a:pt x="6825" y="2925"/>
                  </a:lnTo>
                  <a:lnTo>
                    <a:pt x="6938" y="2812"/>
                  </a:lnTo>
                  <a:lnTo>
                    <a:pt x="6938" y="2812"/>
                  </a:lnTo>
                  <a:lnTo>
                    <a:pt x="7029" y="2687"/>
                  </a:lnTo>
                  <a:lnTo>
                    <a:pt x="7108" y="2562"/>
                  </a:lnTo>
                  <a:lnTo>
                    <a:pt x="7165" y="2438"/>
                  </a:lnTo>
                  <a:lnTo>
                    <a:pt x="7210" y="2302"/>
                  </a:lnTo>
                  <a:lnTo>
                    <a:pt x="7244" y="2166"/>
                  </a:lnTo>
                  <a:lnTo>
                    <a:pt x="7267" y="2030"/>
                  </a:lnTo>
                  <a:lnTo>
                    <a:pt x="7267" y="1894"/>
                  </a:lnTo>
                  <a:lnTo>
                    <a:pt x="7256" y="1758"/>
                  </a:lnTo>
                  <a:lnTo>
                    <a:pt x="7233" y="1622"/>
                  </a:lnTo>
                  <a:lnTo>
                    <a:pt x="7199" y="1485"/>
                  </a:lnTo>
                  <a:lnTo>
                    <a:pt x="7154" y="1349"/>
                  </a:lnTo>
                  <a:lnTo>
                    <a:pt x="7086" y="1213"/>
                  </a:lnTo>
                  <a:lnTo>
                    <a:pt x="7018" y="1089"/>
                  </a:lnTo>
                  <a:lnTo>
                    <a:pt x="6938" y="975"/>
                  </a:lnTo>
                  <a:lnTo>
                    <a:pt x="6848" y="862"/>
                  </a:lnTo>
                  <a:lnTo>
                    <a:pt x="6734" y="760"/>
                  </a:lnTo>
                  <a:lnTo>
                    <a:pt x="6734" y="760"/>
                  </a:lnTo>
                  <a:lnTo>
                    <a:pt x="6576" y="613"/>
                  </a:lnTo>
                  <a:lnTo>
                    <a:pt x="6394" y="488"/>
                  </a:lnTo>
                  <a:lnTo>
                    <a:pt x="6224" y="375"/>
                  </a:lnTo>
                  <a:lnTo>
                    <a:pt x="6043" y="284"/>
                  </a:lnTo>
                  <a:lnTo>
                    <a:pt x="5850" y="193"/>
                  </a:lnTo>
                  <a:lnTo>
                    <a:pt x="5669" y="136"/>
                  </a:lnTo>
                  <a:lnTo>
                    <a:pt x="5476" y="80"/>
                  </a:lnTo>
                  <a:lnTo>
                    <a:pt x="5283" y="34"/>
                  </a:lnTo>
                  <a:lnTo>
                    <a:pt x="5079" y="12"/>
                  </a:lnTo>
                  <a:lnTo>
                    <a:pt x="4887" y="0"/>
                  </a:lnTo>
                  <a:lnTo>
                    <a:pt x="4683" y="0"/>
                  </a:lnTo>
                  <a:lnTo>
                    <a:pt x="4478" y="12"/>
                  </a:lnTo>
                  <a:lnTo>
                    <a:pt x="4286" y="34"/>
                  </a:lnTo>
                  <a:lnTo>
                    <a:pt x="4082" y="57"/>
                  </a:lnTo>
                  <a:lnTo>
                    <a:pt x="3878" y="102"/>
                  </a:lnTo>
                  <a:lnTo>
                    <a:pt x="3685" y="159"/>
                  </a:lnTo>
                  <a:lnTo>
                    <a:pt x="3481" y="216"/>
                  </a:lnTo>
                  <a:lnTo>
                    <a:pt x="3288" y="284"/>
                  </a:lnTo>
                  <a:lnTo>
                    <a:pt x="3095" y="363"/>
                  </a:lnTo>
                  <a:lnTo>
                    <a:pt x="2903" y="454"/>
                  </a:lnTo>
                  <a:lnTo>
                    <a:pt x="2710" y="545"/>
                  </a:lnTo>
                  <a:lnTo>
                    <a:pt x="2529" y="647"/>
                  </a:lnTo>
                  <a:lnTo>
                    <a:pt x="2347" y="749"/>
                  </a:lnTo>
                  <a:lnTo>
                    <a:pt x="2177" y="862"/>
                  </a:lnTo>
                  <a:lnTo>
                    <a:pt x="2007" y="987"/>
                  </a:lnTo>
                  <a:lnTo>
                    <a:pt x="1837" y="1111"/>
                  </a:lnTo>
                  <a:lnTo>
                    <a:pt x="1678" y="1236"/>
                  </a:lnTo>
                  <a:lnTo>
                    <a:pt x="1531" y="1372"/>
                  </a:lnTo>
                  <a:lnTo>
                    <a:pt x="1384" y="1508"/>
                  </a:lnTo>
                  <a:lnTo>
                    <a:pt x="1248" y="1656"/>
                  </a:lnTo>
                  <a:lnTo>
                    <a:pt x="1112" y="1792"/>
                  </a:lnTo>
                  <a:lnTo>
                    <a:pt x="998" y="1939"/>
                  </a:lnTo>
                  <a:lnTo>
                    <a:pt x="998" y="1939"/>
                  </a:lnTo>
                  <a:lnTo>
                    <a:pt x="874" y="2098"/>
                  </a:lnTo>
                  <a:lnTo>
                    <a:pt x="760" y="2268"/>
                  </a:lnTo>
                  <a:lnTo>
                    <a:pt x="658" y="2449"/>
                  </a:lnTo>
                  <a:lnTo>
                    <a:pt x="556" y="2642"/>
                  </a:lnTo>
                  <a:lnTo>
                    <a:pt x="454" y="2846"/>
                  </a:lnTo>
                  <a:lnTo>
                    <a:pt x="375" y="3050"/>
                  </a:lnTo>
                  <a:lnTo>
                    <a:pt x="295" y="3254"/>
                  </a:lnTo>
                  <a:lnTo>
                    <a:pt x="216" y="3469"/>
                  </a:lnTo>
                  <a:lnTo>
                    <a:pt x="159" y="3696"/>
                  </a:lnTo>
                  <a:lnTo>
                    <a:pt x="103" y="3911"/>
                  </a:lnTo>
                  <a:lnTo>
                    <a:pt x="57" y="4127"/>
                  </a:lnTo>
                  <a:lnTo>
                    <a:pt x="35" y="4342"/>
                  </a:lnTo>
                  <a:lnTo>
                    <a:pt x="12" y="4558"/>
                  </a:lnTo>
                  <a:lnTo>
                    <a:pt x="1" y="4762"/>
                  </a:lnTo>
                  <a:lnTo>
                    <a:pt x="1" y="4954"/>
                  </a:lnTo>
                  <a:lnTo>
                    <a:pt x="12" y="514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4143875" y="-418435"/>
              <a:ext cx="239314" cy="289874"/>
            </a:xfrm>
            <a:custGeom>
              <a:avLst/>
              <a:gdLst/>
              <a:ahLst/>
              <a:cxnLst/>
              <a:rect l="l" t="t" r="r" b="b"/>
              <a:pathLst>
                <a:path w="6655" h="8061" extrusionOk="0">
                  <a:moveTo>
                    <a:pt x="6655" y="0"/>
                  </a:moveTo>
                  <a:lnTo>
                    <a:pt x="6337" y="11"/>
                  </a:lnTo>
                  <a:lnTo>
                    <a:pt x="5963" y="57"/>
                  </a:lnTo>
                  <a:lnTo>
                    <a:pt x="5555" y="125"/>
                  </a:lnTo>
                  <a:lnTo>
                    <a:pt x="5102" y="238"/>
                  </a:lnTo>
                  <a:lnTo>
                    <a:pt x="4637" y="374"/>
                  </a:lnTo>
                  <a:lnTo>
                    <a:pt x="4399" y="454"/>
                  </a:lnTo>
                  <a:lnTo>
                    <a:pt x="4150" y="533"/>
                  </a:lnTo>
                  <a:lnTo>
                    <a:pt x="3900" y="635"/>
                  </a:lnTo>
                  <a:lnTo>
                    <a:pt x="3662" y="737"/>
                  </a:lnTo>
                  <a:lnTo>
                    <a:pt x="3413" y="850"/>
                  </a:lnTo>
                  <a:lnTo>
                    <a:pt x="3163" y="975"/>
                  </a:lnTo>
                  <a:lnTo>
                    <a:pt x="2925" y="1111"/>
                  </a:lnTo>
                  <a:lnTo>
                    <a:pt x="2687" y="1258"/>
                  </a:lnTo>
                  <a:lnTo>
                    <a:pt x="2449" y="1406"/>
                  </a:lnTo>
                  <a:lnTo>
                    <a:pt x="2222" y="1576"/>
                  </a:lnTo>
                  <a:lnTo>
                    <a:pt x="2007" y="1746"/>
                  </a:lnTo>
                  <a:lnTo>
                    <a:pt x="1792" y="1927"/>
                  </a:lnTo>
                  <a:lnTo>
                    <a:pt x="1588" y="2120"/>
                  </a:lnTo>
                  <a:lnTo>
                    <a:pt x="1395" y="2324"/>
                  </a:lnTo>
                  <a:lnTo>
                    <a:pt x="1214" y="2528"/>
                  </a:lnTo>
                  <a:lnTo>
                    <a:pt x="1043" y="2755"/>
                  </a:lnTo>
                  <a:lnTo>
                    <a:pt x="885" y="2993"/>
                  </a:lnTo>
                  <a:lnTo>
                    <a:pt x="737" y="3242"/>
                  </a:lnTo>
                  <a:lnTo>
                    <a:pt x="613" y="3492"/>
                  </a:lnTo>
                  <a:lnTo>
                    <a:pt x="511" y="3764"/>
                  </a:lnTo>
                  <a:lnTo>
                    <a:pt x="409" y="4047"/>
                  </a:lnTo>
                  <a:lnTo>
                    <a:pt x="341" y="4331"/>
                  </a:lnTo>
                  <a:lnTo>
                    <a:pt x="250" y="4761"/>
                  </a:lnTo>
                  <a:lnTo>
                    <a:pt x="182" y="5181"/>
                  </a:lnTo>
                  <a:lnTo>
                    <a:pt x="125" y="5612"/>
                  </a:lnTo>
                  <a:lnTo>
                    <a:pt x="80" y="6031"/>
                  </a:lnTo>
                  <a:lnTo>
                    <a:pt x="46" y="6462"/>
                  </a:lnTo>
                  <a:lnTo>
                    <a:pt x="12" y="6893"/>
                  </a:lnTo>
                  <a:lnTo>
                    <a:pt x="1" y="7323"/>
                  </a:lnTo>
                  <a:lnTo>
                    <a:pt x="1" y="7754"/>
                  </a:lnTo>
                  <a:lnTo>
                    <a:pt x="1" y="8060"/>
                  </a:lnTo>
                  <a:lnTo>
                    <a:pt x="35" y="8060"/>
                  </a:lnTo>
                  <a:lnTo>
                    <a:pt x="35" y="7754"/>
                  </a:lnTo>
                  <a:lnTo>
                    <a:pt x="35" y="7323"/>
                  </a:lnTo>
                  <a:lnTo>
                    <a:pt x="46" y="6893"/>
                  </a:lnTo>
                  <a:lnTo>
                    <a:pt x="80" y="6462"/>
                  </a:lnTo>
                  <a:lnTo>
                    <a:pt x="114" y="6042"/>
                  </a:lnTo>
                  <a:lnTo>
                    <a:pt x="159" y="5612"/>
                  </a:lnTo>
                  <a:lnTo>
                    <a:pt x="216" y="5181"/>
                  </a:lnTo>
                  <a:lnTo>
                    <a:pt x="284" y="4761"/>
                  </a:lnTo>
                  <a:lnTo>
                    <a:pt x="375" y="4342"/>
                  </a:lnTo>
                  <a:lnTo>
                    <a:pt x="443" y="4047"/>
                  </a:lnTo>
                  <a:lnTo>
                    <a:pt x="533" y="3775"/>
                  </a:lnTo>
                  <a:lnTo>
                    <a:pt x="647" y="3514"/>
                  </a:lnTo>
                  <a:lnTo>
                    <a:pt x="771" y="3254"/>
                  </a:lnTo>
                  <a:lnTo>
                    <a:pt x="919" y="3016"/>
                  </a:lnTo>
                  <a:lnTo>
                    <a:pt x="1066" y="2777"/>
                  </a:lnTo>
                  <a:lnTo>
                    <a:pt x="1236" y="2551"/>
                  </a:lnTo>
                  <a:lnTo>
                    <a:pt x="1418" y="2347"/>
                  </a:lnTo>
                  <a:lnTo>
                    <a:pt x="1610" y="2143"/>
                  </a:lnTo>
                  <a:lnTo>
                    <a:pt x="1814" y="1950"/>
                  </a:lnTo>
                  <a:lnTo>
                    <a:pt x="2030" y="1769"/>
                  </a:lnTo>
                  <a:lnTo>
                    <a:pt x="2245" y="1599"/>
                  </a:lnTo>
                  <a:lnTo>
                    <a:pt x="2472" y="1440"/>
                  </a:lnTo>
                  <a:lnTo>
                    <a:pt x="2710" y="1281"/>
                  </a:lnTo>
                  <a:lnTo>
                    <a:pt x="2948" y="1145"/>
                  </a:lnTo>
                  <a:lnTo>
                    <a:pt x="3186" y="1009"/>
                  </a:lnTo>
                  <a:lnTo>
                    <a:pt x="3424" y="884"/>
                  </a:lnTo>
                  <a:lnTo>
                    <a:pt x="3673" y="771"/>
                  </a:lnTo>
                  <a:lnTo>
                    <a:pt x="3912" y="669"/>
                  </a:lnTo>
                  <a:lnTo>
                    <a:pt x="4161" y="567"/>
                  </a:lnTo>
                  <a:lnTo>
                    <a:pt x="4410" y="476"/>
                  </a:lnTo>
                  <a:lnTo>
                    <a:pt x="4648" y="397"/>
                  </a:lnTo>
                  <a:lnTo>
                    <a:pt x="5113" y="261"/>
                  </a:lnTo>
                  <a:lnTo>
                    <a:pt x="5555" y="159"/>
                  </a:lnTo>
                  <a:lnTo>
                    <a:pt x="5975" y="91"/>
                  </a:lnTo>
                  <a:lnTo>
                    <a:pt x="6337" y="45"/>
                  </a:lnTo>
                  <a:lnTo>
                    <a:pt x="6655" y="34"/>
                  </a:lnTo>
                  <a:lnTo>
                    <a:pt x="6655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947790" y="-258237"/>
              <a:ext cx="290701" cy="86052"/>
            </a:xfrm>
            <a:custGeom>
              <a:avLst/>
              <a:gdLst/>
              <a:ahLst/>
              <a:cxnLst/>
              <a:rect l="l" t="t" r="r" b="b"/>
              <a:pathLst>
                <a:path w="8084" h="2393" extrusionOk="0">
                  <a:moveTo>
                    <a:pt x="1" y="0"/>
                  </a:moveTo>
                  <a:lnTo>
                    <a:pt x="1" y="2392"/>
                  </a:lnTo>
                  <a:lnTo>
                    <a:pt x="8084" y="2392"/>
                  </a:lnTo>
                  <a:lnTo>
                    <a:pt x="808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3958793" y="-258237"/>
              <a:ext cx="268693" cy="341620"/>
            </a:xfrm>
            <a:custGeom>
              <a:avLst/>
              <a:gdLst/>
              <a:ahLst/>
              <a:cxnLst/>
              <a:rect l="l" t="t" r="r" b="b"/>
              <a:pathLst>
                <a:path w="7472" h="9500" extrusionOk="0">
                  <a:moveTo>
                    <a:pt x="1" y="0"/>
                  </a:moveTo>
                  <a:lnTo>
                    <a:pt x="1" y="9251"/>
                  </a:lnTo>
                  <a:lnTo>
                    <a:pt x="12" y="9296"/>
                  </a:lnTo>
                  <a:lnTo>
                    <a:pt x="24" y="9341"/>
                  </a:lnTo>
                  <a:lnTo>
                    <a:pt x="46" y="9387"/>
                  </a:lnTo>
                  <a:lnTo>
                    <a:pt x="80" y="9421"/>
                  </a:lnTo>
                  <a:lnTo>
                    <a:pt x="114" y="9455"/>
                  </a:lnTo>
                  <a:lnTo>
                    <a:pt x="160" y="9477"/>
                  </a:lnTo>
                  <a:lnTo>
                    <a:pt x="205" y="9489"/>
                  </a:lnTo>
                  <a:lnTo>
                    <a:pt x="250" y="9500"/>
                  </a:lnTo>
                  <a:lnTo>
                    <a:pt x="7222" y="9500"/>
                  </a:lnTo>
                  <a:lnTo>
                    <a:pt x="7267" y="9489"/>
                  </a:lnTo>
                  <a:lnTo>
                    <a:pt x="7324" y="9477"/>
                  </a:lnTo>
                  <a:lnTo>
                    <a:pt x="7358" y="9455"/>
                  </a:lnTo>
                  <a:lnTo>
                    <a:pt x="7403" y="9421"/>
                  </a:lnTo>
                  <a:lnTo>
                    <a:pt x="7437" y="9387"/>
                  </a:lnTo>
                  <a:lnTo>
                    <a:pt x="7460" y="9341"/>
                  </a:lnTo>
                  <a:lnTo>
                    <a:pt x="7471" y="9296"/>
                  </a:lnTo>
                  <a:lnTo>
                    <a:pt x="7471" y="9251"/>
                  </a:lnTo>
                  <a:lnTo>
                    <a:pt x="74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3958793" y="-243566"/>
              <a:ext cx="268693" cy="99897"/>
            </a:xfrm>
            <a:custGeom>
              <a:avLst/>
              <a:gdLst/>
              <a:ahLst/>
              <a:cxnLst/>
              <a:rect l="l" t="t" r="r" b="b"/>
              <a:pathLst>
                <a:path w="7472" h="2778" extrusionOk="0">
                  <a:moveTo>
                    <a:pt x="1" y="0"/>
                  </a:moveTo>
                  <a:lnTo>
                    <a:pt x="1" y="2211"/>
                  </a:lnTo>
                  <a:lnTo>
                    <a:pt x="7471" y="2778"/>
                  </a:lnTo>
                  <a:lnTo>
                    <a:pt x="7471" y="0"/>
                  </a:lnTo>
                  <a:close/>
                </a:path>
              </a:pathLst>
            </a:custGeom>
            <a:solidFill>
              <a:srgbClr val="0A0A0A">
                <a:alpha val="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8"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p22"/>
          <p:cNvSpPr txBox="1">
            <a:spLocks noGrp="1"/>
          </p:cNvSpPr>
          <p:nvPr>
            <p:ph type="title" hasCustomPrompt="1"/>
          </p:nvPr>
        </p:nvSpPr>
        <p:spPr>
          <a:xfrm>
            <a:off x="737700" y="592900"/>
            <a:ext cx="37062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723" name="Google Shape;723;p22"/>
          <p:cNvSpPr txBox="1">
            <a:spLocks noGrp="1"/>
          </p:cNvSpPr>
          <p:nvPr>
            <p:ph type="subTitle" idx="1"/>
          </p:nvPr>
        </p:nvSpPr>
        <p:spPr>
          <a:xfrm>
            <a:off x="738494" y="1330482"/>
            <a:ext cx="3704400" cy="4116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724" name="Google Shape;724;p22"/>
          <p:cNvSpPr txBox="1">
            <a:spLocks noGrp="1"/>
          </p:cNvSpPr>
          <p:nvPr>
            <p:ph type="title" idx="2" hasCustomPrompt="1"/>
          </p:nvPr>
        </p:nvSpPr>
        <p:spPr>
          <a:xfrm>
            <a:off x="737700" y="1848583"/>
            <a:ext cx="37062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725" name="Google Shape;725;p22"/>
          <p:cNvSpPr txBox="1">
            <a:spLocks noGrp="1"/>
          </p:cNvSpPr>
          <p:nvPr>
            <p:ph type="subTitle" idx="3"/>
          </p:nvPr>
        </p:nvSpPr>
        <p:spPr>
          <a:xfrm>
            <a:off x="738494" y="2587110"/>
            <a:ext cx="3704400" cy="4116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726" name="Google Shape;726;p22"/>
          <p:cNvSpPr txBox="1">
            <a:spLocks noGrp="1"/>
          </p:cNvSpPr>
          <p:nvPr>
            <p:ph type="title" idx="4" hasCustomPrompt="1"/>
          </p:nvPr>
        </p:nvSpPr>
        <p:spPr>
          <a:xfrm>
            <a:off x="737700" y="3105198"/>
            <a:ext cx="37062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727" name="Google Shape;727;p22"/>
          <p:cNvSpPr txBox="1">
            <a:spLocks noGrp="1"/>
          </p:cNvSpPr>
          <p:nvPr>
            <p:ph type="subTitle" idx="5"/>
          </p:nvPr>
        </p:nvSpPr>
        <p:spPr>
          <a:xfrm>
            <a:off x="738494" y="3843725"/>
            <a:ext cx="3704400" cy="4116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grpSp>
        <p:nvGrpSpPr>
          <p:cNvPr id="728" name="Google Shape;728;p22"/>
          <p:cNvGrpSpPr/>
          <p:nvPr/>
        </p:nvGrpSpPr>
        <p:grpSpPr>
          <a:xfrm>
            <a:off x="0" y="514350"/>
            <a:ext cx="9144000" cy="4628975"/>
            <a:chOff x="0" y="514350"/>
            <a:chExt cx="9144000" cy="4628975"/>
          </a:xfrm>
        </p:grpSpPr>
        <p:cxnSp>
          <p:nvCxnSpPr>
            <p:cNvPr id="729" name="Google Shape;729;p22"/>
            <p:cNvCxnSpPr/>
            <p:nvPr/>
          </p:nvCxnSpPr>
          <p:spPr>
            <a:xfrm>
              <a:off x="703650" y="514350"/>
              <a:ext cx="77367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30" name="Google Shape;730;p22"/>
            <p:cNvSpPr/>
            <p:nvPr/>
          </p:nvSpPr>
          <p:spPr>
            <a:xfrm>
              <a:off x="0" y="4599425"/>
              <a:ext cx="9144000" cy="543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0" name="Google Shape;760;p24"/>
          <p:cNvGrpSpPr/>
          <p:nvPr/>
        </p:nvGrpSpPr>
        <p:grpSpPr>
          <a:xfrm>
            <a:off x="-101600" y="285750"/>
            <a:ext cx="9245700" cy="4857550"/>
            <a:chOff x="-101600" y="285750"/>
            <a:chExt cx="9245700" cy="4857550"/>
          </a:xfrm>
        </p:grpSpPr>
        <p:cxnSp>
          <p:nvCxnSpPr>
            <p:cNvPr id="761" name="Google Shape;761;p24"/>
            <p:cNvCxnSpPr/>
            <p:nvPr/>
          </p:nvCxnSpPr>
          <p:spPr>
            <a:xfrm>
              <a:off x="703650" y="285750"/>
              <a:ext cx="77367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62" name="Google Shape;762;p24"/>
            <p:cNvSpPr/>
            <p:nvPr/>
          </p:nvSpPr>
          <p:spPr>
            <a:xfrm>
              <a:off x="-101600" y="4854100"/>
              <a:ext cx="9245700" cy="289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3" name="Google Shape;763;p24"/>
          <p:cNvGrpSpPr/>
          <p:nvPr/>
        </p:nvGrpSpPr>
        <p:grpSpPr>
          <a:xfrm>
            <a:off x="8237850" y="4011900"/>
            <a:ext cx="855655" cy="842208"/>
            <a:chOff x="3693450" y="-758825"/>
            <a:chExt cx="855655" cy="842208"/>
          </a:xfrm>
        </p:grpSpPr>
        <p:sp>
          <p:nvSpPr>
            <p:cNvPr id="764" name="Google Shape;764;p24"/>
            <p:cNvSpPr/>
            <p:nvPr/>
          </p:nvSpPr>
          <p:spPr>
            <a:xfrm>
              <a:off x="4333417" y="-665871"/>
              <a:ext cx="215688" cy="148407"/>
            </a:xfrm>
            <a:custGeom>
              <a:avLst/>
              <a:gdLst/>
              <a:ahLst/>
              <a:cxnLst/>
              <a:rect l="l" t="t" r="r" b="b"/>
              <a:pathLst>
                <a:path w="5998" h="4127" extrusionOk="0">
                  <a:moveTo>
                    <a:pt x="3220" y="0"/>
                  </a:moveTo>
                  <a:lnTo>
                    <a:pt x="3016" y="11"/>
                  </a:lnTo>
                  <a:lnTo>
                    <a:pt x="2620" y="45"/>
                  </a:lnTo>
                  <a:lnTo>
                    <a:pt x="2223" y="91"/>
                  </a:lnTo>
                  <a:lnTo>
                    <a:pt x="1" y="1315"/>
                  </a:lnTo>
                  <a:lnTo>
                    <a:pt x="1" y="1315"/>
                  </a:lnTo>
                  <a:lnTo>
                    <a:pt x="103" y="1281"/>
                  </a:lnTo>
                  <a:lnTo>
                    <a:pt x="228" y="1247"/>
                  </a:lnTo>
                  <a:lnTo>
                    <a:pt x="341" y="1224"/>
                  </a:lnTo>
                  <a:lnTo>
                    <a:pt x="454" y="1213"/>
                  </a:lnTo>
                  <a:lnTo>
                    <a:pt x="568" y="1202"/>
                  </a:lnTo>
                  <a:lnTo>
                    <a:pt x="692" y="1202"/>
                  </a:lnTo>
                  <a:lnTo>
                    <a:pt x="806" y="1213"/>
                  </a:lnTo>
                  <a:lnTo>
                    <a:pt x="930" y="1224"/>
                  </a:lnTo>
                  <a:lnTo>
                    <a:pt x="1157" y="1270"/>
                  </a:lnTo>
                  <a:lnTo>
                    <a:pt x="1384" y="1338"/>
                  </a:lnTo>
                  <a:lnTo>
                    <a:pt x="1611" y="1440"/>
                  </a:lnTo>
                  <a:lnTo>
                    <a:pt x="1815" y="1553"/>
                  </a:lnTo>
                  <a:lnTo>
                    <a:pt x="2007" y="1689"/>
                  </a:lnTo>
                  <a:lnTo>
                    <a:pt x="2189" y="1848"/>
                  </a:lnTo>
                  <a:lnTo>
                    <a:pt x="2359" y="2007"/>
                  </a:lnTo>
                  <a:lnTo>
                    <a:pt x="2517" y="2188"/>
                  </a:lnTo>
                  <a:lnTo>
                    <a:pt x="2665" y="2381"/>
                  </a:lnTo>
                  <a:lnTo>
                    <a:pt x="2790" y="2573"/>
                  </a:lnTo>
                  <a:lnTo>
                    <a:pt x="2914" y="2789"/>
                  </a:lnTo>
                  <a:lnTo>
                    <a:pt x="3028" y="2993"/>
                  </a:lnTo>
                  <a:lnTo>
                    <a:pt x="3152" y="3265"/>
                  </a:lnTo>
                  <a:lnTo>
                    <a:pt x="3209" y="3401"/>
                  </a:lnTo>
                  <a:lnTo>
                    <a:pt x="3288" y="3526"/>
                  </a:lnTo>
                  <a:lnTo>
                    <a:pt x="3368" y="3650"/>
                  </a:lnTo>
                  <a:lnTo>
                    <a:pt x="3447" y="3764"/>
                  </a:lnTo>
                  <a:lnTo>
                    <a:pt x="3549" y="3866"/>
                  </a:lnTo>
                  <a:lnTo>
                    <a:pt x="3662" y="3956"/>
                  </a:lnTo>
                  <a:lnTo>
                    <a:pt x="3753" y="4013"/>
                  </a:lnTo>
                  <a:lnTo>
                    <a:pt x="3855" y="4058"/>
                  </a:lnTo>
                  <a:lnTo>
                    <a:pt x="3946" y="4081"/>
                  </a:lnTo>
                  <a:lnTo>
                    <a:pt x="4048" y="4104"/>
                  </a:lnTo>
                  <a:lnTo>
                    <a:pt x="4150" y="4115"/>
                  </a:lnTo>
                  <a:lnTo>
                    <a:pt x="4263" y="4126"/>
                  </a:lnTo>
                  <a:lnTo>
                    <a:pt x="4365" y="4115"/>
                  </a:lnTo>
                  <a:lnTo>
                    <a:pt x="4467" y="4104"/>
                  </a:lnTo>
                  <a:lnTo>
                    <a:pt x="4581" y="4081"/>
                  </a:lnTo>
                  <a:lnTo>
                    <a:pt x="4683" y="4047"/>
                  </a:lnTo>
                  <a:lnTo>
                    <a:pt x="4898" y="3979"/>
                  </a:lnTo>
                  <a:lnTo>
                    <a:pt x="5091" y="3888"/>
                  </a:lnTo>
                  <a:lnTo>
                    <a:pt x="5284" y="3775"/>
                  </a:lnTo>
                  <a:lnTo>
                    <a:pt x="5431" y="3673"/>
                  </a:lnTo>
                  <a:lnTo>
                    <a:pt x="5567" y="3571"/>
                  </a:lnTo>
                  <a:lnTo>
                    <a:pt x="5692" y="3446"/>
                  </a:lnTo>
                  <a:lnTo>
                    <a:pt x="5805" y="3310"/>
                  </a:lnTo>
                  <a:lnTo>
                    <a:pt x="5839" y="3231"/>
                  </a:lnTo>
                  <a:lnTo>
                    <a:pt x="5884" y="3163"/>
                  </a:lnTo>
                  <a:lnTo>
                    <a:pt x="5941" y="3004"/>
                  </a:lnTo>
                  <a:lnTo>
                    <a:pt x="5975" y="2834"/>
                  </a:lnTo>
                  <a:lnTo>
                    <a:pt x="5998" y="2664"/>
                  </a:lnTo>
                  <a:lnTo>
                    <a:pt x="5998" y="2494"/>
                  </a:lnTo>
                  <a:lnTo>
                    <a:pt x="5986" y="2313"/>
                  </a:lnTo>
                  <a:lnTo>
                    <a:pt x="5964" y="2143"/>
                  </a:lnTo>
                  <a:lnTo>
                    <a:pt x="5930" y="1973"/>
                  </a:lnTo>
                  <a:lnTo>
                    <a:pt x="5884" y="1791"/>
                  </a:lnTo>
                  <a:lnTo>
                    <a:pt x="5839" y="1610"/>
                  </a:lnTo>
                  <a:lnTo>
                    <a:pt x="5771" y="1428"/>
                  </a:lnTo>
                  <a:lnTo>
                    <a:pt x="5692" y="1247"/>
                  </a:lnTo>
                  <a:lnTo>
                    <a:pt x="5601" y="1088"/>
                  </a:lnTo>
                  <a:lnTo>
                    <a:pt x="5510" y="930"/>
                  </a:lnTo>
                  <a:lnTo>
                    <a:pt x="5397" y="771"/>
                  </a:lnTo>
                  <a:lnTo>
                    <a:pt x="5261" y="635"/>
                  </a:lnTo>
                  <a:lnTo>
                    <a:pt x="5113" y="510"/>
                  </a:lnTo>
                  <a:lnTo>
                    <a:pt x="4955" y="397"/>
                  </a:lnTo>
                  <a:lnTo>
                    <a:pt x="4785" y="295"/>
                  </a:lnTo>
                  <a:lnTo>
                    <a:pt x="4592" y="215"/>
                  </a:lnTo>
                  <a:lnTo>
                    <a:pt x="4411" y="147"/>
                  </a:lnTo>
                  <a:lnTo>
                    <a:pt x="4218" y="91"/>
                  </a:lnTo>
                  <a:lnTo>
                    <a:pt x="4014" y="45"/>
                  </a:lnTo>
                  <a:lnTo>
                    <a:pt x="3821" y="23"/>
                  </a:lnTo>
                  <a:lnTo>
                    <a:pt x="3617" y="11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24"/>
            <p:cNvSpPr/>
            <p:nvPr/>
          </p:nvSpPr>
          <p:spPr>
            <a:xfrm>
              <a:off x="3693450" y="-537892"/>
              <a:ext cx="176132" cy="123163"/>
            </a:xfrm>
            <a:custGeom>
              <a:avLst/>
              <a:gdLst/>
              <a:ahLst/>
              <a:cxnLst/>
              <a:rect l="l" t="t" r="r" b="b"/>
              <a:pathLst>
                <a:path w="4898" h="3425" extrusionOk="0">
                  <a:moveTo>
                    <a:pt x="1655" y="1"/>
                  </a:moveTo>
                  <a:lnTo>
                    <a:pt x="1406" y="12"/>
                  </a:lnTo>
                  <a:lnTo>
                    <a:pt x="1281" y="23"/>
                  </a:lnTo>
                  <a:lnTo>
                    <a:pt x="1156" y="46"/>
                  </a:lnTo>
                  <a:lnTo>
                    <a:pt x="1043" y="69"/>
                  </a:lnTo>
                  <a:lnTo>
                    <a:pt x="930" y="103"/>
                  </a:lnTo>
                  <a:lnTo>
                    <a:pt x="816" y="137"/>
                  </a:lnTo>
                  <a:lnTo>
                    <a:pt x="703" y="193"/>
                  </a:lnTo>
                  <a:lnTo>
                    <a:pt x="612" y="250"/>
                  </a:lnTo>
                  <a:lnTo>
                    <a:pt x="510" y="318"/>
                  </a:lnTo>
                  <a:lnTo>
                    <a:pt x="419" y="397"/>
                  </a:lnTo>
                  <a:lnTo>
                    <a:pt x="340" y="488"/>
                  </a:lnTo>
                  <a:lnTo>
                    <a:pt x="261" y="590"/>
                  </a:lnTo>
                  <a:lnTo>
                    <a:pt x="193" y="715"/>
                  </a:lnTo>
                  <a:lnTo>
                    <a:pt x="136" y="839"/>
                  </a:lnTo>
                  <a:lnTo>
                    <a:pt x="91" y="976"/>
                  </a:lnTo>
                  <a:lnTo>
                    <a:pt x="57" y="1089"/>
                  </a:lnTo>
                  <a:lnTo>
                    <a:pt x="34" y="1202"/>
                  </a:lnTo>
                  <a:lnTo>
                    <a:pt x="11" y="1327"/>
                  </a:lnTo>
                  <a:lnTo>
                    <a:pt x="0" y="1452"/>
                  </a:lnTo>
                  <a:lnTo>
                    <a:pt x="0" y="1565"/>
                  </a:lnTo>
                  <a:lnTo>
                    <a:pt x="11" y="1690"/>
                  </a:lnTo>
                  <a:lnTo>
                    <a:pt x="23" y="1814"/>
                  </a:lnTo>
                  <a:lnTo>
                    <a:pt x="45" y="1928"/>
                  </a:lnTo>
                  <a:lnTo>
                    <a:pt x="68" y="2052"/>
                  </a:lnTo>
                  <a:lnTo>
                    <a:pt x="102" y="2166"/>
                  </a:lnTo>
                  <a:lnTo>
                    <a:pt x="147" y="2279"/>
                  </a:lnTo>
                  <a:lnTo>
                    <a:pt x="193" y="2393"/>
                  </a:lnTo>
                  <a:lnTo>
                    <a:pt x="249" y="2495"/>
                  </a:lnTo>
                  <a:lnTo>
                    <a:pt x="306" y="2608"/>
                  </a:lnTo>
                  <a:lnTo>
                    <a:pt x="374" y="2699"/>
                  </a:lnTo>
                  <a:lnTo>
                    <a:pt x="453" y="2801"/>
                  </a:lnTo>
                  <a:lnTo>
                    <a:pt x="533" y="2891"/>
                  </a:lnTo>
                  <a:lnTo>
                    <a:pt x="624" y="2971"/>
                  </a:lnTo>
                  <a:lnTo>
                    <a:pt x="726" y="3050"/>
                  </a:lnTo>
                  <a:lnTo>
                    <a:pt x="816" y="3118"/>
                  </a:lnTo>
                  <a:lnTo>
                    <a:pt x="918" y="3186"/>
                  </a:lnTo>
                  <a:lnTo>
                    <a:pt x="1032" y="3243"/>
                  </a:lnTo>
                  <a:lnTo>
                    <a:pt x="1145" y="3288"/>
                  </a:lnTo>
                  <a:lnTo>
                    <a:pt x="1258" y="3333"/>
                  </a:lnTo>
                  <a:lnTo>
                    <a:pt x="1372" y="3367"/>
                  </a:lnTo>
                  <a:lnTo>
                    <a:pt x="1485" y="3390"/>
                  </a:lnTo>
                  <a:lnTo>
                    <a:pt x="1610" y="3413"/>
                  </a:lnTo>
                  <a:lnTo>
                    <a:pt x="1734" y="3424"/>
                  </a:lnTo>
                  <a:lnTo>
                    <a:pt x="1973" y="3424"/>
                  </a:lnTo>
                  <a:lnTo>
                    <a:pt x="2097" y="3413"/>
                  </a:lnTo>
                  <a:lnTo>
                    <a:pt x="2211" y="3390"/>
                  </a:lnTo>
                  <a:lnTo>
                    <a:pt x="2347" y="3356"/>
                  </a:lnTo>
                  <a:lnTo>
                    <a:pt x="2471" y="3311"/>
                  </a:lnTo>
                  <a:lnTo>
                    <a:pt x="2596" y="3254"/>
                  </a:lnTo>
                  <a:lnTo>
                    <a:pt x="2709" y="3186"/>
                  </a:lnTo>
                  <a:lnTo>
                    <a:pt x="2823" y="3107"/>
                  </a:lnTo>
                  <a:lnTo>
                    <a:pt x="2925" y="3016"/>
                  </a:lnTo>
                  <a:lnTo>
                    <a:pt x="3015" y="2914"/>
                  </a:lnTo>
                  <a:lnTo>
                    <a:pt x="3095" y="2812"/>
                  </a:lnTo>
                  <a:lnTo>
                    <a:pt x="3152" y="2710"/>
                  </a:lnTo>
                  <a:lnTo>
                    <a:pt x="3208" y="2608"/>
                  </a:lnTo>
                  <a:lnTo>
                    <a:pt x="3288" y="2393"/>
                  </a:lnTo>
                  <a:lnTo>
                    <a:pt x="3356" y="2177"/>
                  </a:lnTo>
                  <a:lnTo>
                    <a:pt x="3424" y="1950"/>
                  </a:lnTo>
                  <a:lnTo>
                    <a:pt x="3526" y="1667"/>
                  </a:lnTo>
                  <a:lnTo>
                    <a:pt x="3639" y="1384"/>
                  </a:lnTo>
                  <a:lnTo>
                    <a:pt x="3707" y="1248"/>
                  </a:lnTo>
                  <a:lnTo>
                    <a:pt x="3786" y="1123"/>
                  </a:lnTo>
                  <a:lnTo>
                    <a:pt x="3866" y="998"/>
                  </a:lnTo>
                  <a:lnTo>
                    <a:pt x="3956" y="873"/>
                  </a:lnTo>
                  <a:lnTo>
                    <a:pt x="4047" y="760"/>
                  </a:lnTo>
                  <a:lnTo>
                    <a:pt x="4149" y="658"/>
                  </a:lnTo>
                  <a:lnTo>
                    <a:pt x="4262" y="556"/>
                  </a:lnTo>
                  <a:lnTo>
                    <a:pt x="4376" y="477"/>
                  </a:lnTo>
                  <a:lnTo>
                    <a:pt x="4489" y="397"/>
                  </a:lnTo>
                  <a:lnTo>
                    <a:pt x="4625" y="341"/>
                  </a:lnTo>
                  <a:lnTo>
                    <a:pt x="4761" y="284"/>
                  </a:lnTo>
                  <a:lnTo>
                    <a:pt x="4897" y="250"/>
                  </a:lnTo>
                  <a:lnTo>
                    <a:pt x="2154" y="46"/>
                  </a:lnTo>
                  <a:lnTo>
                    <a:pt x="1905" y="23"/>
                  </a:lnTo>
                  <a:lnTo>
                    <a:pt x="1655" y="1"/>
                  </a:lnTo>
                  <a:close/>
                </a:path>
              </a:pathLst>
            </a:custGeom>
            <a:solidFill>
              <a:srgbClr val="86AD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24"/>
            <p:cNvSpPr/>
            <p:nvPr/>
          </p:nvSpPr>
          <p:spPr>
            <a:xfrm>
              <a:off x="3693450" y="-537892"/>
              <a:ext cx="176132" cy="123163"/>
            </a:xfrm>
            <a:custGeom>
              <a:avLst/>
              <a:gdLst/>
              <a:ahLst/>
              <a:cxnLst/>
              <a:rect l="l" t="t" r="r" b="b"/>
              <a:pathLst>
                <a:path w="4898" h="3425" fill="none" extrusionOk="0">
                  <a:moveTo>
                    <a:pt x="2154" y="46"/>
                  </a:moveTo>
                  <a:lnTo>
                    <a:pt x="2154" y="46"/>
                  </a:lnTo>
                  <a:lnTo>
                    <a:pt x="1905" y="23"/>
                  </a:lnTo>
                  <a:lnTo>
                    <a:pt x="1655" y="1"/>
                  </a:lnTo>
                  <a:lnTo>
                    <a:pt x="1406" y="12"/>
                  </a:lnTo>
                  <a:lnTo>
                    <a:pt x="1281" y="23"/>
                  </a:lnTo>
                  <a:lnTo>
                    <a:pt x="1156" y="46"/>
                  </a:lnTo>
                  <a:lnTo>
                    <a:pt x="1043" y="69"/>
                  </a:lnTo>
                  <a:lnTo>
                    <a:pt x="930" y="103"/>
                  </a:lnTo>
                  <a:lnTo>
                    <a:pt x="816" y="137"/>
                  </a:lnTo>
                  <a:lnTo>
                    <a:pt x="703" y="193"/>
                  </a:lnTo>
                  <a:lnTo>
                    <a:pt x="612" y="250"/>
                  </a:lnTo>
                  <a:lnTo>
                    <a:pt x="510" y="318"/>
                  </a:lnTo>
                  <a:lnTo>
                    <a:pt x="419" y="397"/>
                  </a:lnTo>
                  <a:lnTo>
                    <a:pt x="340" y="488"/>
                  </a:lnTo>
                  <a:lnTo>
                    <a:pt x="340" y="488"/>
                  </a:lnTo>
                  <a:lnTo>
                    <a:pt x="261" y="590"/>
                  </a:lnTo>
                  <a:lnTo>
                    <a:pt x="193" y="715"/>
                  </a:lnTo>
                  <a:lnTo>
                    <a:pt x="136" y="839"/>
                  </a:lnTo>
                  <a:lnTo>
                    <a:pt x="91" y="976"/>
                  </a:lnTo>
                  <a:lnTo>
                    <a:pt x="91" y="976"/>
                  </a:lnTo>
                  <a:lnTo>
                    <a:pt x="57" y="1089"/>
                  </a:lnTo>
                  <a:lnTo>
                    <a:pt x="34" y="1202"/>
                  </a:lnTo>
                  <a:lnTo>
                    <a:pt x="11" y="1327"/>
                  </a:lnTo>
                  <a:lnTo>
                    <a:pt x="0" y="1452"/>
                  </a:lnTo>
                  <a:lnTo>
                    <a:pt x="0" y="1565"/>
                  </a:lnTo>
                  <a:lnTo>
                    <a:pt x="11" y="1690"/>
                  </a:lnTo>
                  <a:lnTo>
                    <a:pt x="23" y="1814"/>
                  </a:lnTo>
                  <a:lnTo>
                    <a:pt x="45" y="1928"/>
                  </a:lnTo>
                  <a:lnTo>
                    <a:pt x="68" y="2052"/>
                  </a:lnTo>
                  <a:lnTo>
                    <a:pt x="102" y="2166"/>
                  </a:lnTo>
                  <a:lnTo>
                    <a:pt x="147" y="2279"/>
                  </a:lnTo>
                  <a:lnTo>
                    <a:pt x="193" y="2393"/>
                  </a:lnTo>
                  <a:lnTo>
                    <a:pt x="249" y="2495"/>
                  </a:lnTo>
                  <a:lnTo>
                    <a:pt x="306" y="2608"/>
                  </a:lnTo>
                  <a:lnTo>
                    <a:pt x="374" y="2699"/>
                  </a:lnTo>
                  <a:lnTo>
                    <a:pt x="453" y="2801"/>
                  </a:lnTo>
                  <a:lnTo>
                    <a:pt x="453" y="2801"/>
                  </a:lnTo>
                  <a:lnTo>
                    <a:pt x="533" y="2891"/>
                  </a:lnTo>
                  <a:lnTo>
                    <a:pt x="624" y="2971"/>
                  </a:lnTo>
                  <a:lnTo>
                    <a:pt x="726" y="3050"/>
                  </a:lnTo>
                  <a:lnTo>
                    <a:pt x="816" y="3118"/>
                  </a:lnTo>
                  <a:lnTo>
                    <a:pt x="918" y="3186"/>
                  </a:lnTo>
                  <a:lnTo>
                    <a:pt x="1032" y="3243"/>
                  </a:lnTo>
                  <a:lnTo>
                    <a:pt x="1145" y="3288"/>
                  </a:lnTo>
                  <a:lnTo>
                    <a:pt x="1258" y="3333"/>
                  </a:lnTo>
                  <a:lnTo>
                    <a:pt x="1372" y="3367"/>
                  </a:lnTo>
                  <a:lnTo>
                    <a:pt x="1485" y="3390"/>
                  </a:lnTo>
                  <a:lnTo>
                    <a:pt x="1610" y="3413"/>
                  </a:lnTo>
                  <a:lnTo>
                    <a:pt x="1734" y="3424"/>
                  </a:lnTo>
                  <a:lnTo>
                    <a:pt x="1848" y="3424"/>
                  </a:lnTo>
                  <a:lnTo>
                    <a:pt x="1973" y="3424"/>
                  </a:lnTo>
                  <a:lnTo>
                    <a:pt x="2097" y="3413"/>
                  </a:lnTo>
                  <a:lnTo>
                    <a:pt x="2211" y="3390"/>
                  </a:lnTo>
                  <a:lnTo>
                    <a:pt x="2211" y="3390"/>
                  </a:lnTo>
                  <a:lnTo>
                    <a:pt x="2347" y="3356"/>
                  </a:lnTo>
                  <a:lnTo>
                    <a:pt x="2471" y="3311"/>
                  </a:lnTo>
                  <a:lnTo>
                    <a:pt x="2596" y="3254"/>
                  </a:lnTo>
                  <a:lnTo>
                    <a:pt x="2709" y="3186"/>
                  </a:lnTo>
                  <a:lnTo>
                    <a:pt x="2823" y="3107"/>
                  </a:lnTo>
                  <a:lnTo>
                    <a:pt x="2925" y="3016"/>
                  </a:lnTo>
                  <a:lnTo>
                    <a:pt x="3015" y="2914"/>
                  </a:lnTo>
                  <a:lnTo>
                    <a:pt x="3095" y="2812"/>
                  </a:lnTo>
                  <a:lnTo>
                    <a:pt x="3095" y="2812"/>
                  </a:lnTo>
                  <a:lnTo>
                    <a:pt x="3152" y="2710"/>
                  </a:lnTo>
                  <a:lnTo>
                    <a:pt x="3208" y="2608"/>
                  </a:lnTo>
                  <a:lnTo>
                    <a:pt x="3288" y="2393"/>
                  </a:lnTo>
                  <a:lnTo>
                    <a:pt x="3356" y="2177"/>
                  </a:lnTo>
                  <a:lnTo>
                    <a:pt x="3424" y="1950"/>
                  </a:lnTo>
                  <a:lnTo>
                    <a:pt x="3424" y="1950"/>
                  </a:lnTo>
                  <a:lnTo>
                    <a:pt x="3526" y="1667"/>
                  </a:lnTo>
                  <a:lnTo>
                    <a:pt x="3639" y="1384"/>
                  </a:lnTo>
                  <a:lnTo>
                    <a:pt x="3707" y="1248"/>
                  </a:lnTo>
                  <a:lnTo>
                    <a:pt x="3786" y="1123"/>
                  </a:lnTo>
                  <a:lnTo>
                    <a:pt x="3866" y="998"/>
                  </a:lnTo>
                  <a:lnTo>
                    <a:pt x="3956" y="873"/>
                  </a:lnTo>
                  <a:lnTo>
                    <a:pt x="4047" y="760"/>
                  </a:lnTo>
                  <a:lnTo>
                    <a:pt x="4149" y="658"/>
                  </a:lnTo>
                  <a:lnTo>
                    <a:pt x="4262" y="556"/>
                  </a:lnTo>
                  <a:lnTo>
                    <a:pt x="4376" y="477"/>
                  </a:lnTo>
                  <a:lnTo>
                    <a:pt x="4489" y="397"/>
                  </a:lnTo>
                  <a:lnTo>
                    <a:pt x="4625" y="341"/>
                  </a:lnTo>
                  <a:lnTo>
                    <a:pt x="4761" y="284"/>
                  </a:lnTo>
                  <a:lnTo>
                    <a:pt x="4897" y="25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24"/>
            <p:cNvSpPr/>
            <p:nvPr/>
          </p:nvSpPr>
          <p:spPr>
            <a:xfrm>
              <a:off x="4333417" y="-665871"/>
              <a:ext cx="215688" cy="148407"/>
            </a:xfrm>
            <a:custGeom>
              <a:avLst/>
              <a:gdLst/>
              <a:ahLst/>
              <a:cxnLst/>
              <a:rect l="l" t="t" r="r" b="b"/>
              <a:pathLst>
                <a:path w="5998" h="4127" extrusionOk="0">
                  <a:moveTo>
                    <a:pt x="3220" y="0"/>
                  </a:moveTo>
                  <a:lnTo>
                    <a:pt x="3016" y="11"/>
                  </a:lnTo>
                  <a:lnTo>
                    <a:pt x="2620" y="45"/>
                  </a:lnTo>
                  <a:lnTo>
                    <a:pt x="2223" y="91"/>
                  </a:lnTo>
                  <a:lnTo>
                    <a:pt x="1" y="1315"/>
                  </a:lnTo>
                  <a:lnTo>
                    <a:pt x="1" y="1315"/>
                  </a:lnTo>
                  <a:lnTo>
                    <a:pt x="103" y="1281"/>
                  </a:lnTo>
                  <a:lnTo>
                    <a:pt x="228" y="1247"/>
                  </a:lnTo>
                  <a:lnTo>
                    <a:pt x="341" y="1224"/>
                  </a:lnTo>
                  <a:lnTo>
                    <a:pt x="454" y="1213"/>
                  </a:lnTo>
                  <a:lnTo>
                    <a:pt x="568" y="1202"/>
                  </a:lnTo>
                  <a:lnTo>
                    <a:pt x="692" y="1202"/>
                  </a:lnTo>
                  <a:lnTo>
                    <a:pt x="806" y="1213"/>
                  </a:lnTo>
                  <a:lnTo>
                    <a:pt x="930" y="1224"/>
                  </a:lnTo>
                  <a:lnTo>
                    <a:pt x="1157" y="1270"/>
                  </a:lnTo>
                  <a:lnTo>
                    <a:pt x="1384" y="1338"/>
                  </a:lnTo>
                  <a:lnTo>
                    <a:pt x="1611" y="1440"/>
                  </a:lnTo>
                  <a:lnTo>
                    <a:pt x="1815" y="1553"/>
                  </a:lnTo>
                  <a:lnTo>
                    <a:pt x="2007" y="1689"/>
                  </a:lnTo>
                  <a:lnTo>
                    <a:pt x="2189" y="1848"/>
                  </a:lnTo>
                  <a:lnTo>
                    <a:pt x="2359" y="2007"/>
                  </a:lnTo>
                  <a:lnTo>
                    <a:pt x="2517" y="2188"/>
                  </a:lnTo>
                  <a:lnTo>
                    <a:pt x="2665" y="2381"/>
                  </a:lnTo>
                  <a:lnTo>
                    <a:pt x="2790" y="2573"/>
                  </a:lnTo>
                  <a:lnTo>
                    <a:pt x="2914" y="2789"/>
                  </a:lnTo>
                  <a:lnTo>
                    <a:pt x="3028" y="2993"/>
                  </a:lnTo>
                  <a:lnTo>
                    <a:pt x="3152" y="3265"/>
                  </a:lnTo>
                  <a:lnTo>
                    <a:pt x="3209" y="3401"/>
                  </a:lnTo>
                  <a:lnTo>
                    <a:pt x="3288" y="3526"/>
                  </a:lnTo>
                  <a:lnTo>
                    <a:pt x="3368" y="3650"/>
                  </a:lnTo>
                  <a:lnTo>
                    <a:pt x="3447" y="3764"/>
                  </a:lnTo>
                  <a:lnTo>
                    <a:pt x="3549" y="3866"/>
                  </a:lnTo>
                  <a:lnTo>
                    <a:pt x="3662" y="3956"/>
                  </a:lnTo>
                  <a:lnTo>
                    <a:pt x="3753" y="4013"/>
                  </a:lnTo>
                  <a:lnTo>
                    <a:pt x="3855" y="4058"/>
                  </a:lnTo>
                  <a:lnTo>
                    <a:pt x="3946" y="4081"/>
                  </a:lnTo>
                  <a:lnTo>
                    <a:pt x="4048" y="4104"/>
                  </a:lnTo>
                  <a:lnTo>
                    <a:pt x="4150" y="4115"/>
                  </a:lnTo>
                  <a:lnTo>
                    <a:pt x="4263" y="4126"/>
                  </a:lnTo>
                  <a:lnTo>
                    <a:pt x="4365" y="4115"/>
                  </a:lnTo>
                  <a:lnTo>
                    <a:pt x="4467" y="4104"/>
                  </a:lnTo>
                  <a:lnTo>
                    <a:pt x="4581" y="4081"/>
                  </a:lnTo>
                  <a:lnTo>
                    <a:pt x="4683" y="4047"/>
                  </a:lnTo>
                  <a:lnTo>
                    <a:pt x="4898" y="3979"/>
                  </a:lnTo>
                  <a:lnTo>
                    <a:pt x="5091" y="3888"/>
                  </a:lnTo>
                  <a:lnTo>
                    <a:pt x="5284" y="3775"/>
                  </a:lnTo>
                  <a:lnTo>
                    <a:pt x="5431" y="3673"/>
                  </a:lnTo>
                  <a:lnTo>
                    <a:pt x="5567" y="3571"/>
                  </a:lnTo>
                  <a:lnTo>
                    <a:pt x="5692" y="3446"/>
                  </a:lnTo>
                  <a:lnTo>
                    <a:pt x="5805" y="3310"/>
                  </a:lnTo>
                  <a:lnTo>
                    <a:pt x="5839" y="3231"/>
                  </a:lnTo>
                  <a:lnTo>
                    <a:pt x="5884" y="3163"/>
                  </a:lnTo>
                  <a:lnTo>
                    <a:pt x="5941" y="3004"/>
                  </a:lnTo>
                  <a:lnTo>
                    <a:pt x="5975" y="2834"/>
                  </a:lnTo>
                  <a:lnTo>
                    <a:pt x="5998" y="2664"/>
                  </a:lnTo>
                  <a:lnTo>
                    <a:pt x="5998" y="2494"/>
                  </a:lnTo>
                  <a:lnTo>
                    <a:pt x="5986" y="2313"/>
                  </a:lnTo>
                  <a:lnTo>
                    <a:pt x="5964" y="2143"/>
                  </a:lnTo>
                  <a:lnTo>
                    <a:pt x="5930" y="1973"/>
                  </a:lnTo>
                  <a:lnTo>
                    <a:pt x="5884" y="1791"/>
                  </a:lnTo>
                  <a:lnTo>
                    <a:pt x="5839" y="1610"/>
                  </a:lnTo>
                  <a:lnTo>
                    <a:pt x="5771" y="1428"/>
                  </a:lnTo>
                  <a:lnTo>
                    <a:pt x="5692" y="1247"/>
                  </a:lnTo>
                  <a:lnTo>
                    <a:pt x="5601" y="1088"/>
                  </a:lnTo>
                  <a:lnTo>
                    <a:pt x="5510" y="930"/>
                  </a:lnTo>
                  <a:lnTo>
                    <a:pt x="5397" y="771"/>
                  </a:lnTo>
                  <a:lnTo>
                    <a:pt x="5261" y="635"/>
                  </a:lnTo>
                  <a:lnTo>
                    <a:pt x="5113" y="510"/>
                  </a:lnTo>
                  <a:lnTo>
                    <a:pt x="4955" y="397"/>
                  </a:lnTo>
                  <a:lnTo>
                    <a:pt x="4785" y="295"/>
                  </a:lnTo>
                  <a:lnTo>
                    <a:pt x="4592" y="215"/>
                  </a:lnTo>
                  <a:lnTo>
                    <a:pt x="4411" y="147"/>
                  </a:lnTo>
                  <a:lnTo>
                    <a:pt x="4218" y="91"/>
                  </a:lnTo>
                  <a:lnTo>
                    <a:pt x="4014" y="45"/>
                  </a:lnTo>
                  <a:lnTo>
                    <a:pt x="3821" y="23"/>
                  </a:lnTo>
                  <a:lnTo>
                    <a:pt x="3617" y="11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0A0A0A">
                <a:alpha val="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24"/>
            <p:cNvSpPr/>
            <p:nvPr/>
          </p:nvSpPr>
          <p:spPr>
            <a:xfrm>
              <a:off x="4333417" y="-665871"/>
              <a:ext cx="215688" cy="148407"/>
            </a:xfrm>
            <a:custGeom>
              <a:avLst/>
              <a:gdLst/>
              <a:ahLst/>
              <a:cxnLst/>
              <a:rect l="l" t="t" r="r" b="b"/>
              <a:pathLst>
                <a:path w="5998" h="4127" fill="none" extrusionOk="0">
                  <a:moveTo>
                    <a:pt x="1" y="1315"/>
                  </a:moveTo>
                  <a:lnTo>
                    <a:pt x="1" y="1315"/>
                  </a:lnTo>
                  <a:lnTo>
                    <a:pt x="103" y="1281"/>
                  </a:lnTo>
                  <a:lnTo>
                    <a:pt x="228" y="1247"/>
                  </a:lnTo>
                  <a:lnTo>
                    <a:pt x="341" y="1224"/>
                  </a:lnTo>
                  <a:lnTo>
                    <a:pt x="454" y="1213"/>
                  </a:lnTo>
                  <a:lnTo>
                    <a:pt x="568" y="1202"/>
                  </a:lnTo>
                  <a:lnTo>
                    <a:pt x="692" y="1202"/>
                  </a:lnTo>
                  <a:lnTo>
                    <a:pt x="806" y="1213"/>
                  </a:lnTo>
                  <a:lnTo>
                    <a:pt x="930" y="1224"/>
                  </a:lnTo>
                  <a:lnTo>
                    <a:pt x="1157" y="1270"/>
                  </a:lnTo>
                  <a:lnTo>
                    <a:pt x="1384" y="1338"/>
                  </a:lnTo>
                  <a:lnTo>
                    <a:pt x="1611" y="1440"/>
                  </a:lnTo>
                  <a:lnTo>
                    <a:pt x="1815" y="1553"/>
                  </a:lnTo>
                  <a:lnTo>
                    <a:pt x="1815" y="1553"/>
                  </a:lnTo>
                  <a:lnTo>
                    <a:pt x="2007" y="1689"/>
                  </a:lnTo>
                  <a:lnTo>
                    <a:pt x="2189" y="1848"/>
                  </a:lnTo>
                  <a:lnTo>
                    <a:pt x="2359" y="2007"/>
                  </a:lnTo>
                  <a:lnTo>
                    <a:pt x="2517" y="2188"/>
                  </a:lnTo>
                  <a:lnTo>
                    <a:pt x="2665" y="2381"/>
                  </a:lnTo>
                  <a:lnTo>
                    <a:pt x="2790" y="2573"/>
                  </a:lnTo>
                  <a:lnTo>
                    <a:pt x="2914" y="2789"/>
                  </a:lnTo>
                  <a:lnTo>
                    <a:pt x="3028" y="2993"/>
                  </a:lnTo>
                  <a:lnTo>
                    <a:pt x="3028" y="2993"/>
                  </a:lnTo>
                  <a:lnTo>
                    <a:pt x="3152" y="3265"/>
                  </a:lnTo>
                  <a:lnTo>
                    <a:pt x="3209" y="3401"/>
                  </a:lnTo>
                  <a:lnTo>
                    <a:pt x="3288" y="3526"/>
                  </a:lnTo>
                  <a:lnTo>
                    <a:pt x="3368" y="3650"/>
                  </a:lnTo>
                  <a:lnTo>
                    <a:pt x="3447" y="3764"/>
                  </a:lnTo>
                  <a:lnTo>
                    <a:pt x="3549" y="3866"/>
                  </a:lnTo>
                  <a:lnTo>
                    <a:pt x="3662" y="3956"/>
                  </a:lnTo>
                  <a:lnTo>
                    <a:pt x="3662" y="3956"/>
                  </a:lnTo>
                  <a:lnTo>
                    <a:pt x="3753" y="4013"/>
                  </a:lnTo>
                  <a:lnTo>
                    <a:pt x="3855" y="4058"/>
                  </a:lnTo>
                  <a:lnTo>
                    <a:pt x="3946" y="4081"/>
                  </a:lnTo>
                  <a:lnTo>
                    <a:pt x="4048" y="4104"/>
                  </a:lnTo>
                  <a:lnTo>
                    <a:pt x="4150" y="4115"/>
                  </a:lnTo>
                  <a:lnTo>
                    <a:pt x="4263" y="4126"/>
                  </a:lnTo>
                  <a:lnTo>
                    <a:pt x="4365" y="4115"/>
                  </a:lnTo>
                  <a:lnTo>
                    <a:pt x="4467" y="4104"/>
                  </a:lnTo>
                  <a:lnTo>
                    <a:pt x="4581" y="4081"/>
                  </a:lnTo>
                  <a:lnTo>
                    <a:pt x="4683" y="4047"/>
                  </a:lnTo>
                  <a:lnTo>
                    <a:pt x="4898" y="3979"/>
                  </a:lnTo>
                  <a:lnTo>
                    <a:pt x="5091" y="3888"/>
                  </a:lnTo>
                  <a:lnTo>
                    <a:pt x="5284" y="3775"/>
                  </a:lnTo>
                  <a:lnTo>
                    <a:pt x="5284" y="3775"/>
                  </a:lnTo>
                  <a:lnTo>
                    <a:pt x="5431" y="3673"/>
                  </a:lnTo>
                  <a:lnTo>
                    <a:pt x="5567" y="3571"/>
                  </a:lnTo>
                  <a:lnTo>
                    <a:pt x="5692" y="3446"/>
                  </a:lnTo>
                  <a:lnTo>
                    <a:pt x="5805" y="3310"/>
                  </a:lnTo>
                  <a:lnTo>
                    <a:pt x="5805" y="3310"/>
                  </a:lnTo>
                  <a:lnTo>
                    <a:pt x="5839" y="3231"/>
                  </a:lnTo>
                  <a:lnTo>
                    <a:pt x="5884" y="3163"/>
                  </a:lnTo>
                  <a:lnTo>
                    <a:pt x="5941" y="3004"/>
                  </a:lnTo>
                  <a:lnTo>
                    <a:pt x="5975" y="2834"/>
                  </a:lnTo>
                  <a:lnTo>
                    <a:pt x="5998" y="2664"/>
                  </a:lnTo>
                  <a:lnTo>
                    <a:pt x="5998" y="2494"/>
                  </a:lnTo>
                  <a:lnTo>
                    <a:pt x="5986" y="2313"/>
                  </a:lnTo>
                  <a:lnTo>
                    <a:pt x="5964" y="2143"/>
                  </a:lnTo>
                  <a:lnTo>
                    <a:pt x="5930" y="1973"/>
                  </a:lnTo>
                  <a:lnTo>
                    <a:pt x="5930" y="1973"/>
                  </a:lnTo>
                  <a:lnTo>
                    <a:pt x="5884" y="1791"/>
                  </a:lnTo>
                  <a:lnTo>
                    <a:pt x="5839" y="1610"/>
                  </a:lnTo>
                  <a:lnTo>
                    <a:pt x="5771" y="1428"/>
                  </a:lnTo>
                  <a:lnTo>
                    <a:pt x="5692" y="1247"/>
                  </a:lnTo>
                  <a:lnTo>
                    <a:pt x="5601" y="1088"/>
                  </a:lnTo>
                  <a:lnTo>
                    <a:pt x="5510" y="930"/>
                  </a:lnTo>
                  <a:lnTo>
                    <a:pt x="5397" y="771"/>
                  </a:lnTo>
                  <a:lnTo>
                    <a:pt x="5261" y="635"/>
                  </a:lnTo>
                  <a:lnTo>
                    <a:pt x="5261" y="635"/>
                  </a:lnTo>
                  <a:lnTo>
                    <a:pt x="5113" y="510"/>
                  </a:lnTo>
                  <a:lnTo>
                    <a:pt x="4955" y="397"/>
                  </a:lnTo>
                  <a:lnTo>
                    <a:pt x="4785" y="295"/>
                  </a:lnTo>
                  <a:lnTo>
                    <a:pt x="4592" y="215"/>
                  </a:lnTo>
                  <a:lnTo>
                    <a:pt x="4411" y="147"/>
                  </a:lnTo>
                  <a:lnTo>
                    <a:pt x="4218" y="91"/>
                  </a:lnTo>
                  <a:lnTo>
                    <a:pt x="4014" y="45"/>
                  </a:lnTo>
                  <a:lnTo>
                    <a:pt x="3821" y="23"/>
                  </a:lnTo>
                  <a:lnTo>
                    <a:pt x="3821" y="23"/>
                  </a:lnTo>
                  <a:lnTo>
                    <a:pt x="3617" y="11"/>
                  </a:lnTo>
                  <a:lnTo>
                    <a:pt x="3424" y="0"/>
                  </a:lnTo>
                  <a:lnTo>
                    <a:pt x="3220" y="0"/>
                  </a:lnTo>
                  <a:lnTo>
                    <a:pt x="3016" y="11"/>
                  </a:lnTo>
                  <a:lnTo>
                    <a:pt x="2620" y="45"/>
                  </a:lnTo>
                  <a:lnTo>
                    <a:pt x="2223" y="9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24"/>
            <p:cNvSpPr/>
            <p:nvPr/>
          </p:nvSpPr>
          <p:spPr>
            <a:xfrm>
              <a:off x="4160992" y="-470217"/>
              <a:ext cx="261357" cy="185122"/>
            </a:xfrm>
            <a:custGeom>
              <a:avLst/>
              <a:gdLst/>
              <a:ahLst/>
              <a:cxnLst/>
              <a:rect l="l" t="t" r="r" b="b"/>
              <a:pathLst>
                <a:path w="7268" h="5148" extrusionOk="0">
                  <a:moveTo>
                    <a:pt x="4683" y="0"/>
                  </a:moveTo>
                  <a:lnTo>
                    <a:pt x="4478" y="12"/>
                  </a:lnTo>
                  <a:lnTo>
                    <a:pt x="4286" y="34"/>
                  </a:lnTo>
                  <a:lnTo>
                    <a:pt x="4082" y="57"/>
                  </a:lnTo>
                  <a:lnTo>
                    <a:pt x="3878" y="102"/>
                  </a:lnTo>
                  <a:lnTo>
                    <a:pt x="3685" y="159"/>
                  </a:lnTo>
                  <a:lnTo>
                    <a:pt x="3481" y="216"/>
                  </a:lnTo>
                  <a:lnTo>
                    <a:pt x="3288" y="284"/>
                  </a:lnTo>
                  <a:lnTo>
                    <a:pt x="3095" y="363"/>
                  </a:lnTo>
                  <a:lnTo>
                    <a:pt x="2903" y="454"/>
                  </a:lnTo>
                  <a:lnTo>
                    <a:pt x="2710" y="545"/>
                  </a:lnTo>
                  <a:lnTo>
                    <a:pt x="2529" y="647"/>
                  </a:lnTo>
                  <a:lnTo>
                    <a:pt x="2347" y="749"/>
                  </a:lnTo>
                  <a:lnTo>
                    <a:pt x="2177" y="862"/>
                  </a:lnTo>
                  <a:lnTo>
                    <a:pt x="2007" y="987"/>
                  </a:lnTo>
                  <a:lnTo>
                    <a:pt x="1837" y="1111"/>
                  </a:lnTo>
                  <a:lnTo>
                    <a:pt x="1678" y="1236"/>
                  </a:lnTo>
                  <a:lnTo>
                    <a:pt x="1531" y="1372"/>
                  </a:lnTo>
                  <a:lnTo>
                    <a:pt x="1384" y="1508"/>
                  </a:lnTo>
                  <a:lnTo>
                    <a:pt x="1248" y="1656"/>
                  </a:lnTo>
                  <a:lnTo>
                    <a:pt x="1112" y="1792"/>
                  </a:lnTo>
                  <a:lnTo>
                    <a:pt x="998" y="1939"/>
                  </a:lnTo>
                  <a:lnTo>
                    <a:pt x="874" y="2098"/>
                  </a:lnTo>
                  <a:lnTo>
                    <a:pt x="760" y="2268"/>
                  </a:lnTo>
                  <a:lnTo>
                    <a:pt x="658" y="2449"/>
                  </a:lnTo>
                  <a:lnTo>
                    <a:pt x="556" y="2642"/>
                  </a:lnTo>
                  <a:lnTo>
                    <a:pt x="454" y="2846"/>
                  </a:lnTo>
                  <a:lnTo>
                    <a:pt x="375" y="3050"/>
                  </a:lnTo>
                  <a:lnTo>
                    <a:pt x="295" y="3254"/>
                  </a:lnTo>
                  <a:lnTo>
                    <a:pt x="216" y="3469"/>
                  </a:lnTo>
                  <a:lnTo>
                    <a:pt x="159" y="3696"/>
                  </a:lnTo>
                  <a:lnTo>
                    <a:pt x="103" y="3911"/>
                  </a:lnTo>
                  <a:lnTo>
                    <a:pt x="57" y="4127"/>
                  </a:lnTo>
                  <a:lnTo>
                    <a:pt x="35" y="4342"/>
                  </a:lnTo>
                  <a:lnTo>
                    <a:pt x="12" y="4558"/>
                  </a:lnTo>
                  <a:lnTo>
                    <a:pt x="1" y="4762"/>
                  </a:lnTo>
                  <a:lnTo>
                    <a:pt x="1" y="4954"/>
                  </a:lnTo>
                  <a:lnTo>
                    <a:pt x="12" y="5147"/>
                  </a:lnTo>
                  <a:lnTo>
                    <a:pt x="148" y="5068"/>
                  </a:lnTo>
                  <a:lnTo>
                    <a:pt x="284" y="5000"/>
                  </a:lnTo>
                  <a:lnTo>
                    <a:pt x="545" y="4875"/>
                  </a:lnTo>
                  <a:lnTo>
                    <a:pt x="806" y="4762"/>
                  </a:lnTo>
                  <a:lnTo>
                    <a:pt x="1066" y="4682"/>
                  </a:lnTo>
                  <a:lnTo>
                    <a:pt x="1599" y="4535"/>
                  </a:lnTo>
                  <a:lnTo>
                    <a:pt x="1860" y="4456"/>
                  </a:lnTo>
                  <a:lnTo>
                    <a:pt x="2121" y="4376"/>
                  </a:lnTo>
                  <a:lnTo>
                    <a:pt x="2427" y="4286"/>
                  </a:lnTo>
                  <a:lnTo>
                    <a:pt x="2755" y="4195"/>
                  </a:lnTo>
                  <a:lnTo>
                    <a:pt x="3073" y="4115"/>
                  </a:lnTo>
                  <a:lnTo>
                    <a:pt x="3390" y="4036"/>
                  </a:lnTo>
                  <a:lnTo>
                    <a:pt x="4694" y="3775"/>
                  </a:lnTo>
                  <a:lnTo>
                    <a:pt x="5295" y="3639"/>
                  </a:lnTo>
                  <a:lnTo>
                    <a:pt x="5601" y="3560"/>
                  </a:lnTo>
                  <a:lnTo>
                    <a:pt x="5895" y="3469"/>
                  </a:lnTo>
                  <a:lnTo>
                    <a:pt x="6043" y="3413"/>
                  </a:lnTo>
                  <a:lnTo>
                    <a:pt x="6190" y="3345"/>
                  </a:lnTo>
                  <a:lnTo>
                    <a:pt x="6326" y="3277"/>
                  </a:lnTo>
                  <a:lnTo>
                    <a:pt x="6462" y="3197"/>
                  </a:lnTo>
                  <a:lnTo>
                    <a:pt x="6587" y="3118"/>
                  </a:lnTo>
                  <a:lnTo>
                    <a:pt x="6712" y="3027"/>
                  </a:lnTo>
                  <a:lnTo>
                    <a:pt x="6825" y="2925"/>
                  </a:lnTo>
                  <a:lnTo>
                    <a:pt x="6938" y="2812"/>
                  </a:lnTo>
                  <a:lnTo>
                    <a:pt x="7029" y="2687"/>
                  </a:lnTo>
                  <a:lnTo>
                    <a:pt x="7108" y="2562"/>
                  </a:lnTo>
                  <a:lnTo>
                    <a:pt x="7165" y="2438"/>
                  </a:lnTo>
                  <a:lnTo>
                    <a:pt x="7210" y="2302"/>
                  </a:lnTo>
                  <a:lnTo>
                    <a:pt x="7244" y="2166"/>
                  </a:lnTo>
                  <a:lnTo>
                    <a:pt x="7267" y="2030"/>
                  </a:lnTo>
                  <a:lnTo>
                    <a:pt x="7267" y="1894"/>
                  </a:lnTo>
                  <a:lnTo>
                    <a:pt x="7256" y="1758"/>
                  </a:lnTo>
                  <a:lnTo>
                    <a:pt x="7233" y="1622"/>
                  </a:lnTo>
                  <a:lnTo>
                    <a:pt x="7199" y="1485"/>
                  </a:lnTo>
                  <a:lnTo>
                    <a:pt x="7154" y="1349"/>
                  </a:lnTo>
                  <a:lnTo>
                    <a:pt x="7086" y="1213"/>
                  </a:lnTo>
                  <a:lnTo>
                    <a:pt x="7018" y="1089"/>
                  </a:lnTo>
                  <a:lnTo>
                    <a:pt x="6938" y="975"/>
                  </a:lnTo>
                  <a:lnTo>
                    <a:pt x="6848" y="862"/>
                  </a:lnTo>
                  <a:lnTo>
                    <a:pt x="6734" y="760"/>
                  </a:lnTo>
                  <a:lnTo>
                    <a:pt x="6576" y="613"/>
                  </a:lnTo>
                  <a:lnTo>
                    <a:pt x="6394" y="488"/>
                  </a:lnTo>
                  <a:lnTo>
                    <a:pt x="6224" y="375"/>
                  </a:lnTo>
                  <a:lnTo>
                    <a:pt x="6043" y="284"/>
                  </a:lnTo>
                  <a:lnTo>
                    <a:pt x="5850" y="193"/>
                  </a:lnTo>
                  <a:lnTo>
                    <a:pt x="5669" y="136"/>
                  </a:lnTo>
                  <a:lnTo>
                    <a:pt x="5476" y="80"/>
                  </a:lnTo>
                  <a:lnTo>
                    <a:pt x="5283" y="34"/>
                  </a:lnTo>
                  <a:lnTo>
                    <a:pt x="5079" y="12"/>
                  </a:lnTo>
                  <a:lnTo>
                    <a:pt x="488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24"/>
            <p:cNvSpPr/>
            <p:nvPr/>
          </p:nvSpPr>
          <p:spPr>
            <a:xfrm>
              <a:off x="4160992" y="-470217"/>
              <a:ext cx="261357" cy="185122"/>
            </a:xfrm>
            <a:custGeom>
              <a:avLst/>
              <a:gdLst/>
              <a:ahLst/>
              <a:cxnLst/>
              <a:rect l="l" t="t" r="r" b="b"/>
              <a:pathLst>
                <a:path w="7268" h="5148" fill="none" extrusionOk="0">
                  <a:moveTo>
                    <a:pt x="12" y="5147"/>
                  </a:moveTo>
                  <a:lnTo>
                    <a:pt x="12" y="5147"/>
                  </a:lnTo>
                  <a:lnTo>
                    <a:pt x="148" y="5068"/>
                  </a:lnTo>
                  <a:lnTo>
                    <a:pt x="284" y="5000"/>
                  </a:lnTo>
                  <a:lnTo>
                    <a:pt x="545" y="4875"/>
                  </a:lnTo>
                  <a:lnTo>
                    <a:pt x="806" y="4762"/>
                  </a:lnTo>
                  <a:lnTo>
                    <a:pt x="1066" y="4682"/>
                  </a:lnTo>
                  <a:lnTo>
                    <a:pt x="1599" y="4535"/>
                  </a:lnTo>
                  <a:lnTo>
                    <a:pt x="1860" y="4456"/>
                  </a:lnTo>
                  <a:lnTo>
                    <a:pt x="2121" y="4376"/>
                  </a:lnTo>
                  <a:lnTo>
                    <a:pt x="2121" y="4376"/>
                  </a:lnTo>
                  <a:lnTo>
                    <a:pt x="2427" y="4286"/>
                  </a:lnTo>
                  <a:lnTo>
                    <a:pt x="2755" y="4195"/>
                  </a:lnTo>
                  <a:lnTo>
                    <a:pt x="3073" y="4115"/>
                  </a:lnTo>
                  <a:lnTo>
                    <a:pt x="3390" y="4036"/>
                  </a:lnTo>
                  <a:lnTo>
                    <a:pt x="4694" y="3775"/>
                  </a:lnTo>
                  <a:lnTo>
                    <a:pt x="4694" y="3775"/>
                  </a:lnTo>
                  <a:lnTo>
                    <a:pt x="5295" y="3639"/>
                  </a:lnTo>
                  <a:lnTo>
                    <a:pt x="5601" y="3560"/>
                  </a:lnTo>
                  <a:lnTo>
                    <a:pt x="5895" y="3469"/>
                  </a:lnTo>
                  <a:lnTo>
                    <a:pt x="6043" y="3413"/>
                  </a:lnTo>
                  <a:lnTo>
                    <a:pt x="6190" y="3345"/>
                  </a:lnTo>
                  <a:lnTo>
                    <a:pt x="6326" y="3277"/>
                  </a:lnTo>
                  <a:lnTo>
                    <a:pt x="6462" y="3197"/>
                  </a:lnTo>
                  <a:lnTo>
                    <a:pt x="6587" y="3118"/>
                  </a:lnTo>
                  <a:lnTo>
                    <a:pt x="6712" y="3027"/>
                  </a:lnTo>
                  <a:lnTo>
                    <a:pt x="6825" y="2925"/>
                  </a:lnTo>
                  <a:lnTo>
                    <a:pt x="6938" y="2812"/>
                  </a:lnTo>
                  <a:lnTo>
                    <a:pt x="6938" y="2812"/>
                  </a:lnTo>
                  <a:lnTo>
                    <a:pt x="7029" y="2687"/>
                  </a:lnTo>
                  <a:lnTo>
                    <a:pt x="7108" y="2562"/>
                  </a:lnTo>
                  <a:lnTo>
                    <a:pt x="7165" y="2438"/>
                  </a:lnTo>
                  <a:lnTo>
                    <a:pt x="7210" y="2302"/>
                  </a:lnTo>
                  <a:lnTo>
                    <a:pt x="7244" y="2166"/>
                  </a:lnTo>
                  <a:lnTo>
                    <a:pt x="7267" y="2030"/>
                  </a:lnTo>
                  <a:lnTo>
                    <a:pt x="7267" y="1894"/>
                  </a:lnTo>
                  <a:lnTo>
                    <a:pt x="7256" y="1758"/>
                  </a:lnTo>
                  <a:lnTo>
                    <a:pt x="7233" y="1622"/>
                  </a:lnTo>
                  <a:lnTo>
                    <a:pt x="7199" y="1485"/>
                  </a:lnTo>
                  <a:lnTo>
                    <a:pt x="7154" y="1349"/>
                  </a:lnTo>
                  <a:lnTo>
                    <a:pt x="7086" y="1213"/>
                  </a:lnTo>
                  <a:lnTo>
                    <a:pt x="7018" y="1089"/>
                  </a:lnTo>
                  <a:lnTo>
                    <a:pt x="6938" y="975"/>
                  </a:lnTo>
                  <a:lnTo>
                    <a:pt x="6848" y="862"/>
                  </a:lnTo>
                  <a:lnTo>
                    <a:pt x="6734" y="760"/>
                  </a:lnTo>
                  <a:lnTo>
                    <a:pt x="6734" y="760"/>
                  </a:lnTo>
                  <a:lnTo>
                    <a:pt x="6576" y="613"/>
                  </a:lnTo>
                  <a:lnTo>
                    <a:pt x="6394" y="488"/>
                  </a:lnTo>
                  <a:lnTo>
                    <a:pt x="6224" y="375"/>
                  </a:lnTo>
                  <a:lnTo>
                    <a:pt x="6043" y="284"/>
                  </a:lnTo>
                  <a:lnTo>
                    <a:pt x="5850" y="193"/>
                  </a:lnTo>
                  <a:lnTo>
                    <a:pt x="5669" y="136"/>
                  </a:lnTo>
                  <a:lnTo>
                    <a:pt x="5476" y="80"/>
                  </a:lnTo>
                  <a:lnTo>
                    <a:pt x="5283" y="34"/>
                  </a:lnTo>
                  <a:lnTo>
                    <a:pt x="5079" y="12"/>
                  </a:lnTo>
                  <a:lnTo>
                    <a:pt x="4887" y="0"/>
                  </a:lnTo>
                  <a:lnTo>
                    <a:pt x="4683" y="0"/>
                  </a:lnTo>
                  <a:lnTo>
                    <a:pt x="4478" y="12"/>
                  </a:lnTo>
                  <a:lnTo>
                    <a:pt x="4286" y="34"/>
                  </a:lnTo>
                  <a:lnTo>
                    <a:pt x="4082" y="57"/>
                  </a:lnTo>
                  <a:lnTo>
                    <a:pt x="3878" y="102"/>
                  </a:lnTo>
                  <a:lnTo>
                    <a:pt x="3685" y="159"/>
                  </a:lnTo>
                  <a:lnTo>
                    <a:pt x="3481" y="216"/>
                  </a:lnTo>
                  <a:lnTo>
                    <a:pt x="3288" y="284"/>
                  </a:lnTo>
                  <a:lnTo>
                    <a:pt x="3095" y="363"/>
                  </a:lnTo>
                  <a:lnTo>
                    <a:pt x="2903" y="454"/>
                  </a:lnTo>
                  <a:lnTo>
                    <a:pt x="2710" y="545"/>
                  </a:lnTo>
                  <a:lnTo>
                    <a:pt x="2529" y="647"/>
                  </a:lnTo>
                  <a:lnTo>
                    <a:pt x="2347" y="749"/>
                  </a:lnTo>
                  <a:lnTo>
                    <a:pt x="2177" y="862"/>
                  </a:lnTo>
                  <a:lnTo>
                    <a:pt x="2007" y="987"/>
                  </a:lnTo>
                  <a:lnTo>
                    <a:pt x="1837" y="1111"/>
                  </a:lnTo>
                  <a:lnTo>
                    <a:pt x="1678" y="1236"/>
                  </a:lnTo>
                  <a:lnTo>
                    <a:pt x="1531" y="1372"/>
                  </a:lnTo>
                  <a:lnTo>
                    <a:pt x="1384" y="1508"/>
                  </a:lnTo>
                  <a:lnTo>
                    <a:pt x="1248" y="1656"/>
                  </a:lnTo>
                  <a:lnTo>
                    <a:pt x="1112" y="1792"/>
                  </a:lnTo>
                  <a:lnTo>
                    <a:pt x="998" y="1939"/>
                  </a:lnTo>
                  <a:lnTo>
                    <a:pt x="998" y="1939"/>
                  </a:lnTo>
                  <a:lnTo>
                    <a:pt x="874" y="2098"/>
                  </a:lnTo>
                  <a:lnTo>
                    <a:pt x="760" y="2268"/>
                  </a:lnTo>
                  <a:lnTo>
                    <a:pt x="658" y="2449"/>
                  </a:lnTo>
                  <a:lnTo>
                    <a:pt x="556" y="2642"/>
                  </a:lnTo>
                  <a:lnTo>
                    <a:pt x="454" y="2846"/>
                  </a:lnTo>
                  <a:lnTo>
                    <a:pt x="375" y="3050"/>
                  </a:lnTo>
                  <a:lnTo>
                    <a:pt x="295" y="3254"/>
                  </a:lnTo>
                  <a:lnTo>
                    <a:pt x="216" y="3469"/>
                  </a:lnTo>
                  <a:lnTo>
                    <a:pt x="159" y="3696"/>
                  </a:lnTo>
                  <a:lnTo>
                    <a:pt x="103" y="3911"/>
                  </a:lnTo>
                  <a:lnTo>
                    <a:pt x="57" y="4127"/>
                  </a:lnTo>
                  <a:lnTo>
                    <a:pt x="35" y="4342"/>
                  </a:lnTo>
                  <a:lnTo>
                    <a:pt x="12" y="4558"/>
                  </a:lnTo>
                  <a:lnTo>
                    <a:pt x="1" y="4762"/>
                  </a:lnTo>
                  <a:lnTo>
                    <a:pt x="1" y="4954"/>
                  </a:lnTo>
                  <a:lnTo>
                    <a:pt x="12" y="514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24"/>
            <p:cNvSpPr/>
            <p:nvPr/>
          </p:nvSpPr>
          <p:spPr>
            <a:xfrm>
              <a:off x="4143875" y="-418435"/>
              <a:ext cx="239314" cy="289874"/>
            </a:xfrm>
            <a:custGeom>
              <a:avLst/>
              <a:gdLst/>
              <a:ahLst/>
              <a:cxnLst/>
              <a:rect l="l" t="t" r="r" b="b"/>
              <a:pathLst>
                <a:path w="6655" h="8061" extrusionOk="0">
                  <a:moveTo>
                    <a:pt x="6655" y="0"/>
                  </a:moveTo>
                  <a:lnTo>
                    <a:pt x="6337" y="11"/>
                  </a:lnTo>
                  <a:lnTo>
                    <a:pt x="5963" y="57"/>
                  </a:lnTo>
                  <a:lnTo>
                    <a:pt x="5555" y="125"/>
                  </a:lnTo>
                  <a:lnTo>
                    <a:pt x="5102" y="238"/>
                  </a:lnTo>
                  <a:lnTo>
                    <a:pt x="4637" y="374"/>
                  </a:lnTo>
                  <a:lnTo>
                    <a:pt x="4399" y="454"/>
                  </a:lnTo>
                  <a:lnTo>
                    <a:pt x="4150" y="533"/>
                  </a:lnTo>
                  <a:lnTo>
                    <a:pt x="3900" y="635"/>
                  </a:lnTo>
                  <a:lnTo>
                    <a:pt x="3662" y="737"/>
                  </a:lnTo>
                  <a:lnTo>
                    <a:pt x="3413" y="850"/>
                  </a:lnTo>
                  <a:lnTo>
                    <a:pt x="3163" y="975"/>
                  </a:lnTo>
                  <a:lnTo>
                    <a:pt x="2925" y="1111"/>
                  </a:lnTo>
                  <a:lnTo>
                    <a:pt x="2687" y="1258"/>
                  </a:lnTo>
                  <a:lnTo>
                    <a:pt x="2449" y="1406"/>
                  </a:lnTo>
                  <a:lnTo>
                    <a:pt x="2222" y="1576"/>
                  </a:lnTo>
                  <a:lnTo>
                    <a:pt x="2007" y="1746"/>
                  </a:lnTo>
                  <a:lnTo>
                    <a:pt x="1792" y="1927"/>
                  </a:lnTo>
                  <a:lnTo>
                    <a:pt x="1588" y="2120"/>
                  </a:lnTo>
                  <a:lnTo>
                    <a:pt x="1395" y="2324"/>
                  </a:lnTo>
                  <a:lnTo>
                    <a:pt x="1214" y="2528"/>
                  </a:lnTo>
                  <a:lnTo>
                    <a:pt x="1043" y="2755"/>
                  </a:lnTo>
                  <a:lnTo>
                    <a:pt x="885" y="2993"/>
                  </a:lnTo>
                  <a:lnTo>
                    <a:pt x="737" y="3242"/>
                  </a:lnTo>
                  <a:lnTo>
                    <a:pt x="613" y="3492"/>
                  </a:lnTo>
                  <a:lnTo>
                    <a:pt x="511" y="3764"/>
                  </a:lnTo>
                  <a:lnTo>
                    <a:pt x="409" y="4047"/>
                  </a:lnTo>
                  <a:lnTo>
                    <a:pt x="341" y="4331"/>
                  </a:lnTo>
                  <a:lnTo>
                    <a:pt x="250" y="4761"/>
                  </a:lnTo>
                  <a:lnTo>
                    <a:pt x="182" y="5181"/>
                  </a:lnTo>
                  <a:lnTo>
                    <a:pt x="125" y="5612"/>
                  </a:lnTo>
                  <a:lnTo>
                    <a:pt x="80" y="6031"/>
                  </a:lnTo>
                  <a:lnTo>
                    <a:pt x="46" y="6462"/>
                  </a:lnTo>
                  <a:lnTo>
                    <a:pt x="12" y="6893"/>
                  </a:lnTo>
                  <a:lnTo>
                    <a:pt x="1" y="7323"/>
                  </a:lnTo>
                  <a:lnTo>
                    <a:pt x="1" y="7754"/>
                  </a:lnTo>
                  <a:lnTo>
                    <a:pt x="1" y="8060"/>
                  </a:lnTo>
                  <a:lnTo>
                    <a:pt x="35" y="8060"/>
                  </a:lnTo>
                  <a:lnTo>
                    <a:pt x="35" y="7754"/>
                  </a:lnTo>
                  <a:lnTo>
                    <a:pt x="35" y="7323"/>
                  </a:lnTo>
                  <a:lnTo>
                    <a:pt x="46" y="6893"/>
                  </a:lnTo>
                  <a:lnTo>
                    <a:pt x="80" y="6462"/>
                  </a:lnTo>
                  <a:lnTo>
                    <a:pt x="114" y="6042"/>
                  </a:lnTo>
                  <a:lnTo>
                    <a:pt x="159" y="5612"/>
                  </a:lnTo>
                  <a:lnTo>
                    <a:pt x="216" y="5181"/>
                  </a:lnTo>
                  <a:lnTo>
                    <a:pt x="284" y="4761"/>
                  </a:lnTo>
                  <a:lnTo>
                    <a:pt x="375" y="4342"/>
                  </a:lnTo>
                  <a:lnTo>
                    <a:pt x="443" y="4047"/>
                  </a:lnTo>
                  <a:lnTo>
                    <a:pt x="533" y="3775"/>
                  </a:lnTo>
                  <a:lnTo>
                    <a:pt x="647" y="3514"/>
                  </a:lnTo>
                  <a:lnTo>
                    <a:pt x="771" y="3254"/>
                  </a:lnTo>
                  <a:lnTo>
                    <a:pt x="919" y="3016"/>
                  </a:lnTo>
                  <a:lnTo>
                    <a:pt x="1066" y="2777"/>
                  </a:lnTo>
                  <a:lnTo>
                    <a:pt x="1236" y="2551"/>
                  </a:lnTo>
                  <a:lnTo>
                    <a:pt x="1418" y="2347"/>
                  </a:lnTo>
                  <a:lnTo>
                    <a:pt x="1610" y="2143"/>
                  </a:lnTo>
                  <a:lnTo>
                    <a:pt x="1814" y="1950"/>
                  </a:lnTo>
                  <a:lnTo>
                    <a:pt x="2030" y="1769"/>
                  </a:lnTo>
                  <a:lnTo>
                    <a:pt x="2245" y="1599"/>
                  </a:lnTo>
                  <a:lnTo>
                    <a:pt x="2472" y="1440"/>
                  </a:lnTo>
                  <a:lnTo>
                    <a:pt x="2710" y="1281"/>
                  </a:lnTo>
                  <a:lnTo>
                    <a:pt x="2948" y="1145"/>
                  </a:lnTo>
                  <a:lnTo>
                    <a:pt x="3186" y="1009"/>
                  </a:lnTo>
                  <a:lnTo>
                    <a:pt x="3424" y="884"/>
                  </a:lnTo>
                  <a:lnTo>
                    <a:pt x="3673" y="771"/>
                  </a:lnTo>
                  <a:lnTo>
                    <a:pt x="3912" y="669"/>
                  </a:lnTo>
                  <a:lnTo>
                    <a:pt x="4161" y="567"/>
                  </a:lnTo>
                  <a:lnTo>
                    <a:pt x="4410" y="476"/>
                  </a:lnTo>
                  <a:lnTo>
                    <a:pt x="4648" y="397"/>
                  </a:lnTo>
                  <a:lnTo>
                    <a:pt x="5113" y="261"/>
                  </a:lnTo>
                  <a:lnTo>
                    <a:pt x="5555" y="159"/>
                  </a:lnTo>
                  <a:lnTo>
                    <a:pt x="5975" y="91"/>
                  </a:lnTo>
                  <a:lnTo>
                    <a:pt x="6337" y="45"/>
                  </a:lnTo>
                  <a:lnTo>
                    <a:pt x="6655" y="34"/>
                  </a:lnTo>
                  <a:lnTo>
                    <a:pt x="6655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24"/>
            <p:cNvSpPr/>
            <p:nvPr/>
          </p:nvSpPr>
          <p:spPr>
            <a:xfrm>
              <a:off x="3883818" y="-758825"/>
              <a:ext cx="208748" cy="331875"/>
            </a:xfrm>
            <a:custGeom>
              <a:avLst/>
              <a:gdLst/>
              <a:ahLst/>
              <a:cxnLst/>
              <a:rect l="l" t="t" r="r" b="b"/>
              <a:pathLst>
                <a:path w="5805" h="9229" extrusionOk="0">
                  <a:moveTo>
                    <a:pt x="1950" y="0"/>
                  </a:moveTo>
                  <a:lnTo>
                    <a:pt x="1723" y="23"/>
                  </a:lnTo>
                  <a:lnTo>
                    <a:pt x="1508" y="68"/>
                  </a:lnTo>
                  <a:lnTo>
                    <a:pt x="1292" y="136"/>
                  </a:lnTo>
                  <a:lnTo>
                    <a:pt x="1088" y="227"/>
                  </a:lnTo>
                  <a:lnTo>
                    <a:pt x="896" y="340"/>
                  </a:lnTo>
                  <a:lnTo>
                    <a:pt x="714" y="465"/>
                  </a:lnTo>
                  <a:lnTo>
                    <a:pt x="635" y="545"/>
                  </a:lnTo>
                  <a:lnTo>
                    <a:pt x="556" y="624"/>
                  </a:lnTo>
                  <a:lnTo>
                    <a:pt x="476" y="703"/>
                  </a:lnTo>
                  <a:lnTo>
                    <a:pt x="408" y="794"/>
                  </a:lnTo>
                  <a:lnTo>
                    <a:pt x="340" y="896"/>
                  </a:lnTo>
                  <a:lnTo>
                    <a:pt x="283" y="998"/>
                  </a:lnTo>
                  <a:lnTo>
                    <a:pt x="227" y="1100"/>
                  </a:lnTo>
                  <a:lnTo>
                    <a:pt x="181" y="1213"/>
                  </a:lnTo>
                  <a:lnTo>
                    <a:pt x="102" y="1417"/>
                  </a:lnTo>
                  <a:lnTo>
                    <a:pt x="57" y="1621"/>
                  </a:lnTo>
                  <a:lnTo>
                    <a:pt x="23" y="1826"/>
                  </a:lnTo>
                  <a:lnTo>
                    <a:pt x="0" y="2041"/>
                  </a:lnTo>
                  <a:lnTo>
                    <a:pt x="0" y="2245"/>
                  </a:lnTo>
                  <a:lnTo>
                    <a:pt x="11" y="2449"/>
                  </a:lnTo>
                  <a:lnTo>
                    <a:pt x="45" y="2664"/>
                  </a:lnTo>
                  <a:lnTo>
                    <a:pt x="91" y="2868"/>
                  </a:lnTo>
                  <a:lnTo>
                    <a:pt x="136" y="3072"/>
                  </a:lnTo>
                  <a:lnTo>
                    <a:pt x="204" y="3277"/>
                  </a:lnTo>
                  <a:lnTo>
                    <a:pt x="283" y="3469"/>
                  </a:lnTo>
                  <a:lnTo>
                    <a:pt x="363" y="3662"/>
                  </a:lnTo>
                  <a:lnTo>
                    <a:pt x="453" y="3855"/>
                  </a:lnTo>
                  <a:lnTo>
                    <a:pt x="556" y="4047"/>
                  </a:lnTo>
                  <a:lnTo>
                    <a:pt x="669" y="4229"/>
                  </a:lnTo>
                  <a:lnTo>
                    <a:pt x="771" y="4399"/>
                  </a:lnTo>
                  <a:lnTo>
                    <a:pt x="918" y="4614"/>
                  </a:lnTo>
                  <a:lnTo>
                    <a:pt x="1066" y="4818"/>
                  </a:lnTo>
                  <a:lnTo>
                    <a:pt x="1224" y="5022"/>
                  </a:lnTo>
                  <a:lnTo>
                    <a:pt x="1394" y="5226"/>
                  </a:lnTo>
                  <a:lnTo>
                    <a:pt x="1734" y="5600"/>
                  </a:lnTo>
                  <a:lnTo>
                    <a:pt x="2097" y="5975"/>
                  </a:lnTo>
                  <a:lnTo>
                    <a:pt x="2471" y="6326"/>
                  </a:lnTo>
                  <a:lnTo>
                    <a:pt x="2845" y="6677"/>
                  </a:lnTo>
                  <a:lnTo>
                    <a:pt x="3605" y="7369"/>
                  </a:lnTo>
                  <a:lnTo>
                    <a:pt x="3968" y="7732"/>
                  </a:lnTo>
                  <a:lnTo>
                    <a:pt x="4206" y="7981"/>
                  </a:lnTo>
                  <a:lnTo>
                    <a:pt x="4455" y="8264"/>
                  </a:lnTo>
                  <a:lnTo>
                    <a:pt x="4705" y="8548"/>
                  </a:lnTo>
                  <a:lnTo>
                    <a:pt x="4909" y="8820"/>
                  </a:lnTo>
                  <a:lnTo>
                    <a:pt x="4999" y="8945"/>
                  </a:lnTo>
                  <a:lnTo>
                    <a:pt x="5067" y="9047"/>
                  </a:lnTo>
                  <a:lnTo>
                    <a:pt x="5113" y="9149"/>
                  </a:lnTo>
                  <a:lnTo>
                    <a:pt x="5147" y="9228"/>
                  </a:lnTo>
                  <a:lnTo>
                    <a:pt x="5237" y="8956"/>
                  </a:lnTo>
                  <a:lnTo>
                    <a:pt x="5328" y="8684"/>
                  </a:lnTo>
                  <a:lnTo>
                    <a:pt x="5407" y="8401"/>
                  </a:lnTo>
                  <a:lnTo>
                    <a:pt x="5475" y="8106"/>
                  </a:lnTo>
                  <a:lnTo>
                    <a:pt x="5543" y="7811"/>
                  </a:lnTo>
                  <a:lnTo>
                    <a:pt x="5611" y="7505"/>
                  </a:lnTo>
                  <a:lnTo>
                    <a:pt x="5657" y="7188"/>
                  </a:lnTo>
                  <a:lnTo>
                    <a:pt x="5702" y="6881"/>
                  </a:lnTo>
                  <a:lnTo>
                    <a:pt x="5747" y="6564"/>
                  </a:lnTo>
                  <a:lnTo>
                    <a:pt x="5770" y="6247"/>
                  </a:lnTo>
                  <a:lnTo>
                    <a:pt x="5793" y="5918"/>
                  </a:lnTo>
                  <a:lnTo>
                    <a:pt x="5804" y="5600"/>
                  </a:lnTo>
                  <a:lnTo>
                    <a:pt x="5804" y="5283"/>
                  </a:lnTo>
                  <a:lnTo>
                    <a:pt x="5793" y="4954"/>
                  </a:lnTo>
                  <a:lnTo>
                    <a:pt x="5770" y="4637"/>
                  </a:lnTo>
                  <a:lnTo>
                    <a:pt x="5736" y="4319"/>
                  </a:lnTo>
                  <a:lnTo>
                    <a:pt x="5691" y="4002"/>
                  </a:lnTo>
                  <a:lnTo>
                    <a:pt x="5634" y="3696"/>
                  </a:lnTo>
                  <a:lnTo>
                    <a:pt x="5566" y="3390"/>
                  </a:lnTo>
                  <a:lnTo>
                    <a:pt x="5475" y="3095"/>
                  </a:lnTo>
                  <a:lnTo>
                    <a:pt x="5385" y="2800"/>
                  </a:lnTo>
                  <a:lnTo>
                    <a:pt x="5271" y="2517"/>
                  </a:lnTo>
                  <a:lnTo>
                    <a:pt x="5147" y="2245"/>
                  </a:lnTo>
                  <a:lnTo>
                    <a:pt x="4999" y="1973"/>
                  </a:lnTo>
                  <a:lnTo>
                    <a:pt x="4852" y="1723"/>
                  </a:lnTo>
                  <a:lnTo>
                    <a:pt x="4671" y="1474"/>
                  </a:lnTo>
                  <a:lnTo>
                    <a:pt x="4489" y="1247"/>
                  </a:lnTo>
                  <a:lnTo>
                    <a:pt x="4285" y="1021"/>
                  </a:lnTo>
                  <a:lnTo>
                    <a:pt x="4058" y="817"/>
                  </a:lnTo>
                  <a:lnTo>
                    <a:pt x="3820" y="624"/>
                  </a:lnTo>
                  <a:lnTo>
                    <a:pt x="3560" y="442"/>
                  </a:lnTo>
                  <a:lnTo>
                    <a:pt x="3288" y="284"/>
                  </a:lnTo>
                  <a:lnTo>
                    <a:pt x="3072" y="182"/>
                  </a:lnTo>
                  <a:lnTo>
                    <a:pt x="2857" y="102"/>
                  </a:lnTo>
                  <a:lnTo>
                    <a:pt x="2630" y="46"/>
                  </a:lnTo>
                  <a:lnTo>
                    <a:pt x="2403" y="12"/>
                  </a:lnTo>
                  <a:lnTo>
                    <a:pt x="217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24"/>
            <p:cNvSpPr/>
            <p:nvPr/>
          </p:nvSpPr>
          <p:spPr>
            <a:xfrm>
              <a:off x="3883818" y="-758825"/>
              <a:ext cx="208748" cy="331875"/>
            </a:xfrm>
            <a:custGeom>
              <a:avLst/>
              <a:gdLst/>
              <a:ahLst/>
              <a:cxnLst/>
              <a:rect l="l" t="t" r="r" b="b"/>
              <a:pathLst>
                <a:path w="5805" h="9229" fill="none" extrusionOk="0">
                  <a:moveTo>
                    <a:pt x="5147" y="9228"/>
                  </a:moveTo>
                  <a:lnTo>
                    <a:pt x="5147" y="9228"/>
                  </a:lnTo>
                  <a:lnTo>
                    <a:pt x="5237" y="8956"/>
                  </a:lnTo>
                  <a:lnTo>
                    <a:pt x="5328" y="8684"/>
                  </a:lnTo>
                  <a:lnTo>
                    <a:pt x="5407" y="8401"/>
                  </a:lnTo>
                  <a:lnTo>
                    <a:pt x="5475" y="8106"/>
                  </a:lnTo>
                  <a:lnTo>
                    <a:pt x="5543" y="7811"/>
                  </a:lnTo>
                  <a:lnTo>
                    <a:pt x="5611" y="7505"/>
                  </a:lnTo>
                  <a:lnTo>
                    <a:pt x="5657" y="7188"/>
                  </a:lnTo>
                  <a:lnTo>
                    <a:pt x="5702" y="6881"/>
                  </a:lnTo>
                  <a:lnTo>
                    <a:pt x="5747" y="6564"/>
                  </a:lnTo>
                  <a:lnTo>
                    <a:pt x="5770" y="6247"/>
                  </a:lnTo>
                  <a:lnTo>
                    <a:pt x="5793" y="5918"/>
                  </a:lnTo>
                  <a:lnTo>
                    <a:pt x="5804" y="5600"/>
                  </a:lnTo>
                  <a:lnTo>
                    <a:pt x="5804" y="5283"/>
                  </a:lnTo>
                  <a:lnTo>
                    <a:pt x="5793" y="4954"/>
                  </a:lnTo>
                  <a:lnTo>
                    <a:pt x="5770" y="4637"/>
                  </a:lnTo>
                  <a:lnTo>
                    <a:pt x="5736" y="4319"/>
                  </a:lnTo>
                  <a:lnTo>
                    <a:pt x="5691" y="4002"/>
                  </a:lnTo>
                  <a:lnTo>
                    <a:pt x="5634" y="3696"/>
                  </a:lnTo>
                  <a:lnTo>
                    <a:pt x="5566" y="3390"/>
                  </a:lnTo>
                  <a:lnTo>
                    <a:pt x="5475" y="3095"/>
                  </a:lnTo>
                  <a:lnTo>
                    <a:pt x="5385" y="2800"/>
                  </a:lnTo>
                  <a:lnTo>
                    <a:pt x="5271" y="2517"/>
                  </a:lnTo>
                  <a:lnTo>
                    <a:pt x="5147" y="2245"/>
                  </a:lnTo>
                  <a:lnTo>
                    <a:pt x="4999" y="1973"/>
                  </a:lnTo>
                  <a:lnTo>
                    <a:pt x="4852" y="1723"/>
                  </a:lnTo>
                  <a:lnTo>
                    <a:pt x="4671" y="1474"/>
                  </a:lnTo>
                  <a:lnTo>
                    <a:pt x="4489" y="1247"/>
                  </a:lnTo>
                  <a:lnTo>
                    <a:pt x="4285" y="1021"/>
                  </a:lnTo>
                  <a:lnTo>
                    <a:pt x="4058" y="817"/>
                  </a:lnTo>
                  <a:lnTo>
                    <a:pt x="3820" y="624"/>
                  </a:lnTo>
                  <a:lnTo>
                    <a:pt x="3560" y="442"/>
                  </a:lnTo>
                  <a:lnTo>
                    <a:pt x="3288" y="284"/>
                  </a:lnTo>
                  <a:lnTo>
                    <a:pt x="3288" y="284"/>
                  </a:lnTo>
                  <a:lnTo>
                    <a:pt x="3072" y="182"/>
                  </a:lnTo>
                  <a:lnTo>
                    <a:pt x="2857" y="102"/>
                  </a:lnTo>
                  <a:lnTo>
                    <a:pt x="2630" y="46"/>
                  </a:lnTo>
                  <a:lnTo>
                    <a:pt x="2403" y="12"/>
                  </a:lnTo>
                  <a:lnTo>
                    <a:pt x="2177" y="0"/>
                  </a:lnTo>
                  <a:lnTo>
                    <a:pt x="1950" y="0"/>
                  </a:lnTo>
                  <a:lnTo>
                    <a:pt x="1723" y="23"/>
                  </a:lnTo>
                  <a:lnTo>
                    <a:pt x="1508" y="68"/>
                  </a:lnTo>
                  <a:lnTo>
                    <a:pt x="1292" y="136"/>
                  </a:lnTo>
                  <a:lnTo>
                    <a:pt x="1088" y="227"/>
                  </a:lnTo>
                  <a:lnTo>
                    <a:pt x="896" y="340"/>
                  </a:lnTo>
                  <a:lnTo>
                    <a:pt x="714" y="465"/>
                  </a:lnTo>
                  <a:lnTo>
                    <a:pt x="635" y="545"/>
                  </a:lnTo>
                  <a:lnTo>
                    <a:pt x="556" y="624"/>
                  </a:lnTo>
                  <a:lnTo>
                    <a:pt x="476" y="703"/>
                  </a:lnTo>
                  <a:lnTo>
                    <a:pt x="408" y="794"/>
                  </a:lnTo>
                  <a:lnTo>
                    <a:pt x="340" y="896"/>
                  </a:lnTo>
                  <a:lnTo>
                    <a:pt x="283" y="998"/>
                  </a:lnTo>
                  <a:lnTo>
                    <a:pt x="227" y="1100"/>
                  </a:lnTo>
                  <a:lnTo>
                    <a:pt x="181" y="1213"/>
                  </a:lnTo>
                  <a:lnTo>
                    <a:pt x="181" y="1213"/>
                  </a:lnTo>
                  <a:lnTo>
                    <a:pt x="102" y="1417"/>
                  </a:lnTo>
                  <a:lnTo>
                    <a:pt x="57" y="1621"/>
                  </a:lnTo>
                  <a:lnTo>
                    <a:pt x="23" y="1826"/>
                  </a:lnTo>
                  <a:lnTo>
                    <a:pt x="0" y="2041"/>
                  </a:lnTo>
                  <a:lnTo>
                    <a:pt x="0" y="2245"/>
                  </a:lnTo>
                  <a:lnTo>
                    <a:pt x="11" y="2449"/>
                  </a:lnTo>
                  <a:lnTo>
                    <a:pt x="45" y="2664"/>
                  </a:lnTo>
                  <a:lnTo>
                    <a:pt x="91" y="2868"/>
                  </a:lnTo>
                  <a:lnTo>
                    <a:pt x="136" y="3072"/>
                  </a:lnTo>
                  <a:lnTo>
                    <a:pt x="204" y="3277"/>
                  </a:lnTo>
                  <a:lnTo>
                    <a:pt x="283" y="3469"/>
                  </a:lnTo>
                  <a:lnTo>
                    <a:pt x="363" y="3662"/>
                  </a:lnTo>
                  <a:lnTo>
                    <a:pt x="453" y="3855"/>
                  </a:lnTo>
                  <a:lnTo>
                    <a:pt x="556" y="4047"/>
                  </a:lnTo>
                  <a:lnTo>
                    <a:pt x="669" y="4229"/>
                  </a:lnTo>
                  <a:lnTo>
                    <a:pt x="771" y="4399"/>
                  </a:lnTo>
                  <a:lnTo>
                    <a:pt x="771" y="4399"/>
                  </a:lnTo>
                  <a:lnTo>
                    <a:pt x="918" y="4614"/>
                  </a:lnTo>
                  <a:lnTo>
                    <a:pt x="1066" y="4818"/>
                  </a:lnTo>
                  <a:lnTo>
                    <a:pt x="1224" y="5022"/>
                  </a:lnTo>
                  <a:lnTo>
                    <a:pt x="1394" y="5226"/>
                  </a:lnTo>
                  <a:lnTo>
                    <a:pt x="1734" y="5600"/>
                  </a:lnTo>
                  <a:lnTo>
                    <a:pt x="2097" y="5975"/>
                  </a:lnTo>
                  <a:lnTo>
                    <a:pt x="2471" y="6326"/>
                  </a:lnTo>
                  <a:lnTo>
                    <a:pt x="2845" y="6677"/>
                  </a:lnTo>
                  <a:lnTo>
                    <a:pt x="3605" y="7369"/>
                  </a:lnTo>
                  <a:lnTo>
                    <a:pt x="3605" y="7369"/>
                  </a:lnTo>
                  <a:lnTo>
                    <a:pt x="3968" y="7732"/>
                  </a:lnTo>
                  <a:lnTo>
                    <a:pt x="4206" y="7981"/>
                  </a:lnTo>
                  <a:lnTo>
                    <a:pt x="4455" y="8264"/>
                  </a:lnTo>
                  <a:lnTo>
                    <a:pt x="4705" y="8548"/>
                  </a:lnTo>
                  <a:lnTo>
                    <a:pt x="4909" y="8820"/>
                  </a:lnTo>
                  <a:lnTo>
                    <a:pt x="4999" y="8945"/>
                  </a:lnTo>
                  <a:lnTo>
                    <a:pt x="5067" y="9047"/>
                  </a:lnTo>
                  <a:lnTo>
                    <a:pt x="5113" y="9149"/>
                  </a:lnTo>
                  <a:lnTo>
                    <a:pt x="5147" y="922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24"/>
            <p:cNvSpPr/>
            <p:nvPr/>
          </p:nvSpPr>
          <p:spPr>
            <a:xfrm>
              <a:off x="3953112" y="-710712"/>
              <a:ext cx="125572" cy="467192"/>
            </a:xfrm>
            <a:custGeom>
              <a:avLst/>
              <a:gdLst/>
              <a:ahLst/>
              <a:cxnLst/>
              <a:rect l="l" t="t" r="r" b="b"/>
              <a:pathLst>
                <a:path w="3492" h="12992" extrusionOk="0">
                  <a:moveTo>
                    <a:pt x="23" y="0"/>
                  </a:moveTo>
                  <a:lnTo>
                    <a:pt x="0" y="34"/>
                  </a:lnTo>
                  <a:lnTo>
                    <a:pt x="91" y="91"/>
                  </a:lnTo>
                  <a:lnTo>
                    <a:pt x="182" y="181"/>
                  </a:lnTo>
                  <a:lnTo>
                    <a:pt x="284" y="283"/>
                  </a:lnTo>
                  <a:lnTo>
                    <a:pt x="397" y="408"/>
                  </a:lnTo>
                  <a:lnTo>
                    <a:pt x="510" y="544"/>
                  </a:lnTo>
                  <a:lnTo>
                    <a:pt x="635" y="714"/>
                  </a:lnTo>
                  <a:lnTo>
                    <a:pt x="771" y="896"/>
                  </a:lnTo>
                  <a:lnTo>
                    <a:pt x="907" y="1100"/>
                  </a:lnTo>
                  <a:lnTo>
                    <a:pt x="1111" y="1451"/>
                  </a:lnTo>
                  <a:lnTo>
                    <a:pt x="1327" y="1837"/>
                  </a:lnTo>
                  <a:lnTo>
                    <a:pt x="1542" y="2267"/>
                  </a:lnTo>
                  <a:lnTo>
                    <a:pt x="1769" y="2743"/>
                  </a:lnTo>
                  <a:lnTo>
                    <a:pt x="1984" y="3265"/>
                  </a:lnTo>
                  <a:lnTo>
                    <a:pt x="2188" y="3832"/>
                  </a:lnTo>
                  <a:lnTo>
                    <a:pt x="2403" y="4433"/>
                  </a:lnTo>
                  <a:lnTo>
                    <a:pt x="2596" y="5079"/>
                  </a:lnTo>
                  <a:lnTo>
                    <a:pt x="2778" y="5770"/>
                  </a:lnTo>
                  <a:lnTo>
                    <a:pt x="2936" y="6496"/>
                  </a:lnTo>
                  <a:lnTo>
                    <a:pt x="3016" y="6870"/>
                  </a:lnTo>
                  <a:lnTo>
                    <a:pt x="3084" y="7267"/>
                  </a:lnTo>
                  <a:lnTo>
                    <a:pt x="3152" y="7663"/>
                  </a:lnTo>
                  <a:lnTo>
                    <a:pt x="3220" y="8071"/>
                  </a:lnTo>
                  <a:lnTo>
                    <a:pt x="3265" y="8491"/>
                  </a:lnTo>
                  <a:lnTo>
                    <a:pt x="3322" y="8922"/>
                  </a:lnTo>
                  <a:lnTo>
                    <a:pt x="3356" y="9364"/>
                  </a:lnTo>
                  <a:lnTo>
                    <a:pt x="3401" y="9817"/>
                  </a:lnTo>
                  <a:lnTo>
                    <a:pt x="3424" y="10282"/>
                  </a:lnTo>
                  <a:lnTo>
                    <a:pt x="3446" y="10747"/>
                  </a:lnTo>
                  <a:lnTo>
                    <a:pt x="3458" y="11223"/>
                  </a:lnTo>
                  <a:lnTo>
                    <a:pt x="3458" y="11710"/>
                  </a:lnTo>
                  <a:lnTo>
                    <a:pt x="3458" y="12345"/>
                  </a:lnTo>
                  <a:lnTo>
                    <a:pt x="3435" y="12991"/>
                  </a:lnTo>
                  <a:lnTo>
                    <a:pt x="3469" y="12991"/>
                  </a:lnTo>
                  <a:lnTo>
                    <a:pt x="3492" y="12345"/>
                  </a:lnTo>
                  <a:lnTo>
                    <a:pt x="3492" y="11710"/>
                  </a:lnTo>
                  <a:lnTo>
                    <a:pt x="3492" y="11064"/>
                  </a:lnTo>
                  <a:lnTo>
                    <a:pt x="3469" y="10429"/>
                  </a:lnTo>
                  <a:lnTo>
                    <a:pt x="3435" y="9817"/>
                  </a:lnTo>
                  <a:lnTo>
                    <a:pt x="3378" y="9216"/>
                  </a:lnTo>
                  <a:lnTo>
                    <a:pt x="3322" y="8638"/>
                  </a:lnTo>
                  <a:lnTo>
                    <a:pt x="3254" y="8071"/>
                  </a:lnTo>
                  <a:lnTo>
                    <a:pt x="3163" y="7527"/>
                  </a:lnTo>
                  <a:lnTo>
                    <a:pt x="3072" y="6995"/>
                  </a:lnTo>
                  <a:lnTo>
                    <a:pt x="2970" y="6484"/>
                  </a:lnTo>
                  <a:lnTo>
                    <a:pt x="2868" y="5997"/>
                  </a:lnTo>
                  <a:lnTo>
                    <a:pt x="2744" y="5521"/>
                  </a:lnTo>
                  <a:lnTo>
                    <a:pt x="2630" y="5067"/>
                  </a:lnTo>
                  <a:lnTo>
                    <a:pt x="2494" y="4637"/>
                  </a:lnTo>
                  <a:lnTo>
                    <a:pt x="2358" y="4217"/>
                  </a:lnTo>
                  <a:lnTo>
                    <a:pt x="2222" y="3820"/>
                  </a:lnTo>
                  <a:lnTo>
                    <a:pt x="2086" y="3435"/>
                  </a:lnTo>
                  <a:lnTo>
                    <a:pt x="1939" y="3072"/>
                  </a:lnTo>
                  <a:lnTo>
                    <a:pt x="1791" y="2732"/>
                  </a:lnTo>
                  <a:lnTo>
                    <a:pt x="1644" y="2403"/>
                  </a:lnTo>
                  <a:lnTo>
                    <a:pt x="1508" y="2109"/>
                  </a:lnTo>
                  <a:lnTo>
                    <a:pt x="1361" y="1825"/>
                  </a:lnTo>
                  <a:lnTo>
                    <a:pt x="1213" y="1553"/>
                  </a:lnTo>
                  <a:lnTo>
                    <a:pt x="1066" y="1315"/>
                  </a:lnTo>
                  <a:lnTo>
                    <a:pt x="930" y="1088"/>
                  </a:lnTo>
                  <a:lnTo>
                    <a:pt x="794" y="884"/>
                  </a:lnTo>
                  <a:lnTo>
                    <a:pt x="669" y="692"/>
                  </a:lnTo>
                  <a:lnTo>
                    <a:pt x="544" y="533"/>
                  </a:lnTo>
                  <a:lnTo>
                    <a:pt x="420" y="385"/>
                  </a:lnTo>
                  <a:lnTo>
                    <a:pt x="306" y="261"/>
                  </a:lnTo>
                  <a:lnTo>
                    <a:pt x="204" y="147"/>
                  </a:lnTo>
                  <a:lnTo>
                    <a:pt x="114" y="68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24"/>
            <p:cNvSpPr/>
            <p:nvPr/>
          </p:nvSpPr>
          <p:spPr>
            <a:xfrm>
              <a:off x="3714234" y="-563962"/>
              <a:ext cx="294764" cy="257258"/>
            </a:xfrm>
            <a:custGeom>
              <a:avLst/>
              <a:gdLst/>
              <a:ahLst/>
              <a:cxnLst/>
              <a:rect l="l" t="t" r="r" b="b"/>
              <a:pathLst>
                <a:path w="8197" h="7154" extrusionOk="0">
                  <a:moveTo>
                    <a:pt x="4297" y="0"/>
                  </a:moveTo>
                  <a:lnTo>
                    <a:pt x="4172" y="23"/>
                  </a:lnTo>
                  <a:lnTo>
                    <a:pt x="4047" y="45"/>
                  </a:lnTo>
                  <a:lnTo>
                    <a:pt x="3923" y="79"/>
                  </a:lnTo>
                  <a:lnTo>
                    <a:pt x="3786" y="113"/>
                  </a:lnTo>
                  <a:lnTo>
                    <a:pt x="3662" y="159"/>
                  </a:lnTo>
                  <a:lnTo>
                    <a:pt x="3480" y="249"/>
                  </a:lnTo>
                  <a:lnTo>
                    <a:pt x="3299" y="329"/>
                  </a:lnTo>
                  <a:lnTo>
                    <a:pt x="3118" y="408"/>
                  </a:lnTo>
                  <a:lnTo>
                    <a:pt x="2925" y="465"/>
                  </a:lnTo>
                  <a:lnTo>
                    <a:pt x="2766" y="499"/>
                  </a:lnTo>
                  <a:lnTo>
                    <a:pt x="2608" y="510"/>
                  </a:lnTo>
                  <a:lnTo>
                    <a:pt x="2449" y="510"/>
                  </a:lnTo>
                  <a:lnTo>
                    <a:pt x="2290" y="499"/>
                  </a:lnTo>
                  <a:lnTo>
                    <a:pt x="1973" y="465"/>
                  </a:lnTo>
                  <a:lnTo>
                    <a:pt x="1814" y="454"/>
                  </a:lnTo>
                  <a:lnTo>
                    <a:pt x="1655" y="442"/>
                  </a:lnTo>
                  <a:lnTo>
                    <a:pt x="1440" y="454"/>
                  </a:lnTo>
                  <a:lnTo>
                    <a:pt x="1224" y="476"/>
                  </a:lnTo>
                  <a:lnTo>
                    <a:pt x="1009" y="510"/>
                  </a:lnTo>
                  <a:lnTo>
                    <a:pt x="794" y="578"/>
                  </a:lnTo>
                  <a:lnTo>
                    <a:pt x="590" y="646"/>
                  </a:lnTo>
                  <a:lnTo>
                    <a:pt x="386" y="748"/>
                  </a:lnTo>
                  <a:lnTo>
                    <a:pt x="193" y="862"/>
                  </a:lnTo>
                  <a:lnTo>
                    <a:pt x="0" y="986"/>
                  </a:lnTo>
                  <a:lnTo>
                    <a:pt x="250" y="1043"/>
                  </a:lnTo>
                  <a:lnTo>
                    <a:pt x="488" y="1111"/>
                  </a:lnTo>
                  <a:lnTo>
                    <a:pt x="726" y="1190"/>
                  </a:lnTo>
                  <a:lnTo>
                    <a:pt x="952" y="1281"/>
                  </a:lnTo>
                  <a:lnTo>
                    <a:pt x="1179" y="1394"/>
                  </a:lnTo>
                  <a:lnTo>
                    <a:pt x="1406" y="1519"/>
                  </a:lnTo>
                  <a:lnTo>
                    <a:pt x="1621" y="1655"/>
                  </a:lnTo>
                  <a:lnTo>
                    <a:pt x="1837" y="1803"/>
                  </a:lnTo>
                  <a:lnTo>
                    <a:pt x="2041" y="1961"/>
                  </a:lnTo>
                  <a:lnTo>
                    <a:pt x="2245" y="2120"/>
                  </a:lnTo>
                  <a:lnTo>
                    <a:pt x="2449" y="2290"/>
                  </a:lnTo>
                  <a:lnTo>
                    <a:pt x="2653" y="2471"/>
                  </a:lnTo>
                  <a:lnTo>
                    <a:pt x="3038" y="2845"/>
                  </a:lnTo>
                  <a:lnTo>
                    <a:pt x="3412" y="3220"/>
                  </a:lnTo>
                  <a:lnTo>
                    <a:pt x="3968" y="3809"/>
                  </a:lnTo>
                  <a:lnTo>
                    <a:pt x="4240" y="4104"/>
                  </a:lnTo>
                  <a:lnTo>
                    <a:pt x="4523" y="4387"/>
                  </a:lnTo>
                  <a:lnTo>
                    <a:pt x="4818" y="4659"/>
                  </a:lnTo>
                  <a:lnTo>
                    <a:pt x="5113" y="4931"/>
                  </a:lnTo>
                  <a:lnTo>
                    <a:pt x="5419" y="5192"/>
                  </a:lnTo>
                  <a:lnTo>
                    <a:pt x="5736" y="5430"/>
                  </a:lnTo>
                  <a:lnTo>
                    <a:pt x="6054" y="5634"/>
                  </a:lnTo>
                  <a:lnTo>
                    <a:pt x="6382" y="5827"/>
                  </a:lnTo>
                  <a:lnTo>
                    <a:pt x="7017" y="6190"/>
                  </a:lnTo>
                  <a:lnTo>
                    <a:pt x="7323" y="6394"/>
                  </a:lnTo>
                  <a:lnTo>
                    <a:pt x="7471" y="6496"/>
                  </a:lnTo>
                  <a:lnTo>
                    <a:pt x="7629" y="6609"/>
                  </a:lnTo>
                  <a:lnTo>
                    <a:pt x="7777" y="6722"/>
                  </a:lnTo>
                  <a:lnTo>
                    <a:pt x="7913" y="6859"/>
                  </a:lnTo>
                  <a:lnTo>
                    <a:pt x="8060" y="6995"/>
                  </a:lnTo>
                  <a:lnTo>
                    <a:pt x="8196" y="7153"/>
                  </a:lnTo>
                  <a:lnTo>
                    <a:pt x="8185" y="6779"/>
                  </a:lnTo>
                  <a:lnTo>
                    <a:pt x="8174" y="6405"/>
                  </a:lnTo>
                  <a:lnTo>
                    <a:pt x="8140" y="6031"/>
                  </a:lnTo>
                  <a:lnTo>
                    <a:pt x="8106" y="5668"/>
                  </a:lnTo>
                  <a:lnTo>
                    <a:pt x="8060" y="5305"/>
                  </a:lnTo>
                  <a:lnTo>
                    <a:pt x="7992" y="4954"/>
                  </a:lnTo>
                  <a:lnTo>
                    <a:pt x="7924" y="4603"/>
                  </a:lnTo>
                  <a:lnTo>
                    <a:pt x="7845" y="4263"/>
                  </a:lnTo>
                  <a:lnTo>
                    <a:pt x="7765" y="3934"/>
                  </a:lnTo>
                  <a:lnTo>
                    <a:pt x="7663" y="3605"/>
                  </a:lnTo>
                  <a:lnTo>
                    <a:pt x="7561" y="3288"/>
                  </a:lnTo>
                  <a:lnTo>
                    <a:pt x="7448" y="2970"/>
                  </a:lnTo>
                  <a:lnTo>
                    <a:pt x="7323" y="2675"/>
                  </a:lnTo>
                  <a:lnTo>
                    <a:pt x="7187" y="2381"/>
                  </a:lnTo>
                  <a:lnTo>
                    <a:pt x="7051" y="2097"/>
                  </a:lnTo>
                  <a:lnTo>
                    <a:pt x="6904" y="1825"/>
                  </a:lnTo>
                  <a:lnTo>
                    <a:pt x="6757" y="1587"/>
                  </a:lnTo>
                  <a:lnTo>
                    <a:pt x="6609" y="1360"/>
                  </a:lnTo>
                  <a:lnTo>
                    <a:pt x="6450" y="1145"/>
                  </a:lnTo>
                  <a:lnTo>
                    <a:pt x="6280" y="952"/>
                  </a:lnTo>
                  <a:lnTo>
                    <a:pt x="6110" y="760"/>
                  </a:lnTo>
                  <a:lnTo>
                    <a:pt x="5918" y="590"/>
                  </a:lnTo>
                  <a:lnTo>
                    <a:pt x="5725" y="442"/>
                  </a:lnTo>
                  <a:lnTo>
                    <a:pt x="5532" y="306"/>
                  </a:lnTo>
                  <a:lnTo>
                    <a:pt x="5317" y="193"/>
                  </a:lnTo>
                  <a:lnTo>
                    <a:pt x="5101" y="102"/>
                  </a:lnTo>
                  <a:lnTo>
                    <a:pt x="4999" y="68"/>
                  </a:lnTo>
                  <a:lnTo>
                    <a:pt x="4886" y="45"/>
                  </a:lnTo>
                  <a:lnTo>
                    <a:pt x="4773" y="23"/>
                  </a:lnTo>
                  <a:lnTo>
                    <a:pt x="464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24"/>
            <p:cNvSpPr/>
            <p:nvPr/>
          </p:nvSpPr>
          <p:spPr>
            <a:xfrm>
              <a:off x="3714234" y="-563962"/>
              <a:ext cx="294764" cy="257258"/>
            </a:xfrm>
            <a:custGeom>
              <a:avLst/>
              <a:gdLst/>
              <a:ahLst/>
              <a:cxnLst/>
              <a:rect l="l" t="t" r="r" b="b"/>
              <a:pathLst>
                <a:path w="8197" h="7154" fill="none" extrusionOk="0">
                  <a:moveTo>
                    <a:pt x="8196" y="7153"/>
                  </a:moveTo>
                  <a:lnTo>
                    <a:pt x="8196" y="7153"/>
                  </a:lnTo>
                  <a:lnTo>
                    <a:pt x="8185" y="6779"/>
                  </a:lnTo>
                  <a:lnTo>
                    <a:pt x="8174" y="6405"/>
                  </a:lnTo>
                  <a:lnTo>
                    <a:pt x="8140" y="6031"/>
                  </a:lnTo>
                  <a:lnTo>
                    <a:pt x="8106" y="5668"/>
                  </a:lnTo>
                  <a:lnTo>
                    <a:pt x="8060" y="5305"/>
                  </a:lnTo>
                  <a:lnTo>
                    <a:pt x="7992" y="4954"/>
                  </a:lnTo>
                  <a:lnTo>
                    <a:pt x="7924" y="4603"/>
                  </a:lnTo>
                  <a:lnTo>
                    <a:pt x="7845" y="4263"/>
                  </a:lnTo>
                  <a:lnTo>
                    <a:pt x="7765" y="3934"/>
                  </a:lnTo>
                  <a:lnTo>
                    <a:pt x="7663" y="3605"/>
                  </a:lnTo>
                  <a:lnTo>
                    <a:pt x="7561" y="3288"/>
                  </a:lnTo>
                  <a:lnTo>
                    <a:pt x="7448" y="2970"/>
                  </a:lnTo>
                  <a:lnTo>
                    <a:pt x="7323" y="2675"/>
                  </a:lnTo>
                  <a:lnTo>
                    <a:pt x="7187" y="2381"/>
                  </a:lnTo>
                  <a:lnTo>
                    <a:pt x="7051" y="2097"/>
                  </a:lnTo>
                  <a:lnTo>
                    <a:pt x="6904" y="1825"/>
                  </a:lnTo>
                  <a:lnTo>
                    <a:pt x="6904" y="1825"/>
                  </a:lnTo>
                  <a:lnTo>
                    <a:pt x="6757" y="1587"/>
                  </a:lnTo>
                  <a:lnTo>
                    <a:pt x="6609" y="1360"/>
                  </a:lnTo>
                  <a:lnTo>
                    <a:pt x="6450" y="1145"/>
                  </a:lnTo>
                  <a:lnTo>
                    <a:pt x="6280" y="952"/>
                  </a:lnTo>
                  <a:lnTo>
                    <a:pt x="6110" y="760"/>
                  </a:lnTo>
                  <a:lnTo>
                    <a:pt x="5918" y="590"/>
                  </a:lnTo>
                  <a:lnTo>
                    <a:pt x="5725" y="442"/>
                  </a:lnTo>
                  <a:lnTo>
                    <a:pt x="5532" y="306"/>
                  </a:lnTo>
                  <a:lnTo>
                    <a:pt x="5317" y="193"/>
                  </a:lnTo>
                  <a:lnTo>
                    <a:pt x="5101" y="102"/>
                  </a:lnTo>
                  <a:lnTo>
                    <a:pt x="4999" y="68"/>
                  </a:lnTo>
                  <a:lnTo>
                    <a:pt x="4886" y="45"/>
                  </a:lnTo>
                  <a:lnTo>
                    <a:pt x="4773" y="23"/>
                  </a:lnTo>
                  <a:lnTo>
                    <a:pt x="4648" y="0"/>
                  </a:lnTo>
                  <a:lnTo>
                    <a:pt x="4535" y="0"/>
                  </a:lnTo>
                  <a:lnTo>
                    <a:pt x="4410" y="0"/>
                  </a:lnTo>
                  <a:lnTo>
                    <a:pt x="4297" y="0"/>
                  </a:lnTo>
                  <a:lnTo>
                    <a:pt x="4172" y="23"/>
                  </a:lnTo>
                  <a:lnTo>
                    <a:pt x="4047" y="45"/>
                  </a:lnTo>
                  <a:lnTo>
                    <a:pt x="3923" y="79"/>
                  </a:lnTo>
                  <a:lnTo>
                    <a:pt x="3786" y="113"/>
                  </a:lnTo>
                  <a:lnTo>
                    <a:pt x="3662" y="159"/>
                  </a:lnTo>
                  <a:lnTo>
                    <a:pt x="3662" y="159"/>
                  </a:lnTo>
                  <a:lnTo>
                    <a:pt x="3480" y="249"/>
                  </a:lnTo>
                  <a:lnTo>
                    <a:pt x="3299" y="329"/>
                  </a:lnTo>
                  <a:lnTo>
                    <a:pt x="3118" y="408"/>
                  </a:lnTo>
                  <a:lnTo>
                    <a:pt x="2925" y="465"/>
                  </a:lnTo>
                  <a:lnTo>
                    <a:pt x="2925" y="465"/>
                  </a:lnTo>
                  <a:lnTo>
                    <a:pt x="2766" y="499"/>
                  </a:lnTo>
                  <a:lnTo>
                    <a:pt x="2608" y="510"/>
                  </a:lnTo>
                  <a:lnTo>
                    <a:pt x="2449" y="510"/>
                  </a:lnTo>
                  <a:lnTo>
                    <a:pt x="2290" y="499"/>
                  </a:lnTo>
                  <a:lnTo>
                    <a:pt x="1973" y="465"/>
                  </a:lnTo>
                  <a:lnTo>
                    <a:pt x="1814" y="454"/>
                  </a:lnTo>
                  <a:lnTo>
                    <a:pt x="1655" y="442"/>
                  </a:lnTo>
                  <a:lnTo>
                    <a:pt x="1655" y="442"/>
                  </a:lnTo>
                  <a:lnTo>
                    <a:pt x="1440" y="454"/>
                  </a:lnTo>
                  <a:lnTo>
                    <a:pt x="1224" y="476"/>
                  </a:lnTo>
                  <a:lnTo>
                    <a:pt x="1009" y="510"/>
                  </a:lnTo>
                  <a:lnTo>
                    <a:pt x="794" y="578"/>
                  </a:lnTo>
                  <a:lnTo>
                    <a:pt x="590" y="646"/>
                  </a:lnTo>
                  <a:lnTo>
                    <a:pt x="386" y="748"/>
                  </a:lnTo>
                  <a:lnTo>
                    <a:pt x="193" y="862"/>
                  </a:lnTo>
                  <a:lnTo>
                    <a:pt x="0" y="986"/>
                  </a:lnTo>
                  <a:lnTo>
                    <a:pt x="0" y="986"/>
                  </a:lnTo>
                  <a:lnTo>
                    <a:pt x="250" y="1043"/>
                  </a:lnTo>
                  <a:lnTo>
                    <a:pt x="488" y="1111"/>
                  </a:lnTo>
                  <a:lnTo>
                    <a:pt x="726" y="1190"/>
                  </a:lnTo>
                  <a:lnTo>
                    <a:pt x="952" y="1281"/>
                  </a:lnTo>
                  <a:lnTo>
                    <a:pt x="1179" y="1394"/>
                  </a:lnTo>
                  <a:lnTo>
                    <a:pt x="1406" y="1519"/>
                  </a:lnTo>
                  <a:lnTo>
                    <a:pt x="1621" y="1655"/>
                  </a:lnTo>
                  <a:lnTo>
                    <a:pt x="1837" y="1803"/>
                  </a:lnTo>
                  <a:lnTo>
                    <a:pt x="2041" y="1961"/>
                  </a:lnTo>
                  <a:lnTo>
                    <a:pt x="2245" y="2120"/>
                  </a:lnTo>
                  <a:lnTo>
                    <a:pt x="2449" y="2290"/>
                  </a:lnTo>
                  <a:lnTo>
                    <a:pt x="2653" y="2471"/>
                  </a:lnTo>
                  <a:lnTo>
                    <a:pt x="3038" y="2845"/>
                  </a:lnTo>
                  <a:lnTo>
                    <a:pt x="3412" y="3220"/>
                  </a:lnTo>
                  <a:lnTo>
                    <a:pt x="3412" y="3220"/>
                  </a:lnTo>
                  <a:lnTo>
                    <a:pt x="3968" y="3809"/>
                  </a:lnTo>
                  <a:lnTo>
                    <a:pt x="4240" y="4104"/>
                  </a:lnTo>
                  <a:lnTo>
                    <a:pt x="4523" y="4387"/>
                  </a:lnTo>
                  <a:lnTo>
                    <a:pt x="4818" y="4659"/>
                  </a:lnTo>
                  <a:lnTo>
                    <a:pt x="5113" y="4931"/>
                  </a:lnTo>
                  <a:lnTo>
                    <a:pt x="5419" y="5192"/>
                  </a:lnTo>
                  <a:lnTo>
                    <a:pt x="5736" y="5430"/>
                  </a:lnTo>
                  <a:lnTo>
                    <a:pt x="5736" y="5430"/>
                  </a:lnTo>
                  <a:lnTo>
                    <a:pt x="6054" y="5634"/>
                  </a:lnTo>
                  <a:lnTo>
                    <a:pt x="6382" y="5827"/>
                  </a:lnTo>
                  <a:lnTo>
                    <a:pt x="7017" y="6190"/>
                  </a:lnTo>
                  <a:lnTo>
                    <a:pt x="7323" y="6394"/>
                  </a:lnTo>
                  <a:lnTo>
                    <a:pt x="7471" y="6496"/>
                  </a:lnTo>
                  <a:lnTo>
                    <a:pt x="7629" y="6609"/>
                  </a:lnTo>
                  <a:lnTo>
                    <a:pt x="7777" y="6722"/>
                  </a:lnTo>
                  <a:lnTo>
                    <a:pt x="7913" y="6859"/>
                  </a:lnTo>
                  <a:lnTo>
                    <a:pt x="8060" y="6995"/>
                  </a:lnTo>
                  <a:lnTo>
                    <a:pt x="8196" y="715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24"/>
            <p:cNvSpPr/>
            <p:nvPr/>
          </p:nvSpPr>
          <p:spPr>
            <a:xfrm>
              <a:off x="3810425" y="-542782"/>
              <a:ext cx="231187" cy="434181"/>
            </a:xfrm>
            <a:custGeom>
              <a:avLst/>
              <a:gdLst/>
              <a:ahLst/>
              <a:cxnLst/>
              <a:rect l="l" t="t" r="r" b="b"/>
              <a:pathLst>
                <a:path w="6429" h="12074" extrusionOk="0">
                  <a:moveTo>
                    <a:pt x="12" y="1"/>
                  </a:moveTo>
                  <a:lnTo>
                    <a:pt x="1" y="35"/>
                  </a:lnTo>
                  <a:lnTo>
                    <a:pt x="205" y="103"/>
                  </a:lnTo>
                  <a:lnTo>
                    <a:pt x="420" y="182"/>
                  </a:lnTo>
                  <a:lnTo>
                    <a:pt x="624" y="273"/>
                  </a:lnTo>
                  <a:lnTo>
                    <a:pt x="828" y="375"/>
                  </a:lnTo>
                  <a:lnTo>
                    <a:pt x="1032" y="488"/>
                  </a:lnTo>
                  <a:lnTo>
                    <a:pt x="1225" y="601"/>
                  </a:lnTo>
                  <a:lnTo>
                    <a:pt x="1418" y="737"/>
                  </a:lnTo>
                  <a:lnTo>
                    <a:pt x="1610" y="873"/>
                  </a:lnTo>
                  <a:lnTo>
                    <a:pt x="1803" y="1009"/>
                  </a:lnTo>
                  <a:lnTo>
                    <a:pt x="1984" y="1157"/>
                  </a:lnTo>
                  <a:lnTo>
                    <a:pt x="2166" y="1316"/>
                  </a:lnTo>
                  <a:lnTo>
                    <a:pt x="2336" y="1474"/>
                  </a:lnTo>
                  <a:lnTo>
                    <a:pt x="2676" y="1803"/>
                  </a:lnTo>
                  <a:lnTo>
                    <a:pt x="2982" y="2143"/>
                  </a:lnTo>
                  <a:lnTo>
                    <a:pt x="3175" y="2381"/>
                  </a:lnTo>
                  <a:lnTo>
                    <a:pt x="3379" y="2619"/>
                  </a:lnTo>
                  <a:lnTo>
                    <a:pt x="3560" y="2869"/>
                  </a:lnTo>
                  <a:lnTo>
                    <a:pt x="3741" y="3129"/>
                  </a:lnTo>
                  <a:lnTo>
                    <a:pt x="3923" y="3390"/>
                  </a:lnTo>
                  <a:lnTo>
                    <a:pt x="4093" y="3651"/>
                  </a:lnTo>
                  <a:lnTo>
                    <a:pt x="4263" y="3923"/>
                  </a:lnTo>
                  <a:lnTo>
                    <a:pt x="4422" y="4195"/>
                  </a:lnTo>
                  <a:lnTo>
                    <a:pt x="4580" y="4478"/>
                  </a:lnTo>
                  <a:lnTo>
                    <a:pt x="4728" y="4762"/>
                  </a:lnTo>
                  <a:lnTo>
                    <a:pt x="4875" y="5045"/>
                  </a:lnTo>
                  <a:lnTo>
                    <a:pt x="5011" y="5340"/>
                  </a:lnTo>
                  <a:lnTo>
                    <a:pt x="5136" y="5635"/>
                  </a:lnTo>
                  <a:lnTo>
                    <a:pt x="5261" y="5941"/>
                  </a:lnTo>
                  <a:lnTo>
                    <a:pt x="5385" y="6247"/>
                  </a:lnTo>
                  <a:lnTo>
                    <a:pt x="5499" y="6553"/>
                  </a:lnTo>
                  <a:lnTo>
                    <a:pt x="5601" y="6859"/>
                  </a:lnTo>
                  <a:lnTo>
                    <a:pt x="5703" y="7176"/>
                  </a:lnTo>
                  <a:lnTo>
                    <a:pt x="5793" y="7494"/>
                  </a:lnTo>
                  <a:lnTo>
                    <a:pt x="5884" y="7811"/>
                  </a:lnTo>
                  <a:lnTo>
                    <a:pt x="5963" y="8129"/>
                  </a:lnTo>
                  <a:lnTo>
                    <a:pt x="6031" y="8457"/>
                  </a:lnTo>
                  <a:lnTo>
                    <a:pt x="6099" y="8786"/>
                  </a:lnTo>
                  <a:lnTo>
                    <a:pt x="6167" y="9115"/>
                  </a:lnTo>
                  <a:lnTo>
                    <a:pt x="6213" y="9444"/>
                  </a:lnTo>
                  <a:lnTo>
                    <a:pt x="6258" y="9772"/>
                  </a:lnTo>
                  <a:lnTo>
                    <a:pt x="6303" y="10101"/>
                  </a:lnTo>
                  <a:lnTo>
                    <a:pt x="6337" y="10441"/>
                  </a:lnTo>
                  <a:lnTo>
                    <a:pt x="6360" y="10770"/>
                  </a:lnTo>
                  <a:lnTo>
                    <a:pt x="6383" y="11110"/>
                  </a:lnTo>
                  <a:lnTo>
                    <a:pt x="6394" y="11439"/>
                  </a:lnTo>
                  <a:lnTo>
                    <a:pt x="6394" y="11779"/>
                  </a:lnTo>
                  <a:lnTo>
                    <a:pt x="6394" y="12074"/>
                  </a:lnTo>
                  <a:lnTo>
                    <a:pt x="6428" y="12074"/>
                  </a:lnTo>
                  <a:lnTo>
                    <a:pt x="6428" y="11779"/>
                  </a:lnTo>
                  <a:lnTo>
                    <a:pt x="6428" y="11439"/>
                  </a:lnTo>
                  <a:lnTo>
                    <a:pt x="6417" y="11099"/>
                  </a:lnTo>
                  <a:lnTo>
                    <a:pt x="6394" y="10770"/>
                  </a:lnTo>
                  <a:lnTo>
                    <a:pt x="6371" y="10430"/>
                  </a:lnTo>
                  <a:lnTo>
                    <a:pt x="6337" y="10101"/>
                  </a:lnTo>
                  <a:lnTo>
                    <a:pt x="6292" y="9761"/>
                  </a:lnTo>
                  <a:lnTo>
                    <a:pt x="6247" y="9432"/>
                  </a:lnTo>
                  <a:lnTo>
                    <a:pt x="6201" y="9104"/>
                  </a:lnTo>
                  <a:lnTo>
                    <a:pt x="6133" y="8775"/>
                  </a:lnTo>
                  <a:lnTo>
                    <a:pt x="6065" y="8446"/>
                  </a:lnTo>
                  <a:lnTo>
                    <a:pt x="5997" y="8129"/>
                  </a:lnTo>
                  <a:lnTo>
                    <a:pt x="5918" y="7800"/>
                  </a:lnTo>
                  <a:lnTo>
                    <a:pt x="5827" y="7482"/>
                  </a:lnTo>
                  <a:lnTo>
                    <a:pt x="5737" y="7165"/>
                  </a:lnTo>
                  <a:lnTo>
                    <a:pt x="5635" y="6848"/>
                  </a:lnTo>
                  <a:lnTo>
                    <a:pt x="5521" y="6542"/>
                  </a:lnTo>
                  <a:lnTo>
                    <a:pt x="5419" y="6235"/>
                  </a:lnTo>
                  <a:lnTo>
                    <a:pt x="5295" y="5929"/>
                  </a:lnTo>
                  <a:lnTo>
                    <a:pt x="5170" y="5623"/>
                  </a:lnTo>
                  <a:lnTo>
                    <a:pt x="5034" y="5329"/>
                  </a:lnTo>
                  <a:lnTo>
                    <a:pt x="4898" y="5034"/>
                  </a:lnTo>
                  <a:lnTo>
                    <a:pt x="4762" y="4750"/>
                  </a:lnTo>
                  <a:lnTo>
                    <a:pt x="4603" y="4456"/>
                  </a:lnTo>
                  <a:lnTo>
                    <a:pt x="4456" y="4184"/>
                  </a:lnTo>
                  <a:lnTo>
                    <a:pt x="4286" y="3900"/>
                  </a:lnTo>
                  <a:lnTo>
                    <a:pt x="4127" y="3628"/>
                  </a:lnTo>
                  <a:lnTo>
                    <a:pt x="3957" y="3367"/>
                  </a:lnTo>
                  <a:lnTo>
                    <a:pt x="3775" y="3107"/>
                  </a:lnTo>
                  <a:lnTo>
                    <a:pt x="3594" y="2846"/>
                  </a:lnTo>
                  <a:lnTo>
                    <a:pt x="3401" y="2597"/>
                  </a:lnTo>
                  <a:lnTo>
                    <a:pt x="3209" y="2359"/>
                  </a:lnTo>
                  <a:lnTo>
                    <a:pt x="3005" y="2120"/>
                  </a:lnTo>
                  <a:lnTo>
                    <a:pt x="2699" y="1780"/>
                  </a:lnTo>
                  <a:lnTo>
                    <a:pt x="2358" y="1452"/>
                  </a:lnTo>
                  <a:lnTo>
                    <a:pt x="2188" y="1293"/>
                  </a:lnTo>
                  <a:lnTo>
                    <a:pt x="2007" y="1134"/>
                  </a:lnTo>
                  <a:lnTo>
                    <a:pt x="1826" y="987"/>
                  </a:lnTo>
                  <a:lnTo>
                    <a:pt x="1633" y="839"/>
                  </a:lnTo>
                  <a:lnTo>
                    <a:pt x="1440" y="703"/>
                  </a:lnTo>
                  <a:lnTo>
                    <a:pt x="1248" y="579"/>
                  </a:lnTo>
                  <a:lnTo>
                    <a:pt x="1043" y="454"/>
                  </a:lnTo>
                  <a:lnTo>
                    <a:pt x="839" y="341"/>
                  </a:lnTo>
                  <a:lnTo>
                    <a:pt x="635" y="239"/>
                  </a:lnTo>
                  <a:lnTo>
                    <a:pt x="431" y="148"/>
                  </a:lnTo>
                  <a:lnTo>
                    <a:pt x="216" y="69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24"/>
            <p:cNvSpPr/>
            <p:nvPr/>
          </p:nvSpPr>
          <p:spPr>
            <a:xfrm>
              <a:off x="4139812" y="-701362"/>
              <a:ext cx="368554" cy="288651"/>
            </a:xfrm>
            <a:custGeom>
              <a:avLst/>
              <a:gdLst/>
              <a:ahLst/>
              <a:cxnLst/>
              <a:rect l="l" t="t" r="r" b="b"/>
              <a:pathLst>
                <a:path w="10249" h="8027" extrusionOk="0">
                  <a:moveTo>
                    <a:pt x="4682" y="1"/>
                  </a:moveTo>
                  <a:lnTo>
                    <a:pt x="4512" y="12"/>
                  </a:lnTo>
                  <a:lnTo>
                    <a:pt x="4342" y="23"/>
                  </a:lnTo>
                  <a:lnTo>
                    <a:pt x="4172" y="46"/>
                  </a:lnTo>
                  <a:lnTo>
                    <a:pt x="4002" y="91"/>
                  </a:lnTo>
                  <a:lnTo>
                    <a:pt x="3843" y="137"/>
                  </a:lnTo>
                  <a:lnTo>
                    <a:pt x="3684" y="194"/>
                  </a:lnTo>
                  <a:lnTo>
                    <a:pt x="3526" y="273"/>
                  </a:lnTo>
                  <a:lnTo>
                    <a:pt x="3378" y="352"/>
                  </a:lnTo>
                  <a:lnTo>
                    <a:pt x="3231" y="454"/>
                  </a:lnTo>
                  <a:lnTo>
                    <a:pt x="3095" y="568"/>
                  </a:lnTo>
                  <a:lnTo>
                    <a:pt x="2505" y="1066"/>
                  </a:lnTo>
                  <a:lnTo>
                    <a:pt x="2222" y="1316"/>
                  </a:lnTo>
                  <a:lnTo>
                    <a:pt x="1950" y="1577"/>
                  </a:lnTo>
                  <a:lnTo>
                    <a:pt x="1701" y="1849"/>
                  </a:lnTo>
                  <a:lnTo>
                    <a:pt x="1576" y="1985"/>
                  </a:lnTo>
                  <a:lnTo>
                    <a:pt x="1451" y="2132"/>
                  </a:lnTo>
                  <a:lnTo>
                    <a:pt x="1338" y="2279"/>
                  </a:lnTo>
                  <a:lnTo>
                    <a:pt x="1224" y="2438"/>
                  </a:lnTo>
                  <a:lnTo>
                    <a:pt x="1122" y="2608"/>
                  </a:lnTo>
                  <a:lnTo>
                    <a:pt x="1020" y="2789"/>
                  </a:lnTo>
                  <a:lnTo>
                    <a:pt x="873" y="3062"/>
                  </a:lnTo>
                  <a:lnTo>
                    <a:pt x="748" y="3345"/>
                  </a:lnTo>
                  <a:lnTo>
                    <a:pt x="624" y="3640"/>
                  </a:lnTo>
                  <a:lnTo>
                    <a:pt x="510" y="3946"/>
                  </a:lnTo>
                  <a:lnTo>
                    <a:pt x="408" y="4252"/>
                  </a:lnTo>
                  <a:lnTo>
                    <a:pt x="318" y="4569"/>
                  </a:lnTo>
                  <a:lnTo>
                    <a:pt x="238" y="4898"/>
                  </a:lnTo>
                  <a:lnTo>
                    <a:pt x="170" y="5227"/>
                  </a:lnTo>
                  <a:lnTo>
                    <a:pt x="114" y="5567"/>
                  </a:lnTo>
                  <a:lnTo>
                    <a:pt x="68" y="5907"/>
                  </a:lnTo>
                  <a:lnTo>
                    <a:pt x="34" y="6247"/>
                  </a:lnTo>
                  <a:lnTo>
                    <a:pt x="12" y="6598"/>
                  </a:lnTo>
                  <a:lnTo>
                    <a:pt x="0" y="6950"/>
                  </a:lnTo>
                  <a:lnTo>
                    <a:pt x="0" y="7313"/>
                  </a:lnTo>
                  <a:lnTo>
                    <a:pt x="23" y="7675"/>
                  </a:lnTo>
                  <a:lnTo>
                    <a:pt x="46" y="8027"/>
                  </a:lnTo>
                  <a:lnTo>
                    <a:pt x="261" y="7800"/>
                  </a:lnTo>
                  <a:lnTo>
                    <a:pt x="488" y="7573"/>
                  </a:lnTo>
                  <a:lnTo>
                    <a:pt x="714" y="7369"/>
                  </a:lnTo>
                  <a:lnTo>
                    <a:pt x="964" y="7165"/>
                  </a:lnTo>
                  <a:lnTo>
                    <a:pt x="1451" y="6780"/>
                  </a:lnTo>
                  <a:lnTo>
                    <a:pt x="1701" y="6587"/>
                  </a:lnTo>
                  <a:lnTo>
                    <a:pt x="1939" y="6383"/>
                  </a:lnTo>
                  <a:lnTo>
                    <a:pt x="2437" y="5952"/>
                  </a:lnTo>
                  <a:lnTo>
                    <a:pt x="2936" y="5533"/>
                  </a:lnTo>
                  <a:lnTo>
                    <a:pt x="3446" y="5125"/>
                  </a:lnTo>
                  <a:lnTo>
                    <a:pt x="3957" y="4717"/>
                  </a:lnTo>
                  <a:lnTo>
                    <a:pt x="4217" y="4501"/>
                  </a:lnTo>
                  <a:lnTo>
                    <a:pt x="4489" y="4252"/>
                  </a:lnTo>
                  <a:lnTo>
                    <a:pt x="4784" y="3968"/>
                  </a:lnTo>
                  <a:lnTo>
                    <a:pt x="5079" y="3662"/>
                  </a:lnTo>
                  <a:lnTo>
                    <a:pt x="5396" y="3356"/>
                  </a:lnTo>
                  <a:lnTo>
                    <a:pt x="5725" y="3028"/>
                  </a:lnTo>
                  <a:lnTo>
                    <a:pt x="6065" y="2721"/>
                  </a:lnTo>
                  <a:lnTo>
                    <a:pt x="6439" y="2415"/>
                  </a:lnTo>
                  <a:lnTo>
                    <a:pt x="6621" y="2268"/>
                  </a:lnTo>
                  <a:lnTo>
                    <a:pt x="6825" y="2132"/>
                  </a:lnTo>
                  <a:lnTo>
                    <a:pt x="7017" y="1996"/>
                  </a:lnTo>
                  <a:lnTo>
                    <a:pt x="7233" y="1871"/>
                  </a:lnTo>
                  <a:lnTo>
                    <a:pt x="7448" y="1758"/>
                  </a:lnTo>
                  <a:lnTo>
                    <a:pt x="7663" y="1645"/>
                  </a:lnTo>
                  <a:lnTo>
                    <a:pt x="7890" y="1554"/>
                  </a:lnTo>
                  <a:lnTo>
                    <a:pt x="8128" y="1463"/>
                  </a:lnTo>
                  <a:lnTo>
                    <a:pt x="8366" y="1395"/>
                  </a:lnTo>
                  <a:lnTo>
                    <a:pt x="8604" y="1338"/>
                  </a:lnTo>
                  <a:lnTo>
                    <a:pt x="8865" y="1293"/>
                  </a:lnTo>
                  <a:lnTo>
                    <a:pt x="9126" y="1259"/>
                  </a:lnTo>
                  <a:lnTo>
                    <a:pt x="9398" y="1248"/>
                  </a:lnTo>
                  <a:lnTo>
                    <a:pt x="9670" y="1259"/>
                  </a:lnTo>
                  <a:lnTo>
                    <a:pt x="9953" y="1282"/>
                  </a:lnTo>
                  <a:lnTo>
                    <a:pt x="10248" y="1327"/>
                  </a:lnTo>
                  <a:lnTo>
                    <a:pt x="10112" y="1248"/>
                  </a:lnTo>
                  <a:lnTo>
                    <a:pt x="9976" y="1180"/>
                  </a:lnTo>
                  <a:lnTo>
                    <a:pt x="9670" y="1055"/>
                  </a:lnTo>
                  <a:lnTo>
                    <a:pt x="9353" y="953"/>
                  </a:lnTo>
                  <a:lnTo>
                    <a:pt x="9024" y="862"/>
                  </a:lnTo>
                  <a:lnTo>
                    <a:pt x="8706" y="794"/>
                  </a:lnTo>
                  <a:lnTo>
                    <a:pt x="8389" y="738"/>
                  </a:lnTo>
                  <a:lnTo>
                    <a:pt x="8094" y="704"/>
                  </a:lnTo>
                  <a:lnTo>
                    <a:pt x="7822" y="681"/>
                  </a:lnTo>
                  <a:lnTo>
                    <a:pt x="7516" y="658"/>
                  </a:lnTo>
                  <a:lnTo>
                    <a:pt x="7210" y="636"/>
                  </a:lnTo>
                  <a:lnTo>
                    <a:pt x="6904" y="590"/>
                  </a:lnTo>
                  <a:lnTo>
                    <a:pt x="6757" y="556"/>
                  </a:lnTo>
                  <a:lnTo>
                    <a:pt x="6609" y="522"/>
                  </a:lnTo>
                  <a:lnTo>
                    <a:pt x="6382" y="443"/>
                  </a:lnTo>
                  <a:lnTo>
                    <a:pt x="6156" y="364"/>
                  </a:lnTo>
                  <a:lnTo>
                    <a:pt x="5940" y="262"/>
                  </a:lnTo>
                  <a:lnTo>
                    <a:pt x="5714" y="182"/>
                  </a:lnTo>
                  <a:lnTo>
                    <a:pt x="5544" y="125"/>
                  </a:lnTo>
                  <a:lnTo>
                    <a:pt x="5374" y="80"/>
                  </a:lnTo>
                  <a:lnTo>
                    <a:pt x="5203" y="46"/>
                  </a:lnTo>
                  <a:lnTo>
                    <a:pt x="5022" y="23"/>
                  </a:lnTo>
                  <a:lnTo>
                    <a:pt x="4852" y="12"/>
                  </a:lnTo>
                  <a:lnTo>
                    <a:pt x="468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24"/>
            <p:cNvSpPr/>
            <p:nvPr/>
          </p:nvSpPr>
          <p:spPr>
            <a:xfrm>
              <a:off x="4139812" y="-701362"/>
              <a:ext cx="368554" cy="288651"/>
            </a:xfrm>
            <a:custGeom>
              <a:avLst/>
              <a:gdLst/>
              <a:ahLst/>
              <a:cxnLst/>
              <a:rect l="l" t="t" r="r" b="b"/>
              <a:pathLst>
                <a:path w="10249" h="8027" fill="none" extrusionOk="0">
                  <a:moveTo>
                    <a:pt x="46" y="8027"/>
                  </a:moveTo>
                  <a:lnTo>
                    <a:pt x="46" y="8027"/>
                  </a:lnTo>
                  <a:lnTo>
                    <a:pt x="23" y="7675"/>
                  </a:lnTo>
                  <a:lnTo>
                    <a:pt x="0" y="7313"/>
                  </a:lnTo>
                  <a:lnTo>
                    <a:pt x="0" y="6950"/>
                  </a:lnTo>
                  <a:lnTo>
                    <a:pt x="12" y="6598"/>
                  </a:lnTo>
                  <a:lnTo>
                    <a:pt x="34" y="6247"/>
                  </a:lnTo>
                  <a:lnTo>
                    <a:pt x="68" y="5907"/>
                  </a:lnTo>
                  <a:lnTo>
                    <a:pt x="114" y="5567"/>
                  </a:lnTo>
                  <a:lnTo>
                    <a:pt x="170" y="5227"/>
                  </a:lnTo>
                  <a:lnTo>
                    <a:pt x="238" y="4898"/>
                  </a:lnTo>
                  <a:lnTo>
                    <a:pt x="318" y="4569"/>
                  </a:lnTo>
                  <a:lnTo>
                    <a:pt x="408" y="4252"/>
                  </a:lnTo>
                  <a:lnTo>
                    <a:pt x="510" y="3946"/>
                  </a:lnTo>
                  <a:lnTo>
                    <a:pt x="624" y="3640"/>
                  </a:lnTo>
                  <a:lnTo>
                    <a:pt x="748" y="3345"/>
                  </a:lnTo>
                  <a:lnTo>
                    <a:pt x="873" y="3062"/>
                  </a:lnTo>
                  <a:lnTo>
                    <a:pt x="1020" y="2789"/>
                  </a:lnTo>
                  <a:lnTo>
                    <a:pt x="1020" y="2789"/>
                  </a:lnTo>
                  <a:lnTo>
                    <a:pt x="1122" y="2608"/>
                  </a:lnTo>
                  <a:lnTo>
                    <a:pt x="1224" y="2438"/>
                  </a:lnTo>
                  <a:lnTo>
                    <a:pt x="1338" y="2279"/>
                  </a:lnTo>
                  <a:lnTo>
                    <a:pt x="1451" y="2132"/>
                  </a:lnTo>
                  <a:lnTo>
                    <a:pt x="1576" y="1985"/>
                  </a:lnTo>
                  <a:lnTo>
                    <a:pt x="1701" y="1849"/>
                  </a:lnTo>
                  <a:lnTo>
                    <a:pt x="1950" y="1577"/>
                  </a:lnTo>
                  <a:lnTo>
                    <a:pt x="2222" y="1316"/>
                  </a:lnTo>
                  <a:lnTo>
                    <a:pt x="2505" y="1066"/>
                  </a:lnTo>
                  <a:lnTo>
                    <a:pt x="3095" y="568"/>
                  </a:lnTo>
                  <a:lnTo>
                    <a:pt x="3095" y="568"/>
                  </a:lnTo>
                  <a:lnTo>
                    <a:pt x="3231" y="454"/>
                  </a:lnTo>
                  <a:lnTo>
                    <a:pt x="3378" y="352"/>
                  </a:lnTo>
                  <a:lnTo>
                    <a:pt x="3526" y="273"/>
                  </a:lnTo>
                  <a:lnTo>
                    <a:pt x="3684" y="194"/>
                  </a:lnTo>
                  <a:lnTo>
                    <a:pt x="3843" y="137"/>
                  </a:lnTo>
                  <a:lnTo>
                    <a:pt x="4002" y="91"/>
                  </a:lnTo>
                  <a:lnTo>
                    <a:pt x="4172" y="46"/>
                  </a:lnTo>
                  <a:lnTo>
                    <a:pt x="4342" y="23"/>
                  </a:lnTo>
                  <a:lnTo>
                    <a:pt x="4512" y="12"/>
                  </a:lnTo>
                  <a:lnTo>
                    <a:pt x="4682" y="1"/>
                  </a:lnTo>
                  <a:lnTo>
                    <a:pt x="4852" y="12"/>
                  </a:lnTo>
                  <a:lnTo>
                    <a:pt x="5022" y="23"/>
                  </a:lnTo>
                  <a:lnTo>
                    <a:pt x="5203" y="46"/>
                  </a:lnTo>
                  <a:lnTo>
                    <a:pt x="5374" y="80"/>
                  </a:lnTo>
                  <a:lnTo>
                    <a:pt x="5544" y="125"/>
                  </a:lnTo>
                  <a:lnTo>
                    <a:pt x="5714" y="182"/>
                  </a:lnTo>
                  <a:lnTo>
                    <a:pt x="5714" y="182"/>
                  </a:lnTo>
                  <a:lnTo>
                    <a:pt x="5940" y="262"/>
                  </a:lnTo>
                  <a:lnTo>
                    <a:pt x="6156" y="364"/>
                  </a:lnTo>
                  <a:lnTo>
                    <a:pt x="6382" y="443"/>
                  </a:lnTo>
                  <a:lnTo>
                    <a:pt x="6609" y="522"/>
                  </a:lnTo>
                  <a:lnTo>
                    <a:pt x="6609" y="522"/>
                  </a:lnTo>
                  <a:lnTo>
                    <a:pt x="6757" y="556"/>
                  </a:lnTo>
                  <a:lnTo>
                    <a:pt x="6904" y="590"/>
                  </a:lnTo>
                  <a:lnTo>
                    <a:pt x="7210" y="636"/>
                  </a:lnTo>
                  <a:lnTo>
                    <a:pt x="7516" y="658"/>
                  </a:lnTo>
                  <a:lnTo>
                    <a:pt x="7822" y="681"/>
                  </a:lnTo>
                  <a:lnTo>
                    <a:pt x="7822" y="681"/>
                  </a:lnTo>
                  <a:lnTo>
                    <a:pt x="8094" y="704"/>
                  </a:lnTo>
                  <a:lnTo>
                    <a:pt x="8389" y="738"/>
                  </a:lnTo>
                  <a:lnTo>
                    <a:pt x="8706" y="794"/>
                  </a:lnTo>
                  <a:lnTo>
                    <a:pt x="9024" y="862"/>
                  </a:lnTo>
                  <a:lnTo>
                    <a:pt x="9353" y="953"/>
                  </a:lnTo>
                  <a:lnTo>
                    <a:pt x="9670" y="1055"/>
                  </a:lnTo>
                  <a:lnTo>
                    <a:pt x="9976" y="1180"/>
                  </a:lnTo>
                  <a:lnTo>
                    <a:pt x="10112" y="1248"/>
                  </a:lnTo>
                  <a:lnTo>
                    <a:pt x="10248" y="1327"/>
                  </a:lnTo>
                  <a:lnTo>
                    <a:pt x="10248" y="1327"/>
                  </a:lnTo>
                  <a:lnTo>
                    <a:pt x="9953" y="1282"/>
                  </a:lnTo>
                  <a:lnTo>
                    <a:pt x="9670" y="1259"/>
                  </a:lnTo>
                  <a:lnTo>
                    <a:pt x="9398" y="1248"/>
                  </a:lnTo>
                  <a:lnTo>
                    <a:pt x="9126" y="1259"/>
                  </a:lnTo>
                  <a:lnTo>
                    <a:pt x="8865" y="1293"/>
                  </a:lnTo>
                  <a:lnTo>
                    <a:pt x="8604" y="1338"/>
                  </a:lnTo>
                  <a:lnTo>
                    <a:pt x="8366" y="1395"/>
                  </a:lnTo>
                  <a:lnTo>
                    <a:pt x="8128" y="1463"/>
                  </a:lnTo>
                  <a:lnTo>
                    <a:pt x="7890" y="1554"/>
                  </a:lnTo>
                  <a:lnTo>
                    <a:pt x="7663" y="1645"/>
                  </a:lnTo>
                  <a:lnTo>
                    <a:pt x="7448" y="1758"/>
                  </a:lnTo>
                  <a:lnTo>
                    <a:pt x="7233" y="1871"/>
                  </a:lnTo>
                  <a:lnTo>
                    <a:pt x="7017" y="1996"/>
                  </a:lnTo>
                  <a:lnTo>
                    <a:pt x="6825" y="2132"/>
                  </a:lnTo>
                  <a:lnTo>
                    <a:pt x="6621" y="2268"/>
                  </a:lnTo>
                  <a:lnTo>
                    <a:pt x="6439" y="2415"/>
                  </a:lnTo>
                  <a:lnTo>
                    <a:pt x="6065" y="2721"/>
                  </a:lnTo>
                  <a:lnTo>
                    <a:pt x="5725" y="3028"/>
                  </a:lnTo>
                  <a:lnTo>
                    <a:pt x="5396" y="3356"/>
                  </a:lnTo>
                  <a:lnTo>
                    <a:pt x="5079" y="3662"/>
                  </a:lnTo>
                  <a:lnTo>
                    <a:pt x="4784" y="3968"/>
                  </a:lnTo>
                  <a:lnTo>
                    <a:pt x="4489" y="4252"/>
                  </a:lnTo>
                  <a:lnTo>
                    <a:pt x="4217" y="4501"/>
                  </a:lnTo>
                  <a:lnTo>
                    <a:pt x="3957" y="4717"/>
                  </a:lnTo>
                  <a:lnTo>
                    <a:pt x="3957" y="4717"/>
                  </a:lnTo>
                  <a:lnTo>
                    <a:pt x="3446" y="5125"/>
                  </a:lnTo>
                  <a:lnTo>
                    <a:pt x="2936" y="5533"/>
                  </a:lnTo>
                  <a:lnTo>
                    <a:pt x="2437" y="5952"/>
                  </a:lnTo>
                  <a:lnTo>
                    <a:pt x="1939" y="6383"/>
                  </a:lnTo>
                  <a:lnTo>
                    <a:pt x="1939" y="6383"/>
                  </a:lnTo>
                  <a:lnTo>
                    <a:pt x="1701" y="6587"/>
                  </a:lnTo>
                  <a:lnTo>
                    <a:pt x="1451" y="6780"/>
                  </a:lnTo>
                  <a:lnTo>
                    <a:pt x="964" y="7165"/>
                  </a:lnTo>
                  <a:lnTo>
                    <a:pt x="714" y="7369"/>
                  </a:lnTo>
                  <a:lnTo>
                    <a:pt x="488" y="7573"/>
                  </a:lnTo>
                  <a:lnTo>
                    <a:pt x="261" y="7800"/>
                  </a:lnTo>
                  <a:lnTo>
                    <a:pt x="46" y="802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24"/>
            <p:cNvSpPr/>
            <p:nvPr/>
          </p:nvSpPr>
          <p:spPr>
            <a:xfrm>
              <a:off x="4092526" y="-680146"/>
              <a:ext cx="282106" cy="650229"/>
            </a:xfrm>
            <a:custGeom>
              <a:avLst/>
              <a:gdLst/>
              <a:ahLst/>
              <a:cxnLst/>
              <a:rect l="l" t="t" r="r" b="b"/>
              <a:pathLst>
                <a:path w="7845" h="18082" extrusionOk="0">
                  <a:moveTo>
                    <a:pt x="7822" y="0"/>
                  </a:moveTo>
                  <a:lnTo>
                    <a:pt x="7584" y="102"/>
                  </a:lnTo>
                  <a:lnTo>
                    <a:pt x="7323" y="216"/>
                  </a:lnTo>
                  <a:lnTo>
                    <a:pt x="7063" y="352"/>
                  </a:lnTo>
                  <a:lnTo>
                    <a:pt x="6779" y="510"/>
                  </a:lnTo>
                  <a:lnTo>
                    <a:pt x="6507" y="680"/>
                  </a:lnTo>
                  <a:lnTo>
                    <a:pt x="6224" y="862"/>
                  </a:lnTo>
                  <a:lnTo>
                    <a:pt x="5940" y="1055"/>
                  </a:lnTo>
                  <a:lnTo>
                    <a:pt x="5657" y="1259"/>
                  </a:lnTo>
                  <a:lnTo>
                    <a:pt x="5385" y="1463"/>
                  </a:lnTo>
                  <a:lnTo>
                    <a:pt x="5113" y="1678"/>
                  </a:lnTo>
                  <a:lnTo>
                    <a:pt x="4852" y="1893"/>
                  </a:lnTo>
                  <a:lnTo>
                    <a:pt x="4614" y="2097"/>
                  </a:lnTo>
                  <a:lnTo>
                    <a:pt x="4376" y="2313"/>
                  </a:lnTo>
                  <a:lnTo>
                    <a:pt x="4172" y="2517"/>
                  </a:lnTo>
                  <a:lnTo>
                    <a:pt x="3979" y="2710"/>
                  </a:lnTo>
                  <a:lnTo>
                    <a:pt x="3809" y="2902"/>
                  </a:lnTo>
                  <a:lnTo>
                    <a:pt x="3605" y="3152"/>
                  </a:lnTo>
                  <a:lnTo>
                    <a:pt x="3401" y="3412"/>
                  </a:lnTo>
                  <a:lnTo>
                    <a:pt x="3197" y="3673"/>
                  </a:lnTo>
                  <a:lnTo>
                    <a:pt x="3016" y="3934"/>
                  </a:lnTo>
                  <a:lnTo>
                    <a:pt x="2834" y="4206"/>
                  </a:lnTo>
                  <a:lnTo>
                    <a:pt x="2653" y="4489"/>
                  </a:lnTo>
                  <a:lnTo>
                    <a:pt x="2483" y="4773"/>
                  </a:lnTo>
                  <a:lnTo>
                    <a:pt x="2324" y="5068"/>
                  </a:lnTo>
                  <a:lnTo>
                    <a:pt x="2165" y="5374"/>
                  </a:lnTo>
                  <a:lnTo>
                    <a:pt x="2018" y="5691"/>
                  </a:lnTo>
                  <a:lnTo>
                    <a:pt x="1871" y="6020"/>
                  </a:lnTo>
                  <a:lnTo>
                    <a:pt x="1735" y="6360"/>
                  </a:lnTo>
                  <a:lnTo>
                    <a:pt x="1599" y="6723"/>
                  </a:lnTo>
                  <a:lnTo>
                    <a:pt x="1474" y="7097"/>
                  </a:lnTo>
                  <a:lnTo>
                    <a:pt x="1361" y="7494"/>
                  </a:lnTo>
                  <a:lnTo>
                    <a:pt x="1236" y="7902"/>
                  </a:lnTo>
                  <a:lnTo>
                    <a:pt x="1134" y="8332"/>
                  </a:lnTo>
                  <a:lnTo>
                    <a:pt x="1020" y="8786"/>
                  </a:lnTo>
                  <a:lnTo>
                    <a:pt x="930" y="9262"/>
                  </a:lnTo>
                  <a:lnTo>
                    <a:pt x="828" y="9772"/>
                  </a:lnTo>
                  <a:lnTo>
                    <a:pt x="737" y="10294"/>
                  </a:lnTo>
                  <a:lnTo>
                    <a:pt x="658" y="10849"/>
                  </a:lnTo>
                  <a:lnTo>
                    <a:pt x="567" y="11427"/>
                  </a:lnTo>
                  <a:lnTo>
                    <a:pt x="488" y="12028"/>
                  </a:lnTo>
                  <a:lnTo>
                    <a:pt x="420" y="12674"/>
                  </a:lnTo>
                  <a:lnTo>
                    <a:pt x="352" y="13343"/>
                  </a:lnTo>
                  <a:lnTo>
                    <a:pt x="216" y="14771"/>
                  </a:lnTo>
                  <a:lnTo>
                    <a:pt x="102" y="16347"/>
                  </a:lnTo>
                  <a:lnTo>
                    <a:pt x="0" y="18082"/>
                  </a:lnTo>
                  <a:lnTo>
                    <a:pt x="34" y="18082"/>
                  </a:lnTo>
                  <a:lnTo>
                    <a:pt x="136" y="16358"/>
                  </a:lnTo>
                  <a:lnTo>
                    <a:pt x="250" y="14783"/>
                  </a:lnTo>
                  <a:lnTo>
                    <a:pt x="386" y="13343"/>
                  </a:lnTo>
                  <a:lnTo>
                    <a:pt x="454" y="12674"/>
                  </a:lnTo>
                  <a:lnTo>
                    <a:pt x="522" y="12039"/>
                  </a:lnTo>
                  <a:lnTo>
                    <a:pt x="601" y="11427"/>
                  </a:lnTo>
                  <a:lnTo>
                    <a:pt x="680" y="10849"/>
                  </a:lnTo>
                  <a:lnTo>
                    <a:pt x="771" y="10294"/>
                  </a:lnTo>
                  <a:lnTo>
                    <a:pt x="862" y="9772"/>
                  </a:lnTo>
                  <a:lnTo>
                    <a:pt x="964" y="9273"/>
                  </a:lnTo>
                  <a:lnTo>
                    <a:pt x="1054" y="8797"/>
                  </a:lnTo>
                  <a:lnTo>
                    <a:pt x="1168" y="8344"/>
                  </a:lnTo>
                  <a:lnTo>
                    <a:pt x="1270" y="7913"/>
                  </a:lnTo>
                  <a:lnTo>
                    <a:pt x="1383" y="7494"/>
                  </a:lnTo>
                  <a:lnTo>
                    <a:pt x="1508" y="7108"/>
                  </a:lnTo>
                  <a:lnTo>
                    <a:pt x="1633" y="6734"/>
                  </a:lnTo>
                  <a:lnTo>
                    <a:pt x="1769" y="6371"/>
                  </a:lnTo>
                  <a:lnTo>
                    <a:pt x="1905" y="6031"/>
                  </a:lnTo>
                  <a:lnTo>
                    <a:pt x="2052" y="5702"/>
                  </a:lnTo>
                  <a:lnTo>
                    <a:pt x="2199" y="5385"/>
                  </a:lnTo>
                  <a:lnTo>
                    <a:pt x="2358" y="5079"/>
                  </a:lnTo>
                  <a:lnTo>
                    <a:pt x="2517" y="4784"/>
                  </a:lnTo>
                  <a:lnTo>
                    <a:pt x="2687" y="4501"/>
                  </a:lnTo>
                  <a:lnTo>
                    <a:pt x="2857" y="4229"/>
                  </a:lnTo>
                  <a:lnTo>
                    <a:pt x="3038" y="3957"/>
                  </a:lnTo>
                  <a:lnTo>
                    <a:pt x="3231" y="3696"/>
                  </a:lnTo>
                  <a:lnTo>
                    <a:pt x="3424" y="3435"/>
                  </a:lnTo>
                  <a:lnTo>
                    <a:pt x="3628" y="3174"/>
                  </a:lnTo>
                  <a:lnTo>
                    <a:pt x="3843" y="2925"/>
                  </a:lnTo>
                  <a:lnTo>
                    <a:pt x="4002" y="2732"/>
                  </a:lnTo>
                  <a:lnTo>
                    <a:pt x="4195" y="2540"/>
                  </a:lnTo>
                  <a:lnTo>
                    <a:pt x="4410" y="2336"/>
                  </a:lnTo>
                  <a:lnTo>
                    <a:pt x="4637" y="2131"/>
                  </a:lnTo>
                  <a:lnTo>
                    <a:pt x="4875" y="1916"/>
                  </a:lnTo>
                  <a:lnTo>
                    <a:pt x="5135" y="1701"/>
                  </a:lnTo>
                  <a:lnTo>
                    <a:pt x="5396" y="1497"/>
                  </a:lnTo>
                  <a:lnTo>
                    <a:pt x="5680" y="1281"/>
                  </a:lnTo>
                  <a:lnTo>
                    <a:pt x="5952" y="1089"/>
                  </a:lnTo>
                  <a:lnTo>
                    <a:pt x="6235" y="896"/>
                  </a:lnTo>
                  <a:lnTo>
                    <a:pt x="6518" y="714"/>
                  </a:lnTo>
                  <a:lnTo>
                    <a:pt x="6802" y="544"/>
                  </a:lnTo>
                  <a:lnTo>
                    <a:pt x="7074" y="386"/>
                  </a:lnTo>
                  <a:lnTo>
                    <a:pt x="7346" y="250"/>
                  </a:lnTo>
                  <a:lnTo>
                    <a:pt x="7595" y="136"/>
                  </a:lnTo>
                  <a:lnTo>
                    <a:pt x="7845" y="34"/>
                  </a:lnTo>
                  <a:lnTo>
                    <a:pt x="7822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24"/>
            <p:cNvSpPr/>
            <p:nvPr/>
          </p:nvSpPr>
          <p:spPr>
            <a:xfrm>
              <a:off x="3958793" y="-258237"/>
              <a:ext cx="268693" cy="341620"/>
            </a:xfrm>
            <a:custGeom>
              <a:avLst/>
              <a:gdLst/>
              <a:ahLst/>
              <a:cxnLst/>
              <a:rect l="l" t="t" r="r" b="b"/>
              <a:pathLst>
                <a:path w="7472" h="9500" extrusionOk="0">
                  <a:moveTo>
                    <a:pt x="1" y="0"/>
                  </a:moveTo>
                  <a:lnTo>
                    <a:pt x="1" y="9251"/>
                  </a:lnTo>
                  <a:lnTo>
                    <a:pt x="12" y="9296"/>
                  </a:lnTo>
                  <a:lnTo>
                    <a:pt x="24" y="9341"/>
                  </a:lnTo>
                  <a:lnTo>
                    <a:pt x="46" y="9387"/>
                  </a:lnTo>
                  <a:lnTo>
                    <a:pt x="80" y="9421"/>
                  </a:lnTo>
                  <a:lnTo>
                    <a:pt x="114" y="9455"/>
                  </a:lnTo>
                  <a:lnTo>
                    <a:pt x="160" y="9477"/>
                  </a:lnTo>
                  <a:lnTo>
                    <a:pt x="205" y="9489"/>
                  </a:lnTo>
                  <a:lnTo>
                    <a:pt x="250" y="9500"/>
                  </a:lnTo>
                  <a:lnTo>
                    <a:pt x="7222" y="9500"/>
                  </a:lnTo>
                  <a:lnTo>
                    <a:pt x="7267" y="9489"/>
                  </a:lnTo>
                  <a:lnTo>
                    <a:pt x="7324" y="9477"/>
                  </a:lnTo>
                  <a:lnTo>
                    <a:pt x="7358" y="9455"/>
                  </a:lnTo>
                  <a:lnTo>
                    <a:pt x="7403" y="9421"/>
                  </a:lnTo>
                  <a:lnTo>
                    <a:pt x="7437" y="9387"/>
                  </a:lnTo>
                  <a:lnTo>
                    <a:pt x="7460" y="9341"/>
                  </a:lnTo>
                  <a:lnTo>
                    <a:pt x="7471" y="9296"/>
                  </a:lnTo>
                  <a:lnTo>
                    <a:pt x="7471" y="9251"/>
                  </a:lnTo>
                  <a:lnTo>
                    <a:pt x="74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24"/>
            <p:cNvSpPr/>
            <p:nvPr/>
          </p:nvSpPr>
          <p:spPr>
            <a:xfrm>
              <a:off x="3958793" y="-243566"/>
              <a:ext cx="268693" cy="99897"/>
            </a:xfrm>
            <a:custGeom>
              <a:avLst/>
              <a:gdLst/>
              <a:ahLst/>
              <a:cxnLst/>
              <a:rect l="l" t="t" r="r" b="b"/>
              <a:pathLst>
                <a:path w="7472" h="2778" extrusionOk="0">
                  <a:moveTo>
                    <a:pt x="1" y="0"/>
                  </a:moveTo>
                  <a:lnTo>
                    <a:pt x="1" y="2211"/>
                  </a:lnTo>
                  <a:lnTo>
                    <a:pt x="7471" y="2778"/>
                  </a:lnTo>
                  <a:lnTo>
                    <a:pt x="7471" y="0"/>
                  </a:lnTo>
                  <a:close/>
                </a:path>
              </a:pathLst>
            </a:custGeom>
            <a:solidFill>
              <a:srgbClr val="0A0A0A">
                <a:alpha val="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24"/>
            <p:cNvSpPr/>
            <p:nvPr/>
          </p:nvSpPr>
          <p:spPr>
            <a:xfrm>
              <a:off x="3947790" y="-258237"/>
              <a:ext cx="290701" cy="86052"/>
            </a:xfrm>
            <a:custGeom>
              <a:avLst/>
              <a:gdLst/>
              <a:ahLst/>
              <a:cxnLst/>
              <a:rect l="l" t="t" r="r" b="b"/>
              <a:pathLst>
                <a:path w="8084" h="2393" extrusionOk="0">
                  <a:moveTo>
                    <a:pt x="1" y="0"/>
                  </a:moveTo>
                  <a:lnTo>
                    <a:pt x="1" y="2392"/>
                  </a:lnTo>
                  <a:lnTo>
                    <a:pt x="8084" y="2392"/>
                  </a:lnTo>
                  <a:lnTo>
                    <a:pt x="808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4" name="Google Shape;784;p24"/>
          <p:cNvGrpSpPr/>
          <p:nvPr/>
        </p:nvGrpSpPr>
        <p:grpSpPr>
          <a:xfrm flipH="1">
            <a:off x="129583" y="2969788"/>
            <a:ext cx="1167298" cy="1884306"/>
            <a:chOff x="5849258" y="-2134587"/>
            <a:chExt cx="1167298" cy="1884306"/>
          </a:xfrm>
        </p:grpSpPr>
        <p:sp>
          <p:nvSpPr>
            <p:cNvPr id="785" name="Google Shape;785;p24"/>
            <p:cNvSpPr/>
            <p:nvPr/>
          </p:nvSpPr>
          <p:spPr>
            <a:xfrm>
              <a:off x="5850553" y="-2134587"/>
              <a:ext cx="1165984" cy="429140"/>
            </a:xfrm>
            <a:custGeom>
              <a:avLst/>
              <a:gdLst/>
              <a:ahLst/>
              <a:cxnLst/>
              <a:rect l="l" t="t" r="r" b="b"/>
              <a:pathLst>
                <a:path w="20701" h="7619" extrusionOk="0">
                  <a:moveTo>
                    <a:pt x="1" y="0"/>
                  </a:moveTo>
                  <a:lnTo>
                    <a:pt x="2528" y="7618"/>
                  </a:lnTo>
                  <a:lnTo>
                    <a:pt x="20700" y="7618"/>
                  </a:lnTo>
                  <a:lnTo>
                    <a:pt x="1816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24"/>
            <p:cNvSpPr/>
            <p:nvPr/>
          </p:nvSpPr>
          <p:spPr>
            <a:xfrm>
              <a:off x="5850553" y="-2134587"/>
              <a:ext cx="1165984" cy="429140"/>
            </a:xfrm>
            <a:custGeom>
              <a:avLst/>
              <a:gdLst/>
              <a:ahLst/>
              <a:cxnLst/>
              <a:rect l="l" t="t" r="r" b="b"/>
              <a:pathLst>
                <a:path w="20701" h="7619" fill="none" extrusionOk="0">
                  <a:moveTo>
                    <a:pt x="1" y="0"/>
                  </a:moveTo>
                  <a:lnTo>
                    <a:pt x="18161" y="0"/>
                  </a:lnTo>
                  <a:lnTo>
                    <a:pt x="20700" y="7618"/>
                  </a:lnTo>
                  <a:lnTo>
                    <a:pt x="2528" y="7618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24"/>
            <p:cNvSpPr/>
            <p:nvPr/>
          </p:nvSpPr>
          <p:spPr>
            <a:xfrm>
              <a:off x="5906767" y="-2093751"/>
              <a:ext cx="1053559" cy="388305"/>
            </a:xfrm>
            <a:custGeom>
              <a:avLst/>
              <a:gdLst/>
              <a:ahLst/>
              <a:cxnLst/>
              <a:rect l="l" t="t" r="r" b="b"/>
              <a:pathLst>
                <a:path w="18705" h="6894" extrusionOk="0">
                  <a:moveTo>
                    <a:pt x="0" y="1"/>
                  </a:moveTo>
                  <a:lnTo>
                    <a:pt x="2290" y="6893"/>
                  </a:lnTo>
                  <a:lnTo>
                    <a:pt x="18705" y="6893"/>
                  </a:lnTo>
                  <a:lnTo>
                    <a:pt x="16415" y="1"/>
                  </a:lnTo>
                  <a:close/>
                </a:path>
              </a:pathLst>
            </a:custGeom>
            <a:solidFill>
              <a:srgbClr val="0A0A0A">
                <a:alpha val="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24"/>
            <p:cNvSpPr/>
            <p:nvPr/>
          </p:nvSpPr>
          <p:spPr>
            <a:xfrm>
              <a:off x="5906767" y="-2093751"/>
              <a:ext cx="1053559" cy="388305"/>
            </a:xfrm>
            <a:custGeom>
              <a:avLst/>
              <a:gdLst/>
              <a:ahLst/>
              <a:cxnLst/>
              <a:rect l="l" t="t" r="r" b="b"/>
              <a:pathLst>
                <a:path w="18705" h="6894" fill="none" extrusionOk="0">
                  <a:moveTo>
                    <a:pt x="16415" y="1"/>
                  </a:moveTo>
                  <a:lnTo>
                    <a:pt x="0" y="1"/>
                  </a:lnTo>
                  <a:lnTo>
                    <a:pt x="2290" y="6893"/>
                  </a:lnTo>
                  <a:lnTo>
                    <a:pt x="18705" y="6893"/>
                  </a:lnTo>
                  <a:lnTo>
                    <a:pt x="16415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24"/>
            <p:cNvSpPr/>
            <p:nvPr/>
          </p:nvSpPr>
          <p:spPr>
            <a:xfrm>
              <a:off x="6697868" y="-1705494"/>
              <a:ext cx="318687" cy="1455213"/>
            </a:xfrm>
            <a:custGeom>
              <a:avLst/>
              <a:gdLst/>
              <a:ahLst/>
              <a:cxnLst/>
              <a:rect l="l" t="t" r="r" b="b"/>
              <a:pathLst>
                <a:path w="5658" h="25836" extrusionOk="0">
                  <a:moveTo>
                    <a:pt x="1" y="0"/>
                  </a:moveTo>
                  <a:lnTo>
                    <a:pt x="1" y="25835"/>
                  </a:lnTo>
                  <a:lnTo>
                    <a:pt x="5657" y="25835"/>
                  </a:lnTo>
                  <a:lnTo>
                    <a:pt x="56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24"/>
            <p:cNvSpPr/>
            <p:nvPr/>
          </p:nvSpPr>
          <p:spPr>
            <a:xfrm>
              <a:off x="6697868" y="-1358806"/>
              <a:ext cx="318687" cy="2591"/>
            </a:xfrm>
            <a:custGeom>
              <a:avLst/>
              <a:gdLst/>
              <a:ahLst/>
              <a:cxnLst/>
              <a:rect l="l" t="t" r="r" b="b"/>
              <a:pathLst>
                <a:path w="5658" h="46" extrusionOk="0">
                  <a:moveTo>
                    <a:pt x="1" y="1"/>
                  </a:moveTo>
                  <a:lnTo>
                    <a:pt x="1" y="46"/>
                  </a:lnTo>
                  <a:lnTo>
                    <a:pt x="5657" y="46"/>
                  </a:lnTo>
                  <a:lnTo>
                    <a:pt x="5657" y="1"/>
                  </a:lnTo>
                  <a:close/>
                </a:path>
              </a:pathLst>
            </a:custGeom>
            <a:solidFill>
              <a:srgbClr val="B1C7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24"/>
            <p:cNvSpPr/>
            <p:nvPr/>
          </p:nvSpPr>
          <p:spPr>
            <a:xfrm>
              <a:off x="5849258" y="-1705494"/>
              <a:ext cx="1167279" cy="1455213"/>
            </a:xfrm>
            <a:custGeom>
              <a:avLst/>
              <a:gdLst/>
              <a:ahLst/>
              <a:cxnLst/>
              <a:rect l="l" t="t" r="r" b="b"/>
              <a:pathLst>
                <a:path w="20724" h="25836" extrusionOk="0">
                  <a:moveTo>
                    <a:pt x="1" y="0"/>
                  </a:moveTo>
                  <a:lnTo>
                    <a:pt x="1" y="25835"/>
                  </a:lnTo>
                  <a:lnTo>
                    <a:pt x="20723" y="25835"/>
                  </a:lnTo>
                  <a:lnTo>
                    <a:pt x="2072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24"/>
            <p:cNvSpPr/>
            <p:nvPr/>
          </p:nvSpPr>
          <p:spPr>
            <a:xfrm>
              <a:off x="6697868" y="-1358806"/>
              <a:ext cx="318687" cy="2591"/>
            </a:xfrm>
            <a:custGeom>
              <a:avLst/>
              <a:gdLst/>
              <a:ahLst/>
              <a:cxnLst/>
              <a:rect l="l" t="t" r="r" b="b"/>
              <a:pathLst>
                <a:path w="5658" h="46" fill="none" extrusionOk="0">
                  <a:moveTo>
                    <a:pt x="5657" y="1"/>
                  </a:moveTo>
                  <a:lnTo>
                    <a:pt x="1" y="1"/>
                  </a:lnTo>
                  <a:lnTo>
                    <a:pt x="1" y="46"/>
                  </a:lnTo>
                  <a:lnTo>
                    <a:pt x="5657" y="46"/>
                  </a:lnTo>
                  <a:lnTo>
                    <a:pt x="565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24"/>
            <p:cNvSpPr/>
            <p:nvPr/>
          </p:nvSpPr>
          <p:spPr>
            <a:xfrm>
              <a:off x="5849258" y="-1358806"/>
              <a:ext cx="848649" cy="2591"/>
            </a:xfrm>
            <a:custGeom>
              <a:avLst/>
              <a:gdLst/>
              <a:ahLst/>
              <a:cxnLst/>
              <a:rect l="l" t="t" r="r" b="b"/>
              <a:pathLst>
                <a:path w="15067" h="46" extrusionOk="0">
                  <a:moveTo>
                    <a:pt x="1" y="1"/>
                  </a:moveTo>
                  <a:lnTo>
                    <a:pt x="1" y="46"/>
                  </a:lnTo>
                  <a:lnTo>
                    <a:pt x="2948" y="46"/>
                  </a:lnTo>
                  <a:lnTo>
                    <a:pt x="2948" y="23"/>
                  </a:lnTo>
                  <a:lnTo>
                    <a:pt x="9523" y="23"/>
                  </a:lnTo>
                  <a:lnTo>
                    <a:pt x="9523" y="46"/>
                  </a:lnTo>
                  <a:lnTo>
                    <a:pt x="15067" y="46"/>
                  </a:lnTo>
                  <a:lnTo>
                    <a:pt x="15067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24"/>
            <p:cNvSpPr/>
            <p:nvPr/>
          </p:nvSpPr>
          <p:spPr>
            <a:xfrm>
              <a:off x="5849258" y="-1358806"/>
              <a:ext cx="848649" cy="2591"/>
            </a:xfrm>
            <a:custGeom>
              <a:avLst/>
              <a:gdLst/>
              <a:ahLst/>
              <a:cxnLst/>
              <a:rect l="l" t="t" r="r" b="b"/>
              <a:pathLst>
                <a:path w="15067" h="46" fill="none" extrusionOk="0">
                  <a:moveTo>
                    <a:pt x="15067" y="1"/>
                  </a:moveTo>
                  <a:lnTo>
                    <a:pt x="1" y="1"/>
                  </a:lnTo>
                  <a:lnTo>
                    <a:pt x="1" y="46"/>
                  </a:lnTo>
                  <a:lnTo>
                    <a:pt x="2948" y="46"/>
                  </a:lnTo>
                  <a:lnTo>
                    <a:pt x="2948" y="23"/>
                  </a:lnTo>
                  <a:lnTo>
                    <a:pt x="9523" y="23"/>
                  </a:lnTo>
                  <a:lnTo>
                    <a:pt x="9523" y="46"/>
                  </a:lnTo>
                  <a:lnTo>
                    <a:pt x="15067" y="46"/>
                  </a:lnTo>
                  <a:lnTo>
                    <a:pt x="15067" y="1"/>
                  </a:lnTo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24"/>
            <p:cNvSpPr/>
            <p:nvPr/>
          </p:nvSpPr>
          <p:spPr>
            <a:xfrm>
              <a:off x="6015307" y="-1357511"/>
              <a:ext cx="370393" cy="49848"/>
            </a:xfrm>
            <a:custGeom>
              <a:avLst/>
              <a:gdLst/>
              <a:ahLst/>
              <a:cxnLst/>
              <a:rect l="l" t="t" r="r" b="b"/>
              <a:pathLst>
                <a:path w="6576" h="885" extrusionOk="0">
                  <a:moveTo>
                    <a:pt x="0" y="0"/>
                  </a:moveTo>
                  <a:lnTo>
                    <a:pt x="0" y="885"/>
                  </a:lnTo>
                  <a:lnTo>
                    <a:pt x="6575" y="885"/>
                  </a:lnTo>
                  <a:lnTo>
                    <a:pt x="657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24"/>
            <p:cNvSpPr/>
            <p:nvPr/>
          </p:nvSpPr>
          <p:spPr>
            <a:xfrm>
              <a:off x="6015307" y="-1357511"/>
              <a:ext cx="370393" cy="49848"/>
            </a:xfrm>
            <a:custGeom>
              <a:avLst/>
              <a:gdLst/>
              <a:ahLst/>
              <a:cxnLst/>
              <a:rect l="l" t="t" r="r" b="b"/>
              <a:pathLst>
                <a:path w="6576" h="885" fill="none" extrusionOk="0">
                  <a:moveTo>
                    <a:pt x="0" y="885"/>
                  </a:moveTo>
                  <a:lnTo>
                    <a:pt x="6575" y="885"/>
                  </a:lnTo>
                  <a:lnTo>
                    <a:pt x="6575" y="0"/>
                  </a:lnTo>
                  <a:lnTo>
                    <a:pt x="0" y="0"/>
                  </a:lnTo>
                  <a:lnTo>
                    <a:pt x="0" y="88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24"/>
            <p:cNvSpPr/>
            <p:nvPr/>
          </p:nvSpPr>
          <p:spPr>
            <a:xfrm>
              <a:off x="6697868" y="-979505"/>
              <a:ext cx="318687" cy="2591"/>
            </a:xfrm>
            <a:custGeom>
              <a:avLst/>
              <a:gdLst/>
              <a:ahLst/>
              <a:cxnLst/>
              <a:rect l="l" t="t" r="r" b="b"/>
              <a:pathLst>
                <a:path w="5658" h="46" extrusionOk="0">
                  <a:moveTo>
                    <a:pt x="1" y="0"/>
                  </a:moveTo>
                  <a:lnTo>
                    <a:pt x="1" y="46"/>
                  </a:lnTo>
                  <a:lnTo>
                    <a:pt x="5657" y="46"/>
                  </a:lnTo>
                  <a:lnTo>
                    <a:pt x="5657" y="0"/>
                  </a:lnTo>
                  <a:close/>
                </a:path>
              </a:pathLst>
            </a:custGeom>
            <a:solidFill>
              <a:srgbClr val="B1C7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24"/>
            <p:cNvSpPr/>
            <p:nvPr/>
          </p:nvSpPr>
          <p:spPr>
            <a:xfrm>
              <a:off x="6697868" y="-979505"/>
              <a:ext cx="318687" cy="2591"/>
            </a:xfrm>
            <a:custGeom>
              <a:avLst/>
              <a:gdLst/>
              <a:ahLst/>
              <a:cxnLst/>
              <a:rect l="l" t="t" r="r" b="b"/>
              <a:pathLst>
                <a:path w="5658" h="46" fill="none" extrusionOk="0">
                  <a:moveTo>
                    <a:pt x="5657" y="0"/>
                  </a:moveTo>
                  <a:lnTo>
                    <a:pt x="1" y="0"/>
                  </a:lnTo>
                  <a:lnTo>
                    <a:pt x="1" y="46"/>
                  </a:lnTo>
                  <a:lnTo>
                    <a:pt x="5657" y="46"/>
                  </a:lnTo>
                  <a:lnTo>
                    <a:pt x="5657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24"/>
            <p:cNvSpPr/>
            <p:nvPr/>
          </p:nvSpPr>
          <p:spPr>
            <a:xfrm>
              <a:off x="5849258" y="-979505"/>
              <a:ext cx="848649" cy="2591"/>
            </a:xfrm>
            <a:custGeom>
              <a:avLst/>
              <a:gdLst/>
              <a:ahLst/>
              <a:cxnLst/>
              <a:rect l="l" t="t" r="r" b="b"/>
              <a:pathLst>
                <a:path w="15067" h="46" extrusionOk="0">
                  <a:moveTo>
                    <a:pt x="1" y="0"/>
                  </a:moveTo>
                  <a:lnTo>
                    <a:pt x="1" y="46"/>
                  </a:lnTo>
                  <a:lnTo>
                    <a:pt x="2948" y="46"/>
                  </a:lnTo>
                  <a:lnTo>
                    <a:pt x="2948" y="23"/>
                  </a:lnTo>
                  <a:lnTo>
                    <a:pt x="9523" y="23"/>
                  </a:lnTo>
                  <a:lnTo>
                    <a:pt x="9523" y="46"/>
                  </a:lnTo>
                  <a:lnTo>
                    <a:pt x="15067" y="46"/>
                  </a:lnTo>
                  <a:lnTo>
                    <a:pt x="15067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24"/>
            <p:cNvSpPr/>
            <p:nvPr/>
          </p:nvSpPr>
          <p:spPr>
            <a:xfrm>
              <a:off x="6015307" y="-978210"/>
              <a:ext cx="370393" cy="49848"/>
            </a:xfrm>
            <a:custGeom>
              <a:avLst/>
              <a:gdLst/>
              <a:ahLst/>
              <a:cxnLst/>
              <a:rect l="l" t="t" r="r" b="b"/>
              <a:pathLst>
                <a:path w="6576" h="885" extrusionOk="0">
                  <a:moveTo>
                    <a:pt x="0" y="0"/>
                  </a:moveTo>
                  <a:lnTo>
                    <a:pt x="0" y="884"/>
                  </a:lnTo>
                  <a:lnTo>
                    <a:pt x="6575" y="884"/>
                  </a:lnTo>
                  <a:lnTo>
                    <a:pt x="657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24"/>
            <p:cNvSpPr/>
            <p:nvPr/>
          </p:nvSpPr>
          <p:spPr>
            <a:xfrm>
              <a:off x="5849258" y="-979505"/>
              <a:ext cx="848649" cy="2591"/>
            </a:xfrm>
            <a:custGeom>
              <a:avLst/>
              <a:gdLst/>
              <a:ahLst/>
              <a:cxnLst/>
              <a:rect l="l" t="t" r="r" b="b"/>
              <a:pathLst>
                <a:path w="15067" h="46" fill="none" extrusionOk="0">
                  <a:moveTo>
                    <a:pt x="15067" y="0"/>
                  </a:moveTo>
                  <a:lnTo>
                    <a:pt x="1" y="0"/>
                  </a:lnTo>
                  <a:lnTo>
                    <a:pt x="1" y="46"/>
                  </a:lnTo>
                  <a:lnTo>
                    <a:pt x="2948" y="46"/>
                  </a:lnTo>
                  <a:lnTo>
                    <a:pt x="2948" y="23"/>
                  </a:lnTo>
                  <a:lnTo>
                    <a:pt x="9523" y="23"/>
                  </a:lnTo>
                  <a:lnTo>
                    <a:pt x="9523" y="46"/>
                  </a:lnTo>
                  <a:lnTo>
                    <a:pt x="15067" y="46"/>
                  </a:lnTo>
                  <a:lnTo>
                    <a:pt x="15067" y="0"/>
                  </a:lnTo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24"/>
            <p:cNvSpPr/>
            <p:nvPr/>
          </p:nvSpPr>
          <p:spPr>
            <a:xfrm>
              <a:off x="5849258" y="-599585"/>
              <a:ext cx="848649" cy="2591"/>
            </a:xfrm>
            <a:custGeom>
              <a:avLst/>
              <a:gdLst/>
              <a:ahLst/>
              <a:cxnLst/>
              <a:rect l="l" t="t" r="r" b="b"/>
              <a:pathLst>
                <a:path w="15067" h="46" extrusionOk="0">
                  <a:moveTo>
                    <a:pt x="1" y="0"/>
                  </a:moveTo>
                  <a:lnTo>
                    <a:pt x="1" y="46"/>
                  </a:lnTo>
                  <a:lnTo>
                    <a:pt x="2948" y="46"/>
                  </a:lnTo>
                  <a:lnTo>
                    <a:pt x="2948" y="23"/>
                  </a:lnTo>
                  <a:lnTo>
                    <a:pt x="9523" y="23"/>
                  </a:lnTo>
                  <a:lnTo>
                    <a:pt x="9523" y="46"/>
                  </a:lnTo>
                  <a:lnTo>
                    <a:pt x="15067" y="46"/>
                  </a:lnTo>
                  <a:lnTo>
                    <a:pt x="15067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24"/>
            <p:cNvSpPr/>
            <p:nvPr/>
          </p:nvSpPr>
          <p:spPr>
            <a:xfrm>
              <a:off x="6015307" y="-978210"/>
              <a:ext cx="370393" cy="49848"/>
            </a:xfrm>
            <a:custGeom>
              <a:avLst/>
              <a:gdLst/>
              <a:ahLst/>
              <a:cxnLst/>
              <a:rect l="l" t="t" r="r" b="b"/>
              <a:pathLst>
                <a:path w="6576" h="885" fill="none" extrusionOk="0">
                  <a:moveTo>
                    <a:pt x="0" y="884"/>
                  </a:moveTo>
                  <a:lnTo>
                    <a:pt x="6575" y="884"/>
                  </a:lnTo>
                  <a:lnTo>
                    <a:pt x="6575" y="0"/>
                  </a:lnTo>
                  <a:lnTo>
                    <a:pt x="0" y="0"/>
                  </a:lnTo>
                  <a:lnTo>
                    <a:pt x="0" y="88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24"/>
            <p:cNvSpPr/>
            <p:nvPr/>
          </p:nvSpPr>
          <p:spPr>
            <a:xfrm>
              <a:off x="6015307" y="-598290"/>
              <a:ext cx="370393" cy="49848"/>
            </a:xfrm>
            <a:custGeom>
              <a:avLst/>
              <a:gdLst/>
              <a:ahLst/>
              <a:cxnLst/>
              <a:rect l="l" t="t" r="r" b="b"/>
              <a:pathLst>
                <a:path w="6576" h="885" extrusionOk="0">
                  <a:moveTo>
                    <a:pt x="0" y="0"/>
                  </a:moveTo>
                  <a:lnTo>
                    <a:pt x="0" y="884"/>
                  </a:lnTo>
                  <a:lnTo>
                    <a:pt x="6575" y="884"/>
                  </a:lnTo>
                  <a:lnTo>
                    <a:pt x="657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24"/>
            <p:cNvSpPr/>
            <p:nvPr/>
          </p:nvSpPr>
          <p:spPr>
            <a:xfrm>
              <a:off x="5849258" y="-599585"/>
              <a:ext cx="848649" cy="2591"/>
            </a:xfrm>
            <a:custGeom>
              <a:avLst/>
              <a:gdLst/>
              <a:ahLst/>
              <a:cxnLst/>
              <a:rect l="l" t="t" r="r" b="b"/>
              <a:pathLst>
                <a:path w="15067" h="46" fill="none" extrusionOk="0">
                  <a:moveTo>
                    <a:pt x="15067" y="0"/>
                  </a:moveTo>
                  <a:lnTo>
                    <a:pt x="1" y="0"/>
                  </a:lnTo>
                  <a:lnTo>
                    <a:pt x="1" y="46"/>
                  </a:lnTo>
                  <a:lnTo>
                    <a:pt x="2948" y="46"/>
                  </a:lnTo>
                  <a:lnTo>
                    <a:pt x="2948" y="23"/>
                  </a:lnTo>
                  <a:lnTo>
                    <a:pt x="9523" y="23"/>
                  </a:lnTo>
                  <a:lnTo>
                    <a:pt x="9523" y="46"/>
                  </a:lnTo>
                  <a:lnTo>
                    <a:pt x="15067" y="46"/>
                  </a:lnTo>
                  <a:lnTo>
                    <a:pt x="15067" y="0"/>
                  </a:lnTo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24"/>
            <p:cNvSpPr/>
            <p:nvPr/>
          </p:nvSpPr>
          <p:spPr>
            <a:xfrm>
              <a:off x="6015307" y="-598290"/>
              <a:ext cx="370393" cy="49848"/>
            </a:xfrm>
            <a:custGeom>
              <a:avLst/>
              <a:gdLst/>
              <a:ahLst/>
              <a:cxnLst/>
              <a:rect l="l" t="t" r="r" b="b"/>
              <a:pathLst>
                <a:path w="6576" h="885" fill="none" extrusionOk="0">
                  <a:moveTo>
                    <a:pt x="0" y="884"/>
                  </a:moveTo>
                  <a:lnTo>
                    <a:pt x="6575" y="884"/>
                  </a:lnTo>
                  <a:lnTo>
                    <a:pt x="6575" y="0"/>
                  </a:lnTo>
                  <a:lnTo>
                    <a:pt x="0" y="0"/>
                  </a:lnTo>
                  <a:lnTo>
                    <a:pt x="0" y="88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8" name="Google Shape;808;p25"/>
          <p:cNvGrpSpPr/>
          <p:nvPr/>
        </p:nvGrpSpPr>
        <p:grpSpPr>
          <a:xfrm>
            <a:off x="-63500" y="514350"/>
            <a:ext cx="9207600" cy="4628975"/>
            <a:chOff x="-63500" y="514350"/>
            <a:chExt cx="9207600" cy="4628975"/>
          </a:xfrm>
        </p:grpSpPr>
        <p:cxnSp>
          <p:nvCxnSpPr>
            <p:cNvPr id="809" name="Google Shape;809;p25"/>
            <p:cNvCxnSpPr/>
            <p:nvPr/>
          </p:nvCxnSpPr>
          <p:spPr>
            <a:xfrm>
              <a:off x="703650" y="514350"/>
              <a:ext cx="77367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810" name="Google Shape;810;p25"/>
            <p:cNvSpPr/>
            <p:nvPr/>
          </p:nvSpPr>
          <p:spPr>
            <a:xfrm>
              <a:off x="-63500" y="4599425"/>
              <a:ext cx="9207600" cy="543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1" name="Google Shape;811;p25"/>
          <p:cNvGrpSpPr/>
          <p:nvPr/>
        </p:nvGrpSpPr>
        <p:grpSpPr>
          <a:xfrm>
            <a:off x="8573300" y="4165775"/>
            <a:ext cx="425975" cy="435900"/>
            <a:chOff x="5216375" y="-808575"/>
            <a:chExt cx="425975" cy="435900"/>
          </a:xfrm>
        </p:grpSpPr>
        <p:sp>
          <p:nvSpPr>
            <p:cNvPr id="812" name="Google Shape;812;p25"/>
            <p:cNvSpPr/>
            <p:nvPr/>
          </p:nvSpPr>
          <p:spPr>
            <a:xfrm>
              <a:off x="5556450" y="-672275"/>
              <a:ext cx="85900" cy="60125"/>
            </a:xfrm>
            <a:custGeom>
              <a:avLst/>
              <a:gdLst/>
              <a:ahLst/>
              <a:cxnLst/>
              <a:rect l="l" t="t" r="r" b="b"/>
              <a:pathLst>
                <a:path w="3436" h="2405" extrusionOk="0">
                  <a:moveTo>
                    <a:pt x="2279" y="1"/>
                  </a:moveTo>
                  <a:lnTo>
                    <a:pt x="2098" y="12"/>
                  </a:lnTo>
                  <a:lnTo>
                    <a:pt x="1928" y="35"/>
                  </a:lnTo>
                  <a:lnTo>
                    <a:pt x="1" y="171"/>
                  </a:lnTo>
                  <a:lnTo>
                    <a:pt x="103" y="194"/>
                  </a:lnTo>
                  <a:lnTo>
                    <a:pt x="193" y="239"/>
                  </a:lnTo>
                  <a:lnTo>
                    <a:pt x="284" y="284"/>
                  </a:lnTo>
                  <a:lnTo>
                    <a:pt x="375" y="330"/>
                  </a:lnTo>
                  <a:lnTo>
                    <a:pt x="454" y="398"/>
                  </a:lnTo>
                  <a:lnTo>
                    <a:pt x="522" y="466"/>
                  </a:lnTo>
                  <a:lnTo>
                    <a:pt x="601" y="534"/>
                  </a:lnTo>
                  <a:lnTo>
                    <a:pt x="658" y="613"/>
                  </a:lnTo>
                  <a:lnTo>
                    <a:pt x="783" y="783"/>
                  </a:lnTo>
                  <a:lnTo>
                    <a:pt x="885" y="976"/>
                  </a:lnTo>
                  <a:lnTo>
                    <a:pt x="964" y="1169"/>
                  </a:lnTo>
                  <a:lnTo>
                    <a:pt x="1032" y="1361"/>
                  </a:lnTo>
                  <a:lnTo>
                    <a:pt x="1123" y="1679"/>
                  </a:lnTo>
                  <a:lnTo>
                    <a:pt x="1191" y="1826"/>
                  </a:lnTo>
                  <a:lnTo>
                    <a:pt x="1225" y="1905"/>
                  </a:lnTo>
                  <a:lnTo>
                    <a:pt x="1270" y="1973"/>
                  </a:lnTo>
                  <a:lnTo>
                    <a:pt x="1327" y="2041"/>
                  </a:lnTo>
                  <a:lnTo>
                    <a:pt x="1384" y="2109"/>
                  </a:lnTo>
                  <a:lnTo>
                    <a:pt x="1463" y="2177"/>
                  </a:lnTo>
                  <a:lnTo>
                    <a:pt x="1531" y="2234"/>
                  </a:lnTo>
                  <a:lnTo>
                    <a:pt x="1622" y="2280"/>
                  </a:lnTo>
                  <a:lnTo>
                    <a:pt x="1701" y="2314"/>
                  </a:lnTo>
                  <a:lnTo>
                    <a:pt x="1792" y="2348"/>
                  </a:lnTo>
                  <a:lnTo>
                    <a:pt x="1882" y="2370"/>
                  </a:lnTo>
                  <a:lnTo>
                    <a:pt x="2052" y="2404"/>
                  </a:lnTo>
                  <a:lnTo>
                    <a:pt x="2222" y="2404"/>
                  </a:lnTo>
                  <a:lnTo>
                    <a:pt x="2392" y="2382"/>
                  </a:lnTo>
                  <a:lnTo>
                    <a:pt x="2551" y="2336"/>
                  </a:lnTo>
                  <a:lnTo>
                    <a:pt x="2710" y="2268"/>
                  </a:lnTo>
                  <a:lnTo>
                    <a:pt x="2857" y="2189"/>
                  </a:lnTo>
                  <a:lnTo>
                    <a:pt x="2993" y="2075"/>
                  </a:lnTo>
                  <a:lnTo>
                    <a:pt x="3118" y="1962"/>
                  </a:lnTo>
                  <a:lnTo>
                    <a:pt x="3220" y="1826"/>
                  </a:lnTo>
                  <a:lnTo>
                    <a:pt x="3299" y="1679"/>
                  </a:lnTo>
                  <a:lnTo>
                    <a:pt x="3367" y="1520"/>
                  </a:lnTo>
                  <a:lnTo>
                    <a:pt x="3401" y="1350"/>
                  </a:lnTo>
                  <a:lnTo>
                    <a:pt x="3435" y="1180"/>
                  </a:lnTo>
                  <a:lnTo>
                    <a:pt x="3435" y="1010"/>
                  </a:lnTo>
                  <a:lnTo>
                    <a:pt x="3413" y="840"/>
                  </a:lnTo>
                  <a:lnTo>
                    <a:pt x="3379" y="681"/>
                  </a:lnTo>
                  <a:lnTo>
                    <a:pt x="3345" y="590"/>
                  </a:lnTo>
                  <a:lnTo>
                    <a:pt x="3299" y="500"/>
                  </a:lnTo>
                  <a:lnTo>
                    <a:pt x="3254" y="420"/>
                  </a:lnTo>
                  <a:lnTo>
                    <a:pt x="3197" y="341"/>
                  </a:lnTo>
                  <a:lnTo>
                    <a:pt x="3141" y="273"/>
                  </a:lnTo>
                  <a:lnTo>
                    <a:pt x="3073" y="228"/>
                  </a:lnTo>
                  <a:lnTo>
                    <a:pt x="3005" y="171"/>
                  </a:lnTo>
                  <a:lnTo>
                    <a:pt x="2937" y="137"/>
                  </a:lnTo>
                  <a:lnTo>
                    <a:pt x="2869" y="103"/>
                  </a:lnTo>
                  <a:lnTo>
                    <a:pt x="2789" y="69"/>
                  </a:lnTo>
                  <a:lnTo>
                    <a:pt x="2619" y="35"/>
                  </a:lnTo>
                  <a:lnTo>
                    <a:pt x="2449" y="12"/>
                  </a:lnTo>
                  <a:lnTo>
                    <a:pt x="227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25"/>
            <p:cNvSpPr/>
            <p:nvPr/>
          </p:nvSpPr>
          <p:spPr>
            <a:xfrm>
              <a:off x="5556450" y="-672275"/>
              <a:ext cx="85900" cy="60125"/>
            </a:xfrm>
            <a:custGeom>
              <a:avLst/>
              <a:gdLst/>
              <a:ahLst/>
              <a:cxnLst/>
              <a:rect l="l" t="t" r="r" b="b"/>
              <a:pathLst>
                <a:path w="3436" h="2405" extrusionOk="0">
                  <a:moveTo>
                    <a:pt x="2279" y="1"/>
                  </a:moveTo>
                  <a:lnTo>
                    <a:pt x="2098" y="12"/>
                  </a:lnTo>
                  <a:lnTo>
                    <a:pt x="1928" y="35"/>
                  </a:lnTo>
                  <a:lnTo>
                    <a:pt x="1" y="171"/>
                  </a:lnTo>
                  <a:lnTo>
                    <a:pt x="103" y="194"/>
                  </a:lnTo>
                  <a:lnTo>
                    <a:pt x="193" y="239"/>
                  </a:lnTo>
                  <a:lnTo>
                    <a:pt x="284" y="284"/>
                  </a:lnTo>
                  <a:lnTo>
                    <a:pt x="375" y="330"/>
                  </a:lnTo>
                  <a:lnTo>
                    <a:pt x="454" y="398"/>
                  </a:lnTo>
                  <a:lnTo>
                    <a:pt x="522" y="466"/>
                  </a:lnTo>
                  <a:lnTo>
                    <a:pt x="601" y="534"/>
                  </a:lnTo>
                  <a:lnTo>
                    <a:pt x="658" y="613"/>
                  </a:lnTo>
                  <a:lnTo>
                    <a:pt x="783" y="783"/>
                  </a:lnTo>
                  <a:lnTo>
                    <a:pt x="885" y="976"/>
                  </a:lnTo>
                  <a:lnTo>
                    <a:pt x="964" y="1169"/>
                  </a:lnTo>
                  <a:lnTo>
                    <a:pt x="1032" y="1361"/>
                  </a:lnTo>
                  <a:lnTo>
                    <a:pt x="1123" y="1679"/>
                  </a:lnTo>
                  <a:lnTo>
                    <a:pt x="1191" y="1826"/>
                  </a:lnTo>
                  <a:lnTo>
                    <a:pt x="1225" y="1905"/>
                  </a:lnTo>
                  <a:lnTo>
                    <a:pt x="1270" y="1973"/>
                  </a:lnTo>
                  <a:lnTo>
                    <a:pt x="1327" y="2041"/>
                  </a:lnTo>
                  <a:lnTo>
                    <a:pt x="1384" y="2109"/>
                  </a:lnTo>
                  <a:lnTo>
                    <a:pt x="1463" y="2177"/>
                  </a:lnTo>
                  <a:lnTo>
                    <a:pt x="1531" y="2234"/>
                  </a:lnTo>
                  <a:lnTo>
                    <a:pt x="1622" y="2280"/>
                  </a:lnTo>
                  <a:lnTo>
                    <a:pt x="1701" y="2314"/>
                  </a:lnTo>
                  <a:lnTo>
                    <a:pt x="1792" y="2348"/>
                  </a:lnTo>
                  <a:lnTo>
                    <a:pt x="1882" y="2370"/>
                  </a:lnTo>
                  <a:lnTo>
                    <a:pt x="2052" y="2404"/>
                  </a:lnTo>
                  <a:lnTo>
                    <a:pt x="2222" y="2404"/>
                  </a:lnTo>
                  <a:lnTo>
                    <a:pt x="2392" y="2382"/>
                  </a:lnTo>
                  <a:lnTo>
                    <a:pt x="2551" y="2336"/>
                  </a:lnTo>
                  <a:lnTo>
                    <a:pt x="2710" y="2268"/>
                  </a:lnTo>
                  <a:lnTo>
                    <a:pt x="2857" y="2189"/>
                  </a:lnTo>
                  <a:lnTo>
                    <a:pt x="2993" y="2075"/>
                  </a:lnTo>
                  <a:lnTo>
                    <a:pt x="3118" y="1962"/>
                  </a:lnTo>
                  <a:lnTo>
                    <a:pt x="3220" y="1826"/>
                  </a:lnTo>
                  <a:lnTo>
                    <a:pt x="3299" y="1679"/>
                  </a:lnTo>
                  <a:lnTo>
                    <a:pt x="3367" y="1520"/>
                  </a:lnTo>
                  <a:lnTo>
                    <a:pt x="3401" y="1350"/>
                  </a:lnTo>
                  <a:lnTo>
                    <a:pt x="3435" y="1180"/>
                  </a:lnTo>
                  <a:lnTo>
                    <a:pt x="3435" y="1010"/>
                  </a:lnTo>
                  <a:lnTo>
                    <a:pt x="3413" y="840"/>
                  </a:lnTo>
                  <a:lnTo>
                    <a:pt x="3379" y="681"/>
                  </a:lnTo>
                  <a:lnTo>
                    <a:pt x="3345" y="590"/>
                  </a:lnTo>
                  <a:lnTo>
                    <a:pt x="3299" y="500"/>
                  </a:lnTo>
                  <a:lnTo>
                    <a:pt x="3254" y="420"/>
                  </a:lnTo>
                  <a:lnTo>
                    <a:pt x="3197" y="341"/>
                  </a:lnTo>
                  <a:lnTo>
                    <a:pt x="3141" y="273"/>
                  </a:lnTo>
                  <a:lnTo>
                    <a:pt x="3073" y="228"/>
                  </a:lnTo>
                  <a:lnTo>
                    <a:pt x="3005" y="171"/>
                  </a:lnTo>
                  <a:lnTo>
                    <a:pt x="2937" y="137"/>
                  </a:lnTo>
                  <a:lnTo>
                    <a:pt x="2869" y="103"/>
                  </a:lnTo>
                  <a:lnTo>
                    <a:pt x="2789" y="69"/>
                  </a:lnTo>
                  <a:lnTo>
                    <a:pt x="2619" y="35"/>
                  </a:lnTo>
                  <a:lnTo>
                    <a:pt x="2449" y="12"/>
                  </a:lnTo>
                  <a:lnTo>
                    <a:pt x="2279" y="1"/>
                  </a:lnTo>
                  <a:close/>
                </a:path>
              </a:pathLst>
            </a:custGeom>
            <a:solidFill>
              <a:srgbClr val="0A0A0A">
                <a:alpha val="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25"/>
            <p:cNvSpPr/>
            <p:nvPr/>
          </p:nvSpPr>
          <p:spPr>
            <a:xfrm>
              <a:off x="5556450" y="-672275"/>
              <a:ext cx="85900" cy="60125"/>
            </a:xfrm>
            <a:custGeom>
              <a:avLst/>
              <a:gdLst/>
              <a:ahLst/>
              <a:cxnLst/>
              <a:rect l="l" t="t" r="r" b="b"/>
              <a:pathLst>
                <a:path w="3436" h="2405" fill="none" extrusionOk="0">
                  <a:moveTo>
                    <a:pt x="1928" y="35"/>
                  </a:moveTo>
                  <a:lnTo>
                    <a:pt x="1928" y="35"/>
                  </a:lnTo>
                  <a:lnTo>
                    <a:pt x="2098" y="12"/>
                  </a:lnTo>
                  <a:lnTo>
                    <a:pt x="2279" y="1"/>
                  </a:lnTo>
                  <a:lnTo>
                    <a:pt x="2449" y="12"/>
                  </a:lnTo>
                  <a:lnTo>
                    <a:pt x="2619" y="35"/>
                  </a:lnTo>
                  <a:lnTo>
                    <a:pt x="2789" y="69"/>
                  </a:lnTo>
                  <a:lnTo>
                    <a:pt x="2869" y="103"/>
                  </a:lnTo>
                  <a:lnTo>
                    <a:pt x="2937" y="137"/>
                  </a:lnTo>
                  <a:lnTo>
                    <a:pt x="3005" y="171"/>
                  </a:lnTo>
                  <a:lnTo>
                    <a:pt x="3073" y="228"/>
                  </a:lnTo>
                  <a:lnTo>
                    <a:pt x="3141" y="273"/>
                  </a:lnTo>
                  <a:lnTo>
                    <a:pt x="3197" y="341"/>
                  </a:lnTo>
                  <a:lnTo>
                    <a:pt x="3197" y="341"/>
                  </a:lnTo>
                  <a:lnTo>
                    <a:pt x="3254" y="420"/>
                  </a:lnTo>
                  <a:lnTo>
                    <a:pt x="3299" y="500"/>
                  </a:lnTo>
                  <a:lnTo>
                    <a:pt x="3345" y="590"/>
                  </a:lnTo>
                  <a:lnTo>
                    <a:pt x="3379" y="681"/>
                  </a:lnTo>
                  <a:lnTo>
                    <a:pt x="3379" y="681"/>
                  </a:lnTo>
                  <a:lnTo>
                    <a:pt x="3413" y="840"/>
                  </a:lnTo>
                  <a:lnTo>
                    <a:pt x="3435" y="1010"/>
                  </a:lnTo>
                  <a:lnTo>
                    <a:pt x="3435" y="1180"/>
                  </a:lnTo>
                  <a:lnTo>
                    <a:pt x="3401" y="1350"/>
                  </a:lnTo>
                  <a:lnTo>
                    <a:pt x="3367" y="1520"/>
                  </a:lnTo>
                  <a:lnTo>
                    <a:pt x="3299" y="1679"/>
                  </a:lnTo>
                  <a:lnTo>
                    <a:pt x="3220" y="1826"/>
                  </a:lnTo>
                  <a:lnTo>
                    <a:pt x="3118" y="1962"/>
                  </a:lnTo>
                  <a:lnTo>
                    <a:pt x="3118" y="1962"/>
                  </a:lnTo>
                  <a:lnTo>
                    <a:pt x="2993" y="2075"/>
                  </a:lnTo>
                  <a:lnTo>
                    <a:pt x="2857" y="2189"/>
                  </a:lnTo>
                  <a:lnTo>
                    <a:pt x="2710" y="2268"/>
                  </a:lnTo>
                  <a:lnTo>
                    <a:pt x="2551" y="2336"/>
                  </a:lnTo>
                  <a:lnTo>
                    <a:pt x="2392" y="2382"/>
                  </a:lnTo>
                  <a:lnTo>
                    <a:pt x="2222" y="2404"/>
                  </a:lnTo>
                  <a:lnTo>
                    <a:pt x="2052" y="2404"/>
                  </a:lnTo>
                  <a:lnTo>
                    <a:pt x="1882" y="2370"/>
                  </a:lnTo>
                  <a:lnTo>
                    <a:pt x="1882" y="2370"/>
                  </a:lnTo>
                  <a:lnTo>
                    <a:pt x="1792" y="2348"/>
                  </a:lnTo>
                  <a:lnTo>
                    <a:pt x="1701" y="2314"/>
                  </a:lnTo>
                  <a:lnTo>
                    <a:pt x="1622" y="2280"/>
                  </a:lnTo>
                  <a:lnTo>
                    <a:pt x="1531" y="2234"/>
                  </a:lnTo>
                  <a:lnTo>
                    <a:pt x="1463" y="2177"/>
                  </a:lnTo>
                  <a:lnTo>
                    <a:pt x="1384" y="2109"/>
                  </a:lnTo>
                  <a:lnTo>
                    <a:pt x="1327" y="2041"/>
                  </a:lnTo>
                  <a:lnTo>
                    <a:pt x="1270" y="1973"/>
                  </a:lnTo>
                  <a:lnTo>
                    <a:pt x="1270" y="1973"/>
                  </a:lnTo>
                  <a:lnTo>
                    <a:pt x="1225" y="1905"/>
                  </a:lnTo>
                  <a:lnTo>
                    <a:pt x="1191" y="1826"/>
                  </a:lnTo>
                  <a:lnTo>
                    <a:pt x="1123" y="1679"/>
                  </a:lnTo>
                  <a:lnTo>
                    <a:pt x="1032" y="1361"/>
                  </a:lnTo>
                  <a:lnTo>
                    <a:pt x="1032" y="1361"/>
                  </a:lnTo>
                  <a:lnTo>
                    <a:pt x="964" y="1169"/>
                  </a:lnTo>
                  <a:lnTo>
                    <a:pt x="885" y="976"/>
                  </a:lnTo>
                  <a:lnTo>
                    <a:pt x="783" y="783"/>
                  </a:lnTo>
                  <a:lnTo>
                    <a:pt x="658" y="613"/>
                  </a:lnTo>
                  <a:lnTo>
                    <a:pt x="601" y="534"/>
                  </a:lnTo>
                  <a:lnTo>
                    <a:pt x="522" y="466"/>
                  </a:lnTo>
                  <a:lnTo>
                    <a:pt x="454" y="398"/>
                  </a:lnTo>
                  <a:lnTo>
                    <a:pt x="375" y="330"/>
                  </a:lnTo>
                  <a:lnTo>
                    <a:pt x="284" y="284"/>
                  </a:lnTo>
                  <a:lnTo>
                    <a:pt x="193" y="239"/>
                  </a:lnTo>
                  <a:lnTo>
                    <a:pt x="103" y="194"/>
                  </a:lnTo>
                  <a:lnTo>
                    <a:pt x="1" y="17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25"/>
            <p:cNvSpPr/>
            <p:nvPr/>
          </p:nvSpPr>
          <p:spPr>
            <a:xfrm>
              <a:off x="5217225" y="-754450"/>
              <a:ext cx="99200" cy="68050"/>
            </a:xfrm>
            <a:custGeom>
              <a:avLst/>
              <a:gdLst/>
              <a:ahLst/>
              <a:cxnLst/>
              <a:rect l="l" t="t" r="r" b="b"/>
              <a:pathLst>
                <a:path w="3968" h="2722" extrusionOk="0">
                  <a:moveTo>
                    <a:pt x="1701" y="0"/>
                  </a:moveTo>
                  <a:lnTo>
                    <a:pt x="1440" y="23"/>
                  </a:lnTo>
                  <a:lnTo>
                    <a:pt x="1304" y="34"/>
                  </a:lnTo>
                  <a:lnTo>
                    <a:pt x="1179" y="57"/>
                  </a:lnTo>
                  <a:lnTo>
                    <a:pt x="1054" y="102"/>
                  </a:lnTo>
                  <a:lnTo>
                    <a:pt x="930" y="148"/>
                  </a:lnTo>
                  <a:lnTo>
                    <a:pt x="805" y="193"/>
                  </a:lnTo>
                  <a:lnTo>
                    <a:pt x="692" y="261"/>
                  </a:lnTo>
                  <a:lnTo>
                    <a:pt x="578" y="341"/>
                  </a:lnTo>
                  <a:lnTo>
                    <a:pt x="488" y="420"/>
                  </a:lnTo>
                  <a:lnTo>
                    <a:pt x="397" y="511"/>
                  </a:lnTo>
                  <a:lnTo>
                    <a:pt x="329" y="613"/>
                  </a:lnTo>
                  <a:lnTo>
                    <a:pt x="261" y="715"/>
                  </a:lnTo>
                  <a:lnTo>
                    <a:pt x="204" y="828"/>
                  </a:lnTo>
                  <a:lnTo>
                    <a:pt x="147" y="941"/>
                  </a:lnTo>
                  <a:lnTo>
                    <a:pt x="113" y="1066"/>
                  </a:lnTo>
                  <a:lnTo>
                    <a:pt x="45" y="1304"/>
                  </a:lnTo>
                  <a:lnTo>
                    <a:pt x="23" y="1417"/>
                  </a:lnTo>
                  <a:lnTo>
                    <a:pt x="0" y="1531"/>
                  </a:lnTo>
                  <a:lnTo>
                    <a:pt x="0" y="1644"/>
                  </a:lnTo>
                  <a:lnTo>
                    <a:pt x="0" y="1769"/>
                  </a:lnTo>
                  <a:lnTo>
                    <a:pt x="11" y="1882"/>
                  </a:lnTo>
                  <a:lnTo>
                    <a:pt x="34" y="1984"/>
                  </a:lnTo>
                  <a:lnTo>
                    <a:pt x="79" y="2086"/>
                  </a:lnTo>
                  <a:lnTo>
                    <a:pt x="125" y="2188"/>
                  </a:lnTo>
                  <a:lnTo>
                    <a:pt x="204" y="2279"/>
                  </a:lnTo>
                  <a:lnTo>
                    <a:pt x="284" y="2358"/>
                  </a:lnTo>
                  <a:lnTo>
                    <a:pt x="374" y="2426"/>
                  </a:lnTo>
                  <a:lnTo>
                    <a:pt x="465" y="2494"/>
                  </a:lnTo>
                  <a:lnTo>
                    <a:pt x="601" y="2574"/>
                  </a:lnTo>
                  <a:lnTo>
                    <a:pt x="726" y="2630"/>
                  </a:lnTo>
                  <a:lnTo>
                    <a:pt x="862" y="2676"/>
                  </a:lnTo>
                  <a:lnTo>
                    <a:pt x="1009" y="2710"/>
                  </a:lnTo>
                  <a:lnTo>
                    <a:pt x="1145" y="2721"/>
                  </a:lnTo>
                  <a:lnTo>
                    <a:pt x="1281" y="2721"/>
                  </a:lnTo>
                  <a:lnTo>
                    <a:pt x="1349" y="2698"/>
                  </a:lnTo>
                  <a:lnTo>
                    <a:pt x="1417" y="2676"/>
                  </a:lnTo>
                  <a:lnTo>
                    <a:pt x="1485" y="2653"/>
                  </a:lnTo>
                  <a:lnTo>
                    <a:pt x="1542" y="2619"/>
                  </a:lnTo>
                  <a:lnTo>
                    <a:pt x="1621" y="2562"/>
                  </a:lnTo>
                  <a:lnTo>
                    <a:pt x="1678" y="2494"/>
                  </a:lnTo>
                  <a:lnTo>
                    <a:pt x="1746" y="2415"/>
                  </a:lnTo>
                  <a:lnTo>
                    <a:pt x="1791" y="2336"/>
                  </a:lnTo>
                  <a:lnTo>
                    <a:pt x="1882" y="2166"/>
                  </a:lnTo>
                  <a:lnTo>
                    <a:pt x="1961" y="1984"/>
                  </a:lnTo>
                  <a:lnTo>
                    <a:pt x="2041" y="1848"/>
                  </a:lnTo>
                  <a:lnTo>
                    <a:pt x="2120" y="1712"/>
                  </a:lnTo>
                  <a:lnTo>
                    <a:pt x="2211" y="1576"/>
                  </a:lnTo>
                  <a:lnTo>
                    <a:pt x="2301" y="1451"/>
                  </a:lnTo>
                  <a:lnTo>
                    <a:pt x="2403" y="1327"/>
                  </a:lnTo>
                  <a:lnTo>
                    <a:pt x="2517" y="1225"/>
                  </a:lnTo>
                  <a:lnTo>
                    <a:pt x="2630" y="1123"/>
                  </a:lnTo>
                  <a:lnTo>
                    <a:pt x="2766" y="1032"/>
                  </a:lnTo>
                  <a:lnTo>
                    <a:pt x="2902" y="953"/>
                  </a:lnTo>
                  <a:lnTo>
                    <a:pt x="3050" y="885"/>
                  </a:lnTo>
                  <a:lnTo>
                    <a:pt x="3197" y="839"/>
                  </a:lnTo>
                  <a:lnTo>
                    <a:pt x="3356" y="805"/>
                  </a:lnTo>
                  <a:lnTo>
                    <a:pt x="3503" y="794"/>
                  </a:lnTo>
                  <a:lnTo>
                    <a:pt x="3662" y="805"/>
                  </a:lnTo>
                  <a:lnTo>
                    <a:pt x="3820" y="828"/>
                  </a:lnTo>
                  <a:lnTo>
                    <a:pt x="3968" y="873"/>
                  </a:lnTo>
                  <a:lnTo>
                    <a:pt x="2494" y="68"/>
                  </a:lnTo>
                  <a:lnTo>
                    <a:pt x="2233" y="34"/>
                  </a:lnTo>
                  <a:lnTo>
                    <a:pt x="1973" y="12"/>
                  </a:lnTo>
                  <a:lnTo>
                    <a:pt x="1701" y="0"/>
                  </a:lnTo>
                  <a:close/>
                </a:path>
              </a:pathLst>
            </a:custGeom>
            <a:solidFill>
              <a:srgbClr val="86AD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25"/>
            <p:cNvSpPr/>
            <p:nvPr/>
          </p:nvSpPr>
          <p:spPr>
            <a:xfrm>
              <a:off x="5217225" y="-754450"/>
              <a:ext cx="99200" cy="68050"/>
            </a:xfrm>
            <a:custGeom>
              <a:avLst/>
              <a:gdLst/>
              <a:ahLst/>
              <a:cxnLst/>
              <a:rect l="l" t="t" r="r" b="b"/>
              <a:pathLst>
                <a:path w="3968" h="2722" fill="none" extrusionOk="0">
                  <a:moveTo>
                    <a:pt x="3968" y="873"/>
                  </a:moveTo>
                  <a:lnTo>
                    <a:pt x="3968" y="873"/>
                  </a:lnTo>
                  <a:lnTo>
                    <a:pt x="3820" y="828"/>
                  </a:lnTo>
                  <a:lnTo>
                    <a:pt x="3662" y="805"/>
                  </a:lnTo>
                  <a:lnTo>
                    <a:pt x="3503" y="794"/>
                  </a:lnTo>
                  <a:lnTo>
                    <a:pt x="3356" y="805"/>
                  </a:lnTo>
                  <a:lnTo>
                    <a:pt x="3197" y="839"/>
                  </a:lnTo>
                  <a:lnTo>
                    <a:pt x="3050" y="885"/>
                  </a:lnTo>
                  <a:lnTo>
                    <a:pt x="2902" y="953"/>
                  </a:lnTo>
                  <a:lnTo>
                    <a:pt x="2766" y="1032"/>
                  </a:lnTo>
                  <a:lnTo>
                    <a:pt x="2766" y="1032"/>
                  </a:lnTo>
                  <a:lnTo>
                    <a:pt x="2630" y="1123"/>
                  </a:lnTo>
                  <a:lnTo>
                    <a:pt x="2517" y="1225"/>
                  </a:lnTo>
                  <a:lnTo>
                    <a:pt x="2403" y="1327"/>
                  </a:lnTo>
                  <a:lnTo>
                    <a:pt x="2301" y="1451"/>
                  </a:lnTo>
                  <a:lnTo>
                    <a:pt x="2211" y="1576"/>
                  </a:lnTo>
                  <a:lnTo>
                    <a:pt x="2120" y="1712"/>
                  </a:lnTo>
                  <a:lnTo>
                    <a:pt x="2041" y="1848"/>
                  </a:lnTo>
                  <a:lnTo>
                    <a:pt x="1961" y="1984"/>
                  </a:lnTo>
                  <a:lnTo>
                    <a:pt x="1961" y="1984"/>
                  </a:lnTo>
                  <a:lnTo>
                    <a:pt x="1882" y="2166"/>
                  </a:lnTo>
                  <a:lnTo>
                    <a:pt x="1791" y="2336"/>
                  </a:lnTo>
                  <a:lnTo>
                    <a:pt x="1746" y="2415"/>
                  </a:lnTo>
                  <a:lnTo>
                    <a:pt x="1678" y="2494"/>
                  </a:lnTo>
                  <a:lnTo>
                    <a:pt x="1621" y="2562"/>
                  </a:lnTo>
                  <a:lnTo>
                    <a:pt x="1542" y="2619"/>
                  </a:lnTo>
                  <a:lnTo>
                    <a:pt x="1542" y="2619"/>
                  </a:lnTo>
                  <a:lnTo>
                    <a:pt x="1485" y="2653"/>
                  </a:lnTo>
                  <a:lnTo>
                    <a:pt x="1417" y="2676"/>
                  </a:lnTo>
                  <a:lnTo>
                    <a:pt x="1349" y="2698"/>
                  </a:lnTo>
                  <a:lnTo>
                    <a:pt x="1281" y="2721"/>
                  </a:lnTo>
                  <a:lnTo>
                    <a:pt x="1145" y="2721"/>
                  </a:lnTo>
                  <a:lnTo>
                    <a:pt x="1009" y="2710"/>
                  </a:lnTo>
                  <a:lnTo>
                    <a:pt x="862" y="2676"/>
                  </a:lnTo>
                  <a:lnTo>
                    <a:pt x="726" y="2630"/>
                  </a:lnTo>
                  <a:lnTo>
                    <a:pt x="601" y="2574"/>
                  </a:lnTo>
                  <a:lnTo>
                    <a:pt x="465" y="2494"/>
                  </a:lnTo>
                  <a:lnTo>
                    <a:pt x="465" y="2494"/>
                  </a:lnTo>
                  <a:lnTo>
                    <a:pt x="374" y="2426"/>
                  </a:lnTo>
                  <a:lnTo>
                    <a:pt x="284" y="2358"/>
                  </a:lnTo>
                  <a:lnTo>
                    <a:pt x="204" y="2279"/>
                  </a:lnTo>
                  <a:lnTo>
                    <a:pt x="125" y="2188"/>
                  </a:lnTo>
                  <a:lnTo>
                    <a:pt x="125" y="2188"/>
                  </a:lnTo>
                  <a:lnTo>
                    <a:pt x="79" y="2086"/>
                  </a:lnTo>
                  <a:lnTo>
                    <a:pt x="34" y="1984"/>
                  </a:lnTo>
                  <a:lnTo>
                    <a:pt x="11" y="1882"/>
                  </a:lnTo>
                  <a:lnTo>
                    <a:pt x="0" y="1769"/>
                  </a:lnTo>
                  <a:lnTo>
                    <a:pt x="0" y="1644"/>
                  </a:lnTo>
                  <a:lnTo>
                    <a:pt x="0" y="1531"/>
                  </a:lnTo>
                  <a:lnTo>
                    <a:pt x="23" y="1417"/>
                  </a:lnTo>
                  <a:lnTo>
                    <a:pt x="45" y="1304"/>
                  </a:lnTo>
                  <a:lnTo>
                    <a:pt x="45" y="1304"/>
                  </a:lnTo>
                  <a:lnTo>
                    <a:pt x="113" y="1066"/>
                  </a:lnTo>
                  <a:lnTo>
                    <a:pt x="147" y="941"/>
                  </a:lnTo>
                  <a:lnTo>
                    <a:pt x="204" y="828"/>
                  </a:lnTo>
                  <a:lnTo>
                    <a:pt x="261" y="715"/>
                  </a:lnTo>
                  <a:lnTo>
                    <a:pt x="329" y="613"/>
                  </a:lnTo>
                  <a:lnTo>
                    <a:pt x="397" y="511"/>
                  </a:lnTo>
                  <a:lnTo>
                    <a:pt x="488" y="420"/>
                  </a:lnTo>
                  <a:lnTo>
                    <a:pt x="488" y="420"/>
                  </a:lnTo>
                  <a:lnTo>
                    <a:pt x="578" y="341"/>
                  </a:lnTo>
                  <a:lnTo>
                    <a:pt x="692" y="261"/>
                  </a:lnTo>
                  <a:lnTo>
                    <a:pt x="805" y="193"/>
                  </a:lnTo>
                  <a:lnTo>
                    <a:pt x="930" y="148"/>
                  </a:lnTo>
                  <a:lnTo>
                    <a:pt x="1054" y="102"/>
                  </a:lnTo>
                  <a:lnTo>
                    <a:pt x="1179" y="57"/>
                  </a:lnTo>
                  <a:lnTo>
                    <a:pt x="1304" y="34"/>
                  </a:lnTo>
                  <a:lnTo>
                    <a:pt x="1440" y="23"/>
                  </a:lnTo>
                  <a:lnTo>
                    <a:pt x="1440" y="23"/>
                  </a:lnTo>
                  <a:lnTo>
                    <a:pt x="1701" y="0"/>
                  </a:lnTo>
                  <a:lnTo>
                    <a:pt x="1973" y="12"/>
                  </a:lnTo>
                  <a:lnTo>
                    <a:pt x="2233" y="34"/>
                  </a:lnTo>
                  <a:lnTo>
                    <a:pt x="2494" y="6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25"/>
            <p:cNvSpPr/>
            <p:nvPr/>
          </p:nvSpPr>
          <p:spPr>
            <a:xfrm>
              <a:off x="5216375" y="-676800"/>
              <a:ext cx="174025" cy="123300"/>
            </a:xfrm>
            <a:custGeom>
              <a:avLst/>
              <a:gdLst/>
              <a:ahLst/>
              <a:cxnLst/>
              <a:rect l="l" t="t" r="r" b="b"/>
              <a:pathLst>
                <a:path w="6961" h="4932" extrusionOk="0">
                  <a:moveTo>
                    <a:pt x="2290" y="1"/>
                  </a:moveTo>
                  <a:lnTo>
                    <a:pt x="2097" y="12"/>
                  </a:lnTo>
                  <a:lnTo>
                    <a:pt x="1905" y="35"/>
                  </a:lnTo>
                  <a:lnTo>
                    <a:pt x="1723" y="80"/>
                  </a:lnTo>
                  <a:lnTo>
                    <a:pt x="1542" y="125"/>
                  </a:lnTo>
                  <a:lnTo>
                    <a:pt x="1360" y="193"/>
                  </a:lnTo>
                  <a:lnTo>
                    <a:pt x="1179" y="273"/>
                  </a:lnTo>
                  <a:lnTo>
                    <a:pt x="1009" y="363"/>
                  </a:lnTo>
                  <a:lnTo>
                    <a:pt x="839" y="465"/>
                  </a:lnTo>
                  <a:lnTo>
                    <a:pt x="669" y="590"/>
                  </a:lnTo>
                  <a:lnTo>
                    <a:pt x="510" y="726"/>
                  </a:lnTo>
                  <a:lnTo>
                    <a:pt x="408" y="828"/>
                  </a:lnTo>
                  <a:lnTo>
                    <a:pt x="318" y="930"/>
                  </a:lnTo>
                  <a:lnTo>
                    <a:pt x="238" y="1043"/>
                  </a:lnTo>
                  <a:lnTo>
                    <a:pt x="170" y="1168"/>
                  </a:lnTo>
                  <a:lnTo>
                    <a:pt x="113" y="1293"/>
                  </a:lnTo>
                  <a:lnTo>
                    <a:pt x="68" y="1418"/>
                  </a:lnTo>
                  <a:lnTo>
                    <a:pt x="34" y="1542"/>
                  </a:lnTo>
                  <a:lnTo>
                    <a:pt x="11" y="1678"/>
                  </a:lnTo>
                  <a:lnTo>
                    <a:pt x="0" y="1814"/>
                  </a:lnTo>
                  <a:lnTo>
                    <a:pt x="11" y="1950"/>
                  </a:lnTo>
                  <a:lnTo>
                    <a:pt x="23" y="2075"/>
                  </a:lnTo>
                  <a:lnTo>
                    <a:pt x="57" y="2211"/>
                  </a:lnTo>
                  <a:lnTo>
                    <a:pt x="102" y="2336"/>
                  </a:lnTo>
                  <a:lnTo>
                    <a:pt x="159" y="2461"/>
                  </a:lnTo>
                  <a:lnTo>
                    <a:pt x="227" y="2574"/>
                  </a:lnTo>
                  <a:lnTo>
                    <a:pt x="318" y="2687"/>
                  </a:lnTo>
                  <a:lnTo>
                    <a:pt x="420" y="2801"/>
                  </a:lnTo>
                  <a:lnTo>
                    <a:pt x="533" y="2891"/>
                  </a:lnTo>
                  <a:lnTo>
                    <a:pt x="646" y="2982"/>
                  </a:lnTo>
                  <a:lnTo>
                    <a:pt x="771" y="3061"/>
                  </a:lnTo>
                  <a:lnTo>
                    <a:pt x="907" y="3141"/>
                  </a:lnTo>
                  <a:lnTo>
                    <a:pt x="1032" y="3209"/>
                  </a:lnTo>
                  <a:lnTo>
                    <a:pt x="1168" y="3265"/>
                  </a:lnTo>
                  <a:lnTo>
                    <a:pt x="1315" y="3311"/>
                  </a:lnTo>
                  <a:lnTo>
                    <a:pt x="1598" y="3401"/>
                  </a:lnTo>
                  <a:lnTo>
                    <a:pt x="1893" y="3481"/>
                  </a:lnTo>
                  <a:lnTo>
                    <a:pt x="2471" y="3605"/>
                  </a:lnTo>
                  <a:lnTo>
                    <a:pt x="3707" y="3866"/>
                  </a:lnTo>
                  <a:lnTo>
                    <a:pt x="4024" y="3934"/>
                  </a:lnTo>
                  <a:lnTo>
                    <a:pt x="4331" y="4014"/>
                  </a:lnTo>
                  <a:lnTo>
                    <a:pt x="4637" y="4093"/>
                  </a:lnTo>
                  <a:lnTo>
                    <a:pt x="4931" y="4195"/>
                  </a:lnTo>
                  <a:lnTo>
                    <a:pt x="5181" y="4274"/>
                  </a:lnTo>
                  <a:lnTo>
                    <a:pt x="5430" y="4342"/>
                  </a:lnTo>
                  <a:lnTo>
                    <a:pt x="5929" y="4478"/>
                  </a:lnTo>
                  <a:lnTo>
                    <a:pt x="6190" y="4558"/>
                  </a:lnTo>
                  <a:lnTo>
                    <a:pt x="6439" y="4660"/>
                  </a:lnTo>
                  <a:lnTo>
                    <a:pt x="6688" y="4784"/>
                  </a:lnTo>
                  <a:lnTo>
                    <a:pt x="6949" y="4932"/>
                  </a:lnTo>
                  <a:lnTo>
                    <a:pt x="6961" y="4750"/>
                  </a:lnTo>
                  <a:lnTo>
                    <a:pt x="6961" y="4558"/>
                  </a:lnTo>
                  <a:lnTo>
                    <a:pt x="6949" y="4354"/>
                  </a:lnTo>
                  <a:lnTo>
                    <a:pt x="6927" y="4161"/>
                  </a:lnTo>
                  <a:lnTo>
                    <a:pt x="6904" y="3946"/>
                  </a:lnTo>
                  <a:lnTo>
                    <a:pt x="6858" y="3742"/>
                  </a:lnTo>
                  <a:lnTo>
                    <a:pt x="6813" y="3537"/>
                  </a:lnTo>
                  <a:lnTo>
                    <a:pt x="6745" y="3322"/>
                  </a:lnTo>
                  <a:lnTo>
                    <a:pt x="6677" y="3118"/>
                  </a:lnTo>
                  <a:lnTo>
                    <a:pt x="6609" y="2914"/>
                  </a:lnTo>
                  <a:lnTo>
                    <a:pt x="6518" y="2721"/>
                  </a:lnTo>
                  <a:lnTo>
                    <a:pt x="6428" y="2529"/>
                  </a:lnTo>
                  <a:lnTo>
                    <a:pt x="6337" y="2347"/>
                  </a:lnTo>
                  <a:lnTo>
                    <a:pt x="6235" y="2177"/>
                  </a:lnTo>
                  <a:lnTo>
                    <a:pt x="6122" y="2007"/>
                  </a:lnTo>
                  <a:lnTo>
                    <a:pt x="6008" y="1860"/>
                  </a:lnTo>
                  <a:lnTo>
                    <a:pt x="5895" y="1724"/>
                  </a:lnTo>
                  <a:lnTo>
                    <a:pt x="5770" y="1576"/>
                  </a:lnTo>
                  <a:lnTo>
                    <a:pt x="5634" y="1452"/>
                  </a:lnTo>
                  <a:lnTo>
                    <a:pt x="5498" y="1316"/>
                  </a:lnTo>
                  <a:lnTo>
                    <a:pt x="5351" y="1191"/>
                  </a:lnTo>
                  <a:lnTo>
                    <a:pt x="5203" y="1066"/>
                  </a:lnTo>
                  <a:lnTo>
                    <a:pt x="5045" y="941"/>
                  </a:lnTo>
                  <a:lnTo>
                    <a:pt x="4875" y="828"/>
                  </a:lnTo>
                  <a:lnTo>
                    <a:pt x="4716" y="726"/>
                  </a:lnTo>
                  <a:lnTo>
                    <a:pt x="4535" y="624"/>
                  </a:lnTo>
                  <a:lnTo>
                    <a:pt x="4365" y="522"/>
                  </a:lnTo>
                  <a:lnTo>
                    <a:pt x="4183" y="431"/>
                  </a:lnTo>
                  <a:lnTo>
                    <a:pt x="4002" y="352"/>
                  </a:lnTo>
                  <a:lnTo>
                    <a:pt x="3809" y="273"/>
                  </a:lnTo>
                  <a:lnTo>
                    <a:pt x="3628" y="205"/>
                  </a:lnTo>
                  <a:lnTo>
                    <a:pt x="3435" y="148"/>
                  </a:lnTo>
                  <a:lnTo>
                    <a:pt x="3242" y="103"/>
                  </a:lnTo>
                  <a:lnTo>
                    <a:pt x="3050" y="57"/>
                  </a:lnTo>
                  <a:lnTo>
                    <a:pt x="2857" y="23"/>
                  </a:lnTo>
                  <a:lnTo>
                    <a:pt x="2675" y="12"/>
                  </a:lnTo>
                  <a:lnTo>
                    <a:pt x="248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25"/>
            <p:cNvSpPr/>
            <p:nvPr/>
          </p:nvSpPr>
          <p:spPr>
            <a:xfrm>
              <a:off x="5216375" y="-676800"/>
              <a:ext cx="174025" cy="123300"/>
            </a:xfrm>
            <a:custGeom>
              <a:avLst/>
              <a:gdLst/>
              <a:ahLst/>
              <a:cxnLst/>
              <a:rect l="l" t="t" r="r" b="b"/>
              <a:pathLst>
                <a:path w="6961" h="4932" fill="none" extrusionOk="0">
                  <a:moveTo>
                    <a:pt x="6949" y="4932"/>
                  </a:moveTo>
                  <a:lnTo>
                    <a:pt x="6949" y="4932"/>
                  </a:lnTo>
                  <a:lnTo>
                    <a:pt x="6688" y="4784"/>
                  </a:lnTo>
                  <a:lnTo>
                    <a:pt x="6439" y="4660"/>
                  </a:lnTo>
                  <a:lnTo>
                    <a:pt x="6190" y="4558"/>
                  </a:lnTo>
                  <a:lnTo>
                    <a:pt x="5929" y="4478"/>
                  </a:lnTo>
                  <a:lnTo>
                    <a:pt x="5430" y="4342"/>
                  </a:lnTo>
                  <a:lnTo>
                    <a:pt x="5181" y="4274"/>
                  </a:lnTo>
                  <a:lnTo>
                    <a:pt x="4931" y="4195"/>
                  </a:lnTo>
                  <a:lnTo>
                    <a:pt x="4931" y="4195"/>
                  </a:lnTo>
                  <a:lnTo>
                    <a:pt x="4637" y="4093"/>
                  </a:lnTo>
                  <a:lnTo>
                    <a:pt x="4331" y="4014"/>
                  </a:lnTo>
                  <a:lnTo>
                    <a:pt x="4024" y="3934"/>
                  </a:lnTo>
                  <a:lnTo>
                    <a:pt x="3707" y="3866"/>
                  </a:lnTo>
                  <a:lnTo>
                    <a:pt x="2471" y="3605"/>
                  </a:lnTo>
                  <a:lnTo>
                    <a:pt x="2471" y="3605"/>
                  </a:lnTo>
                  <a:lnTo>
                    <a:pt x="1893" y="3481"/>
                  </a:lnTo>
                  <a:lnTo>
                    <a:pt x="1598" y="3401"/>
                  </a:lnTo>
                  <a:lnTo>
                    <a:pt x="1315" y="3311"/>
                  </a:lnTo>
                  <a:lnTo>
                    <a:pt x="1168" y="3265"/>
                  </a:lnTo>
                  <a:lnTo>
                    <a:pt x="1032" y="3209"/>
                  </a:lnTo>
                  <a:lnTo>
                    <a:pt x="907" y="3141"/>
                  </a:lnTo>
                  <a:lnTo>
                    <a:pt x="771" y="3061"/>
                  </a:lnTo>
                  <a:lnTo>
                    <a:pt x="646" y="2982"/>
                  </a:lnTo>
                  <a:lnTo>
                    <a:pt x="533" y="2891"/>
                  </a:lnTo>
                  <a:lnTo>
                    <a:pt x="420" y="2801"/>
                  </a:lnTo>
                  <a:lnTo>
                    <a:pt x="318" y="2687"/>
                  </a:lnTo>
                  <a:lnTo>
                    <a:pt x="318" y="2687"/>
                  </a:lnTo>
                  <a:lnTo>
                    <a:pt x="227" y="2574"/>
                  </a:lnTo>
                  <a:lnTo>
                    <a:pt x="159" y="2461"/>
                  </a:lnTo>
                  <a:lnTo>
                    <a:pt x="102" y="2336"/>
                  </a:lnTo>
                  <a:lnTo>
                    <a:pt x="57" y="2211"/>
                  </a:lnTo>
                  <a:lnTo>
                    <a:pt x="23" y="2075"/>
                  </a:lnTo>
                  <a:lnTo>
                    <a:pt x="11" y="1950"/>
                  </a:lnTo>
                  <a:lnTo>
                    <a:pt x="0" y="1814"/>
                  </a:lnTo>
                  <a:lnTo>
                    <a:pt x="11" y="1678"/>
                  </a:lnTo>
                  <a:lnTo>
                    <a:pt x="34" y="1542"/>
                  </a:lnTo>
                  <a:lnTo>
                    <a:pt x="68" y="1418"/>
                  </a:lnTo>
                  <a:lnTo>
                    <a:pt x="113" y="1293"/>
                  </a:lnTo>
                  <a:lnTo>
                    <a:pt x="170" y="1168"/>
                  </a:lnTo>
                  <a:lnTo>
                    <a:pt x="238" y="1043"/>
                  </a:lnTo>
                  <a:lnTo>
                    <a:pt x="318" y="930"/>
                  </a:lnTo>
                  <a:lnTo>
                    <a:pt x="408" y="828"/>
                  </a:lnTo>
                  <a:lnTo>
                    <a:pt x="510" y="726"/>
                  </a:lnTo>
                  <a:lnTo>
                    <a:pt x="510" y="726"/>
                  </a:lnTo>
                  <a:lnTo>
                    <a:pt x="669" y="590"/>
                  </a:lnTo>
                  <a:lnTo>
                    <a:pt x="839" y="465"/>
                  </a:lnTo>
                  <a:lnTo>
                    <a:pt x="1009" y="363"/>
                  </a:lnTo>
                  <a:lnTo>
                    <a:pt x="1179" y="273"/>
                  </a:lnTo>
                  <a:lnTo>
                    <a:pt x="1360" y="193"/>
                  </a:lnTo>
                  <a:lnTo>
                    <a:pt x="1542" y="125"/>
                  </a:lnTo>
                  <a:lnTo>
                    <a:pt x="1723" y="80"/>
                  </a:lnTo>
                  <a:lnTo>
                    <a:pt x="1905" y="35"/>
                  </a:lnTo>
                  <a:lnTo>
                    <a:pt x="2097" y="12"/>
                  </a:lnTo>
                  <a:lnTo>
                    <a:pt x="2290" y="1"/>
                  </a:lnTo>
                  <a:lnTo>
                    <a:pt x="2483" y="1"/>
                  </a:lnTo>
                  <a:lnTo>
                    <a:pt x="2675" y="12"/>
                  </a:lnTo>
                  <a:lnTo>
                    <a:pt x="2857" y="23"/>
                  </a:lnTo>
                  <a:lnTo>
                    <a:pt x="3050" y="57"/>
                  </a:lnTo>
                  <a:lnTo>
                    <a:pt x="3242" y="103"/>
                  </a:lnTo>
                  <a:lnTo>
                    <a:pt x="3435" y="148"/>
                  </a:lnTo>
                  <a:lnTo>
                    <a:pt x="3628" y="205"/>
                  </a:lnTo>
                  <a:lnTo>
                    <a:pt x="3809" y="273"/>
                  </a:lnTo>
                  <a:lnTo>
                    <a:pt x="4002" y="352"/>
                  </a:lnTo>
                  <a:lnTo>
                    <a:pt x="4183" y="431"/>
                  </a:lnTo>
                  <a:lnTo>
                    <a:pt x="4365" y="522"/>
                  </a:lnTo>
                  <a:lnTo>
                    <a:pt x="4535" y="624"/>
                  </a:lnTo>
                  <a:lnTo>
                    <a:pt x="4716" y="726"/>
                  </a:lnTo>
                  <a:lnTo>
                    <a:pt x="4875" y="828"/>
                  </a:lnTo>
                  <a:lnTo>
                    <a:pt x="5045" y="941"/>
                  </a:lnTo>
                  <a:lnTo>
                    <a:pt x="5203" y="1066"/>
                  </a:lnTo>
                  <a:lnTo>
                    <a:pt x="5351" y="1191"/>
                  </a:lnTo>
                  <a:lnTo>
                    <a:pt x="5498" y="1316"/>
                  </a:lnTo>
                  <a:lnTo>
                    <a:pt x="5634" y="1452"/>
                  </a:lnTo>
                  <a:lnTo>
                    <a:pt x="5770" y="1576"/>
                  </a:lnTo>
                  <a:lnTo>
                    <a:pt x="5895" y="1724"/>
                  </a:lnTo>
                  <a:lnTo>
                    <a:pt x="6008" y="1860"/>
                  </a:lnTo>
                  <a:lnTo>
                    <a:pt x="6008" y="1860"/>
                  </a:lnTo>
                  <a:lnTo>
                    <a:pt x="6122" y="2007"/>
                  </a:lnTo>
                  <a:lnTo>
                    <a:pt x="6235" y="2177"/>
                  </a:lnTo>
                  <a:lnTo>
                    <a:pt x="6337" y="2347"/>
                  </a:lnTo>
                  <a:lnTo>
                    <a:pt x="6428" y="2529"/>
                  </a:lnTo>
                  <a:lnTo>
                    <a:pt x="6518" y="2721"/>
                  </a:lnTo>
                  <a:lnTo>
                    <a:pt x="6609" y="2914"/>
                  </a:lnTo>
                  <a:lnTo>
                    <a:pt x="6677" y="3118"/>
                  </a:lnTo>
                  <a:lnTo>
                    <a:pt x="6745" y="3322"/>
                  </a:lnTo>
                  <a:lnTo>
                    <a:pt x="6813" y="3537"/>
                  </a:lnTo>
                  <a:lnTo>
                    <a:pt x="6858" y="3742"/>
                  </a:lnTo>
                  <a:lnTo>
                    <a:pt x="6904" y="3946"/>
                  </a:lnTo>
                  <a:lnTo>
                    <a:pt x="6927" y="4161"/>
                  </a:lnTo>
                  <a:lnTo>
                    <a:pt x="6949" y="4354"/>
                  </a:lnTo>
                  <a:lnTo>
                    <a:pt x="6961" y="4558"/>
                  </a:lnTo>
                  <a:lnTo>
                    <a:pt x="6961" y="4750"/>
                  </a:lnTo>
                  <a:lnTo>
                    <a:pt x="6949" y="493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25"/>
            <p:cNvSpPr/>
            <p:nvPr/>
          </p:nvSpPr>
          <p:spPr>
            <a:xfrm>
              <a:off x="5242450" y="-642225"/>
              <a:ext cx="159275" cy="192750"/>
            </a:xfrm>
            <a:custGeom>
              <a:avLst/>
              <a:gdLst/>
              <a:ahLst/>
              <a:cxnLst/>
              <a:rect l="l" t="t" r="r" b="b"/>
              <a:pathLst>
                <a:path w="6371" h="7710" extrusionOk="0">
                  <a:moveTo>
                    <a:pt x="0" y="1"/>
                  </a:moveTo>
                  <a:lnTo>
                    <a:pt x="0" y="35"/>
                  </a:lnTo>
                  <a:lnTo>
                    <a:pt x="306" y="46"/>
                  </a:lnTo>
                  <a:lnTo>
                    <a:pt x="658" y="80"/>
                  </a:lnTo>
                  <a:lnTo>
                    <a:pt x="1054" y="148"/>
                  </a:lnTo>
                  <a:lnTo>
                    <a:pt x="1474" y="250"/>
                  </a:lnTo>
                  <a:lnTo>
                    <a:pt x="1927" y="386"/>
                  </a:lnTo>
                  <a:lnTo>
                    <a:pt x="2154" y="454"/>
                  </a:lnTo>
                  <a:lnTo>
                    <a:pt x="2392" y="545"/>
                  </a:lnTo>
                  <a:lnTo>
                    <a:pt x="2619" y="635"/>
                  </a:lnTo>
                  <a:lnTo>
                    <a:pt x="2857" y="737"/>
                  </a:lnTo>
                  <a:lnTo>
                    <a:pt x="3095" y="839"/>
                  </a:lnTo>
                  <a:lnTo>
                    <a:pt x="3322" y="964"/>
                  </a:lnTo>
                  <a:lnTo>
                    <a:pt x="3560" y="1089"/>
                  </a:lnTo>
                  <a:lnTo>
                    <a:pt x="3786" y="1225"/>
                  </a:lnTo>
                  <a:lnTo>
                    <a:pt x="4002" y="1372"/>
                  </a:lnTo>
                  <a:lnTo>
                    <a:pt x="4217" y="1531"/>
                  </a:lnTo>
                  <a:lnTo>
                    <a:pt x="4432" y="1690"/>
                  </a:lnTo>
                  <a:lnTo>
                    <a:pt x="4637" y="1860"/>
                  </a:lnTo>
                  <a:lnTo>
                    <a:pt x="4829" y="2041"/>
                  </a:lnTo>
                  <a:lnTo>
                    <a:pt x="5011" y="2234"/>
                  </a:lnTo>
                  <a:lnTo>
                    <a:pt x="5181" y="2438"/>
                  </a:lnTo>
                  <a:lnTo>
                    <a:pt x="5351" y="2653"/>
                  </a:lnTo>
                  <a:lnTo>
                    <a:pt x="5498" y="2880"/>
                  </a:lnTo>
                  <a:lnTo>
                    <a:pt x="5634" y="3107"/>
                  </a:lnTo>
                  <a:lnTo>
                    <a:pt x="5747" y="3356"/>
                  </a:lnTo>
                  <a:lnTo>
                    <a:pt x="5861" y="3606"/>
                  </a:lnTo>
                  <a:lnTo>
                    <a:pt x="5940" y="3878"/>
                  </a:lnTo>
                  <a:lnTo>
                    <a:pt x="6020" y="4150"/>
                  </a:lnTo>
                  <a:lnTo>
                    <a:pt x="6099" y="4558"/>
                  </a:lnTo>
                  <a:lnTo>
                    <a:pt x="6167" y="4955"/>
                  </a:lnTo>
                  <a:lnTo>
                    <a:pt x="6224" y="5363"/>
                  </a:lnTo>
                  <a:lnTo>
                    <a:pt x="6269" y="5771"/>
                  </a:lnTo>
                  <a:lnTo>
                    <a:pt x="6303" y="6190"/>
                  </a:lnTo>
                  <a:lnTo>
                    <a:pt x="6326" y="6598"/>
                  </a:lnTo>
                  <a:lnTo>
                    <a:pt x="6337" y="7006"/>
                  </a:lnTo>
                  <a:lnTo>
                    <a:pt x="6337" y="7414"/>
                  </a:lnTo>
                  <a:lnTo>
                    <a:pt x="6337" y="7709"/>
                  </a:lnTo>
                  <a:lnTo>
                    <a:pt x="6371" y="7709"/>
                  </a:lnTo>
                  <a:lnTo>
                    <a:pt x="6371" y="7414"/>
                  </a:lnTo>
                  <a:lnTo>
                    <a:pt x="6371" y="7006"/>
                  </a:lnTo>
                  <a:lnTo>
                    <a:pt x="6360" y="6598"/>
                  </a:lnTo>
                  <a:lnTo>
                    <a:pt x="6337" y="6179"/>
                  </a:lnTo>
                  <a:lnTo>
                    <a:pt x="6303" y="5771"/>
                  </a:lnTo>
                  <a:lnTo>
                    <a:pt x="6258" y="5363"/>
                  </a:lnTo>
                  <a:lnTo>
                    <a:pt x="6201" y="4955"/>
                  </a:lnTo>
                  <a:lnTo>
                    <a:pt x="6133" y="4546"/>
                  </a:lnTo>
                  <a:lnTo>
                    <a:pt x="6054" y="4150"/>
                  </a:lnTo>
                  <a:lnTo>
                    <a:pt x="5974" y="3866"/>
                  </a:lnTo>
                  <a:lnTo>
                    <a:pt x="5895" y="3594"/>
                  </a:lnTo>
                  <a:lnTo>
                    <a:pt x="5781" y="3345"/>
                  </a:lnTo>
                  <a:lnTo>
                    <a:pt x="5657" y="3095"/>
                  </a:lnTo>
                  <a:lnTo>
                    <a:pt x="5521" y="2857"/>
                  </a:lnTo>
                  <a:lnTo>
                    <a:pt x="5373" y="2631"/>
                  </a:lnTo>
                  <a:lnTo>
                    <a:pt x="5215" y="2415"/>
                  </a:lnTo>
                  <a:lnTo>
                    <a:pt x="5033" y="2211"/>
                  </a:lnTo>
                  <a:lnTo>
                    <a:pt x="4852" y="2018"/>
                  </a:lnTo>
                  <a:lnTo>
                    <a:pt x="4659" y="1837"/>
                  </a:lnTo>
                  <a:lnTo>
                    <a:pt x="4455" y="1667"/>
                  </a:lnTo>
                  <a:lnTo>
                    <a:pt x="4240" y="1497"/>
                  </a:lnTo>
                  <a:lnTo>
                    <a:pt x="4024" y="1338"/>
                  </a:lnTo>
                  <a:lnTo>
                    <a:pt x="3798" y="1202"/>
                  </a:lnTo>
                  <a:lnTo>
                    <a:pt x="3571" y="1066"/>
                  </a:lnTo>
                  <a:lnTo>
                    <a:pt x="3344" y="930"/>
                  </a:lnTo>
                  <a:lnTo>
                    <a:pt x="3106" y="817"/>
                  </a:lnTo>
                  <a:lnTo>
                    <a:pt x="2868" y="703"/>
                  </a:lnTo>
                  <a:lnTo>
                    <a:pt x="2641" y="601"/>
                  </a:lnTo>
                  <a:lnTo>
                    <a:pt x="2403" y="511"/>
                  </a:lnTo>
                  <a:lnTo>
                    <a:pt x="2165" y="420"/>
                  </a:lnTo>
                  <a:lnTo>
                    <a:pt x="1939" y="352"/>
                  </a:lnTo>
                  <a:lnTo>
                    <a:pt x="1485" y="216"/>
                  </a:lnTo>
                  <a:lnTo>
                    <a:pt x="1054" y="125"/>
                  </a:lnTo>
                  <a:lnTo>
                    <a:pt x="669" y="46"/>
                  </a:lnTo>
                  <a:lnTo>
                    <a:pt x="306" y="1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25"/>
            <p:cNvSpPr/>
            <p:nvPr/>
          </p:nvSpPr>
          <p:spPr>
            <a:xfrm>
              <a:off x="5439125" y="-808575"/>
              <a:ext cx="106575" cy="198125"/>
            </a:xfrm>
            <a:custGeom>
              <a:avLst/>
              <a:gdLst/>
              <a:ahLst/>
              <a:cxnLst/>
              <a:rect l="l" t="t" r="r" b="b"/>
              <a:pathLst>
                <a:path w="4263" h="7925" extrusionOk="0">
                  <a:moveTo>
                    <a:pt x="2664" y="0"/>
                  </a:moveTo>
                  <a:lnTo>
                    <a:pt x="2494" y="23"/>
                  </a:lnTo>
                  <a:lnTo>
                    <a:pt x="2336" y="46"/>
                  </a:lnTo>
                  <a:lnTo>
                    <a:pt x="2166" y="102"/>
                  </a:lnTo>
                  <a:lnTo>
                    <a:pt x="2007" y="170"/>
                  </a:lnTo>
                  <a:lnTo>
                    <a:pt x="1848" y="250"/>
                  </a:lnTo>
                  <a:lnTo>
                    <a:pt x="1655" y="397"/>
                  </a:lnTo>
                  <a:lnTo>
                    <a:pt x="1463" y="544"/>
                  </a:lnTo>
                  <a:lnTo>
                    <a:pt x="1281" y="714"/>
                  </a:lnTo>
                  <a:lnTo>
                    <a:pt x="1123" y="884"/>
                  </a:lnTo>
                  <a:lnTo>
                    <a:pt x="964" y="1077"/>
                  </a:lnTo>
                  <a:lnTo>
                    <a:pt x="828" y="1281"/>
                  </a:lnTo>
                  <a:lnTo>
                    <a:pt x="703" y="1485"/>
                  </a:lnTo>
                  <a:lnTo>
                    <a:pt x="590" y="1701"/>
                  </a:lnTo>
                  <a:lnTo>
                    <a:pt x="488" y="1939"/>
                  </a:lnTo>
                  <a:lnTo>
                    <a:pt x="397" y="2165"/>
                  </a:lnTo>
                  <a:lnTo>
                    <a:pt x="306" y="2415"/>
                  </a:lnTo>
                  <a:lnTo>
                    <a:pt x="238" y="2664"/>
                  </a:lnTo>
                  <a:lnTo>
                    <a:pt x="182" y="2925"/>
                  </a:lnTo>
                  <a:lnTo>
                    <a:pt x="125" y="3186"/>
                  </a:lnTo>
                  <a:lnTo>
                    <a:pt x="80" y="3446"/>
                  </a:lnTo>
                  <a:lnTo>
                    <a:pt x="57" y="3719"/>
                  </a:lnTo>
                  <a:lnTo>
                    <a:pt x="23" y="3991"/>
                  </a:lnTo>
                  <a:lnTo>
                    <a:pt x="12" y="4263"/>
                  </a:lnTo>
                  <a:lnTo>
                    <a:pt x="0" y="4535"/>
                  </a:lnTo>
                  <a:lnTo>
                    <a:pt x="0" y="4807"/>
                  </a:lnTo>
                  <a:lnTo>
                    <a:pt x="12" y="5090"/>
                  </a:lnTo>
                  <a:lnTo>
                    <a:pt x="23" y="5362"/>
                  </a:lnTo>
                  <a:lnTo>
                    <a:pt x="68" y="5906"/>
                  </a:lnTo>
                  <a:lnTo>
                    <a:pt x="148" y="6439"/>
                  </a:lnTo>
                  <a:lnTo>
                    <a:pt x="238" y="6961"/>
                  </a:lnTo>
                  <a:lnTo>
                    <a:pt x="352" y="7459"/>
                  </a:lnTo>
                  <a:lnTo>
                    <a:pt x="488" y="7924"/>
                  </a:lnTo>
                  <a:lnTo>
                    <a:pt x="510" y="7856"/>
                  </a:lnTo>
                  <a:lnTo>
                    <a:pt x="544" y="7777"/>
                  </a:lnTo>
                  <a:lnTo>
                    <a:pt x="658" y="7573"/>
                  </a:lnTo>
                  <a:lnTo>
                    <a:pt x="817" y="7346"/>
                  </a:lnTo>
                  <a:lnTo>
                    <a:pt x="987" y="7097"/>
                  </a:lnTo>
                  <a:lnTo>
                    <a:pt x="1349" y="6643"/>
                  </a:lnTo>
                  <a:lnTo>
                    <a:pt x="1621" y="6337"/>
                  </a:lnTo>
                  <a:lnTo>
                    <a:pt x="2177" y="5736"/>
                  </a:lnTo>
                  <a:lnTo>
                    <a:pt x="2449" y="5442"/>
                  </a:lnTo>
                  <a:lnTo>
                    <a:pt x="2721" y="5136"/>
                  </a:lnTo>
                  <a:lnTo>
                    <a:pt x="2993" y="4818"/>
                  </a:lnTo>
                  <a:lnTo>
                    <a:pt x="3242" y="4489"/>
                  </a:lnTo>
                  <a:lnTo>
                    <a:pt x="3481" y="4149"/>
                  </a:lnTo>
                  <a:lnTo>
                    <a:pt x="3594" y="3968"/>
                  </a:lnTo>
                  <a:lnTo>
                    <a:pt x="3696" y="3787"/>
                  </a:lnTo>
                  <a:lnTo>
                    <a:pt x="3855" y="3480"/>
                  </a:lnTo>
                  <a:lnTo>
                    <a:pt x="3991" y="3152"/>
                  </a:lnTo>
                  <a:lnTo>
                    <a:pt x="4059" y="2982"/>
                  </a:lnTo>
                  <a:lnTo>
                    <a:pt x="4115" y="2812"/>
                  </a:lnTo>
                  <a:lnTo>
                    <a:pt x="4161" y="2642"/>
                  </a:lnTo>
                  <a:lnTo>
                    <a:pt x="4206" y="2472"/>
                  </a:lnTo>
                  <a:lnTo>
                    <a:pt x="4229" y="2290"/>
                  </a:lnTo>
                  <a:lnTo>
                    <a:pt x="4251" y="2109"/>
                  </a:lnTo>
                  <a:lnTo>
                    <a:pt x="4263" y="1939"/>
                  </a:lnTo>
                  <a:lnTo>
                    <a:pt x="4263" y="1757"/>
                  </a:lnTo>
                  <a:lnTo>
                    <a:pt x="4251" y="1576"/>
                  </a:lnTo>
                  <a:lnTo>
                    <a:pt x="4229" y="1406"/>
                  </a:lnTo>
                  <a:lnTo>
                    <a:pt x="4183" y="1225"/>
                  </a:lnTo>
                  <a:lnTo>
                    <a:pt x="4138" y="1054"/>
                  </a:lnTo>
                  <a:lnTo>
                    <a:pt x="4059" y="862"/>
                  </a:lnTo>
                  <a:lnTo>
                    <a:pt x="3968" y="692"/>
                  </a:lnTo>
                  <a:lnTo>
                    <a:pt x="3855" y="544"/>
                  </a:lnTo>
                  <a:lnTo>
                    <a:pt x="3741" y="408"/>
                  </a:lnTo>
                  <a:lnTo>
                    <a:pt x="3605" y="295"/>
                  </a:lnTo>
                  <a:lnTo>
                    <a:pt x="3458" y="204"/>
                  </a:lnTo>
                  <a:lnTo>
                    <a:pt x="3311" y="125"/>
                  </a:lnTo>
                  <a:lnTo>
                    <a:pt x="3152" y="68"/>
                  </a:lnTo>
                  <a:lnTo>
                    <a:pt x="2993" y="34"/>
                  </a:lnTo>
                  <a:lnTo>
                    <a:pt x="2834" y="12"/>
                  </a:lnTo>
                  <a:lnTo>
                    <a:pt x="266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25"/>
            <p:cNvSpPr/>
            <p:nvPr/>
          </p:nvSpPr>
          <p:spPr>
            <a:xfrm>
              <a:off x="5439125" y="-808575"/>
              <a:ext cx="106575" cy="198125"/>
            </a:xfrm>
            <a:custGeom>
              <a:avLst/>
              <a:gdLst/>
              <a:ahLst/>
              <a:cxnLst/>
              <a:rect l="l" t="t" r="r" b="b"/>
              <a:pathLst>
                <a:path w="4263" h="7925" fill="none" extrusionOk="0">
                  <a:moveTo>
                    <a:pt x="488" y="7924"/>
                  </a:moveTo>
                  <a:lnTo>
                    <a:pt x="488" y="7924"/>
                  </a:lnTo>
                  <a:lnTo>
                    <a:pt x="352" y="7459"/>
                  </a:lnTo>
                  <a:lnTo>
                    <a:pt x="238" y="6961"/>
                  </a:lnTo>
                  <a:lnTo>
                    <a:pt x="148" y="6439"/>
                  </a:lnTo>
                  <a:lnTo>
                    <a:pt x="68" y="5906"/>
                  </a:lnTo>
                  <a:lnTo>
                    <a:pt x="23" y="5362"/>
                  </a:lnTo>
                  <a:lnTo>
                    <a:pt x="12" y="5090"/>
                  </a:lnTo>
                  <a:lnTo>
                    <a:pt x="0" y="4807"/>
                  </a:lnTo>
                  <a:lnTo>
                    <a:pt x="0" y="4535"/>
                  </a:lnTo>
                  <a:lnTo>
                    <a:pt x="12" y="4263"/>
                  </a:lnTo>
                  <a:lnTo>
                    <a:pt x="23" y="3991"/>
                  </a:lnTo>
                  <a:lnTo>
                    <a:pt x="57" y="3719"/>
                  </a:lnTo>
                  <a:lnTo>
                    <a:pt x="80" y="3446"/>
                  </a:lnTo>
                  <a:lnTo>
                    <a:pt x="125" y="3186"/>
                  </a:lnTo>
                  <a:lnTo>
                    <a:pt x="182" y="2925"/>
                  </a:lnTo>
                  <a:lnTo>
                    <a:pt x="238" y="2664"/>
                  </a:lnTo>
                  <a:lnTo>
                    <a:pt x="306" y="2415"/>
                  </a:lnTo>
                  <a:lnTo>
                    <a:pt x="397" y="2165"/>
                  </a:lnTo>
                  <a:lnTo>
                    <a:pt x="488" y="1939"/>
                  </a:lnTo>
                  <a:lnTo>
                    <a:pt x="590" y="1701"/>
                  </a:lnTo>
                  <a:lnTo>
                    <a:pt x="703" y="1485"/>
                  </a:lnTo>
                  <a:lnTo>
                    <a:pt x="828" y="1281"/>
                  </a:lnTo>
                  <a:lnTo>
                    <a:pt x="964" y="1077"/>
                  </a:lnTo>
                  <a:lnTo>
                    <a:pt x="1123" y="884"/>
                  </a:lnTo>
                  <a:lnTo>
                    <a:pt x="1281" y="714"/>
                  </a:lnTo>
                  <a:lnTo>
                    <a:pt x="1463" y="544"/>
                  </a:lnTo>
                  <a:lnTo>
                    <a:pt x="1655" y="397"/>
                  </a:lnTo>
                  <a:lnTo>
                    <a:pt x="1848" y="250"/>
                  </a:lnTo>
                  <a:lnTo>
                    <a:pt x="1848" y="250"/>
                  </a:lnTo>
                  <a:lnTo>
                    <a:pt x="2007" y="170"/>
                  </a:lnTo>
                  <a:lnTo>
                    <a:pt x="2166" y="102"/>
                  </a:lnTo>
                  <a:lnTo>
                    <a:pt x="2336" y="46"/>
                  </a:lnTo>
                  <a:lnTo>
                    <a:pt x="2494" y="23"/>
                  </a:lnTo>
                  <a:lnTo>
                    <a:pt x="2664" y="0"/>
                  </a:lnTo>
                  <a:lnTo>
                    <a:pt x="2834" y="12"/>
                  </a:lnTo>
                  <a:lnTo>
                    <a:pt x="2993" y="34"/>
                  </a:lnTo>
                  <a:lnTo>
                    <a:pt x="3152" y="68"/>
                  </a:lnTo>
                  <a:lnTo>
                    <a:pt x="3311" y="125"/>
                  </a:lnTo>
                  <a:lnTo>
                    <a:pt x="3458" y="204"/>
                  </a:lnTo>
                  <a:lnTo>
                    <a:pt x="3605" y="295"/>
                  </a:lnTo>
                  <a:lnTo>
                    <a:pt x="3741" y="408"/>
                  </a:lnTo>
                  <a:lnTo>
                    <a:pt x="3855" y="544"/>
                  </a:lnTo>
                  <a:lnTo>
                    <a:pt x="3968" y="692"/>
                  </a:lnTo>
                  <a:lnTo>
                    <a:pt x="4059" y="862"/>
                  </a:lnTo>
                  <a:lnTo>
                    <a:pt x="4138" y="1054"/>
                  </a:lnTo>
                  <a:lnTo>
                    <a:pt x="4138" y="1054"/>
                  </a:lnTo>
                  <a:lnTo>
                    <a:pt x="4183" y="1225"/>
                  </a:lnTo>
                  <a:lnTo>
                    <a:pt x="4229" y="1406"/>
                  </a:lnTo>
                  <a:lnTo>
                    <a:pt x="4251" y="1576"/>
                  </a:lnTo>
                  <a:lnTo>
                    <a:pt x="4263" y="1757"/>
                  </a:lnTo>
                  <a:lnTo>
                    <a:pt x="4263" y="1939"/>
                  </a:lnTo>
                  <a:lnTo>
                    <a:pt x="4251" y="2109"/>
                  </a:lnTo>
                  <a:lnTo>
                    <a:pt x="4229" y="2290"/>
                  </a:lnTo>
                  <a:lnTo>
                    <a:pt x="4206" y="2472"/>
                  </a:lnTo>
                  <a:lnTo>
                    <a:pt x="4161" y="2642"/>
                  </a:lnTo>
                  <a:lnTo>
                    <a:pt x="4115" y="2812"/>
                  </a:lnTo>
                  <a:lnTo>
                    <a:pt x="4059" y="2982"/>
                  </a:lnTo>
                  <a:lnTo>
                    <a:pt x="3991" y="3152"/>
                  </a:lnTo>
                  <a:lnTo>
                    <a:pt x="3855" y="3480"/>
                  </a:lnTo>
                  <a:lnTo>
                    <a:pt x="3696" y="3787"/>
                  </a:lnTo>
                  <a:lnTo>
                    <a:pt x="3696" y="3787"/>
                  </a:lnTo>
                  <a:lnTo>
                    <a:pt x="3594" y="3968"/>
                  </a:lnTo>
                  <a:lnTo>
                    <a:pt x="3481" y="4149"/>
                  </a:lnTo>
                  <a:lnTo>
                    <a:pt x="3242" y="4489"/>
                  </a:lnTo>
                  <a:lnTo>
                    <a:pt x="2993" y="4818"/>
                  </a:lnTo>
                  <a:lnTo>
                    <a:pt x="2721" y="5136"/>
                  </a:lnTo>
                  <a:lnTo>
                    <a:pt x="2449" y="5442"/>
                  </a:lnTo>
                  <a:lnTo>
                    <a:pt x="2177" y="5736"/>
                  </a:lnTo>
                  <a:lnTo>
                    <a:pt x="1621" y="6337"/>
                  </a:lnTo>
                  <a:lnTo>
                    <a:pt x="1621" y="6337"/>
                  </a:lnTo>
                  <a:lnTo>
                    <a:pt x="1349" y="6643"/>
                  </a:lnTo>
                  <a:lnTo>
                    <a:pt x="987" y="7097"/>
                  </a:lnTo>
                  <a:lnTo>
                    <a:pt x="817" y="7346"/>
                  </a:lnTo>
                  <a:lnTo>
                    <a:pt x="658" y="7573"/>
                  </a:lnTo>
                  <a:lnTo>
                    <a:pt x="544" y="7777"/>
                  </a:lnTo>
                  <a:lnTo>
                    <a:pt x="510" y="7856"/>
                  </a:lnTo>
                  <a:lnTo>
                    <a:pt x="488" y="792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25"/>
            <p:cNvSpPr/>
            <p:nvPr/>
          </p:nvSpPr>
          <p:spPr>
            <a:xfrm>
              <a:off x="5445650" y="-779675"/>
              <a:ext cx="64625" cy="311500"/>
            </a:xfrm>
            <a:custGeom>
              <a:avLst/>
              <a:gdLst/>
              <a:ahLst/>
              <a:cxnLst/>
              <a:rect l="l" t="t" r="r" b="b"/>
              <a:pathLst>
                <a:path w="2585" h="12460" extrusionOk="0">
                  <a:moveTo>
                    <a:pt x="2573" y="1"/>
                  </a:moveTo>
                  <a:lnTo>
                    <a:pt x="2505" y="57"/>
                  </a:lnTo>
                  <a:lnTo>
                    <a:pt x="2437" y="148"/>
                  </a:lnTo>
                  <a:lnTo>
                    <a:pt x="2358" y="250"/>
                  </a:lnTo>
                  <a:lnTo>
                    <a:pt x="2267" y="386"/>
                  </a:lnTo>
                  <a:lnTo>
                    <a:pt x="2120" y="658"/>
                  </a:lnTo>
                  <a:lnTo>
                    <a:pt x="1950" y="1009"/>
                  </a:lnTo>
                  <a:lnTo>
                    <a:pt x="1769" y="1418"/>
                  </a:lnTo>
                  <a:lnTo>
                    <a:pt x="1576" y="1894"/>
                  </a:lnTo>
                  <a:lnTo>
                    <a:pt x="1394" y="2426"/>
                  </a:lnTo>
                  <a:lnTo>
                    <a:pt x="1202" y="3005"/>
                  </a:lnTo>
                  <a:lnTo>
                    <a:pt x="1020" y="3651"/>
                  </a:lnTo>
                  <a:lnTo>
                    <a:pt x="839" y="4342"/>
                  </a:lnTo>
                  <a:lnTo>
                    <a:pt x="669" y="5079"/>
                  </a:lnTo>
                  <a:lnTo>
                    <a:pt x="510" y="5861"/>
                  </a:lnTo>
                  <a:lnTo>
                    <a:pt x="363" y="6689"/>
                  </a:lnTo>
                  <a:lnTo>
                    <a:pt x="238" y="7562"/>
                  </a:lnTo>
                  <a:lnTo>
                    <a:pt x="181" y="8004"/>
                  </a:lnTo>
                  <a:lnTo>
                    <a:pt x="136" y="8457"/>
                  </a:lnTo>
                  <a:lnTo>
                    <a:pt x="91" y="8922"/>
                  </a:lnTo>
                  <a:lnTo>
                    <a:pt x="57" y="9398"/>
                  </a:lnTo>
                  <a:lnTo>
                    <a:pt x="34" y="9874"/>
                  </a:lnTo>
                  <a:lnTo>
                    <a:pt x="11" y="10362"/>
                  </a:lnTo>
                  <a:lnTo>
                    <a:pt x="0" y="10861"/>
                  </a:lnTo>
                  <a:lnTo>
                    <a:pt x="0" y="11371"/>
                  </a:lnTo>
                  <a:lnTo>
                    <a:pt x="0" y="11915"/>
                  </a:lnTo>
                  <a:lnTo>
                    <a:pt x="11" y="12459"/>
                  </a:lnTo>
                  <a:lnTo>
                    <a:pt x="45" y="12459"/>
                  </a:lnTo>
                  <a:lnTo>
                    <a:pt x="34" y="11915"/>
                  </a:lnTo>
                  <a:lnTo>
                    <a:pt x="34" y="11371"/>
                  </a:lnTo>
                  <a:lnTo>
                    <a:pt x="34" y="10793"/>
                  </a:lnTo>
                  <a:lnTo>
                    <a:pt x="57" y="10226"/>
                  </a:lnTo>
                  <a:lnTo>
                    <a:pt x="79" y="9670"/>
                  </a:lnTo>
                  <a:lnTo>
                    <a:pt x="113" y="9126"/>
                  </a:lnTo>
                  <a:lnTo>
                    <a:pt x="159" y="8593"/>
                  </a:lnTo>
                  <a:lnTo>
                    <a:pt x="215" y="8072"/>
                  </a:lnTo>
                  <a:lnTo>
                    <a:pt x="272" y="7562"/>
                  </a:lnTo>
                  <a:lnTo>
                    <a:pt x="340" y="7063"/>
                  </a:lnTo>
                  <a:lnTo>
                    <a:pt x="420" y="6576"/>
                  </a:lnTo>
                  <a:lnTo>
                    <a:pt x="499" y="6099"/>
                  </a:lnTo>
                  <a:lnTo>
                    <a:pt x="578" y="5646"/>
                  </a:lnTo>
                  <a:lnTo>
                    <a:pt x="669" y="5193"/>
                  </a:lnTo>
                  <a:lnTo>
                    <a:pt x="771" y="4762"/>
                  </a:lnTo>
                  <a:lnTo>
                    <a:pt x="873" y="4354"/>
                  </a:lnTo>
                  <a:lnTo>
                    <a:pt x="1077" y="3560"/>
                  </a:lnTo>
                  <a:lnTo>
                    <a:pt x="1292" y="2846"/>
                  </a:lnTo>
                  <a:lnTo>
                    <a:pt x="1508" y="2200"/>
                  </a:lnTo>
                  <a:lnTo>
                    <a:pt x="1723" y="1622"/>
                  </a:lnTo>
                  <a:lnTo>
                    <a:pt x="1927" y="1134"/>
                  </a:lnTo>
                  <a:lnTo>
                    <a:pt x="2120" y="726"/>
                  </a:lnTo>
                  <a:lnTo>
                    <a:pt x="2301" y="397"/>
                  </a:lnTo>
                  <a:lnTo>
                    <a:pt x="2381" y="273"/>
                  </a:lnTo>
                  <a:lnTo>
                    <a:pt x="2460" y="171"/>
                  </a:lnTo>
                  <a:lnTo>
                    <a:pt x="2528" y="91"/>
                  </a:lnTo>
                  <a:lnTo>
                    <a:pt x="2585" y="35"/>
                  </a:lnTo>
                  <a:lnTo>
                    <a:pt x="2573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25"/>
            <p:cNvSpPr/>
            <p:nvPr/>
          </p:nvSpPr>
          <p:spPr>
            <a:xfrm>
              <a:off x="5488725" y="-685025"/>
              <a:ext cx="143425" cy="125300"/>
            </a:xfrm>
            <a:custGeom>
              <a:avLst/>
              <a:gdLst/>
              <a:ahLst/>
              <a:cxnLst/>
              <a:rect l="l" t="t" r="r" b="b"/>
              <a:pathLst>
                <a:path w="5737" h="5012" extrusionOk="0">
                  <a:moveTo>
                    <a:pt x="2483" y="1"/>
                  </a:moveTo>
                  <a:lnTo>
                    <a:pt x="2313" y="35"/>
                  </a:lnTo>
                  <a:lnTo>
                    <a:pt x="2165" y="69"/>
                  </a:lnTo>
                  <a:lnTo>
                    <a:pt x="2007" y="137"/>
                  </a:lnTo>
                  <a:lnTo>
                    <a:pt x="1859" y="216"/>
                  </a:lnTo>
                  <a:lnTo>
                    <a:pt x="1723" y="307"/>
                  </a:lnTo>
                  <a:lnTo>
                    <a:pt x="1587" y="420"/>
                  </a:lnTo>
                  <a:lnTo>
                    <a:pt x="1463" y="534"/>
                  </a:lnTo>
                  <a:lnTo>
                    <a:pt x="1338" y="670"/>
                  </a:lnTo>
                  <a:lnTo>
                    <a:pt x="1213" y="806"/>
                  </a:lnTo>
                  <a:lnTo>
                    <a:pt x="1111" y="953"/>
                  </a:lnTo>
                  <a:lnTo>
                    <a:pt x="998" y="1112"/>
                  </a:lnTo>
                  <a:lnTo>
                    <a:pt x="907" y="1282"/>
                  </a:lnTo>
                  <a:lnTo>
                    <a:pt x="805" y="1475"/>
                  </a:lnTo>
                  <a:lnTo>
                    <a:pt x="703" y="1667"/>
                  </a:lnTo>
                  <a:lnTo>
                    <a:pt x="612" y="1871"/>
                  </a:lnTo>
                  <a:lnTo>
                    <a:pt x="522" y="2087"/>
                  </a:lnTo>
                  <a:lnTo>
                    <a:pt x="442" y="2302"/>
                  </a:lnTo>
                  <a:lnTo>
                    <a:pt x="363" y="2529"/>
                  </a:lnTo>
                  <a:lnTo>
                    <a:pt x="295" y="2756"/>
                  </a:lnTo>
                  <a:lnTo>
                    <a:pt x="238" y="2994"/>
                  </a:lnTo>
                  <a:lnTo>
                    <a:pt x="182" y="3232"/>
                  </a:lnTo>
                  <a:lnTo>
                    <a:pt x="136" y="3470"/>
                  </a:lnTo>
                  <a:lnTo>
                    <a:pt x="91" y="3719"/>
                  </a:lnTo>
                  <a:lnTo>
                    <a:pt x="57" y="3980"/>
                  </a:lnTo>
                  <a:lnTo>
                    <a:pt x="34" y="4229"/>
                  </a:lnTo>
                  <a:lnTo>
                    <a:pt x="12" y="4490"/>
                  </a:lnTo>
                  <a:lnTo>
                    <a:pt x="0" y="4751"/>
                  </a:lnTo>
                  <a:lnTo>
                    <a:pt x="0" y="5011"/>
                  </a:lnTo>
                  <a:lnTo>
                    <a:pt x="91" y="4909"/>
                  </a:lnTo>
                  <a:lnTo>
                    <a:pt x="193" y="4807"/>
                  </a:lnTo>
                  <a:lnTo>
                    <a:pt x="397" y="4626"/>
                  </a:lnTo>
                  <a:lnTo>
                    <a:pt x="601" y="4479"/>
                  </a:lnTo>
                  <a:lnTo>
                    <a:pt x="828" y="4343"/>
                  </a:lnTo>
                  <a:lnTo>
                    <a:pt x="1270" y="4082"/>
                  </a:lnTo>
                  <a:lnTo>
                    <a:pt x="1497" y="3946"/>
                  </a:lnTo>
                  <a:lnTo>
                    <a:pt x="1723" y="3798"/>
                  </a:lnTo>
                  <a:lnTo>
                    <a:pt x="1939" y="3640"/>
                  </a:lnTo>
                  <a:lnTo>
                    <a:pt x="2154" y="3458"/>
                  </a:lnTo>
                  <a:lnTo>
                    <a:pt x="2358" y="3266"/>
                  </a:lnTo>
                  <a:lnTo>
                    <a:pt x="2562" y="3073"/>
                  </a:lnTo>
                  <a:lnTo>
                    <a:pt x="2959" y="2665"/>
                  </a:lnTo>
                  <a:lnTo>
                    <a:pt x="3356" y="2257"/>
                  </a:lnTo>
                  <a:lnTo>
                    <a:pt x="3616" y="1996"/>
                  </a:lnTo>
                  <a:lnTo>
                    <a:pt x="3888" y="1735"/>
                  </a:lnTo>
                  <a:lnTo>
                    <a:pt x="4161" y="1486"/>
                  </a:lnTo>
                  <a:lnTo>
                    <a:pt x="4455" y="1270"/>
                  </a:lnTo>
                  <a:lnTo>
                    <a:pt x="4603" y="1168"/>
                  </a:lnTo>
                  <a:lnTo>
                    <a:pt x="4761" y="1066"/>
                  </a:lnTo>
                  <a:lnTo>
                    <a:pt x="4909" y="976"/>
                  </a:lnTo>
                  <a:lnTo>
                    <a:pt x="5067" y="908"/>
                  </a:lnTo>
                  <a:lnTo>
                    <a:pt x="5237" y="840"/>
                  </a:lnTo>
                  <a:lnTo>
                    <a:pt x="5396" y="772"/>
                  </a:lnTo>
                  <a:lnTo>
                    <a:pt x="5566" y="726"/>
                  </a:lnTo>
                  <a:lnTo>
                    <a:pt x="5736" y="692"/>
                  </a:lnTo>
                  <a:lnTo>
                    <a:pt x="5612" y="602"/>
                  </a:lnTo>
                  <a:lnTo>
                    <a:pt x="5476" y="522"/>
                  </a:lnTo>
                  <a:lnTo>
                    <a:pt x="5328" y="454"/>
                  </a:lnTo>
                  <a:lnTo>
                    <a:pt x="5181" y="409"/>
                  </a:lnTo>
                  <a:lnTo>
                    <a:pt x="5033" y="364"/>
                  </a:lnTo>
                  <a:lnTo>
                    <a:pt x="4886" y="330"/>
                  </a:lnTo>
                  <a:lnTo>
                    <a:pt x="4727" y="318"/>
                  </a:lnTo>
                  <a:lnTo>
                    <a:pt x="4580" y="318"/>
                  </a:lnTo>
                  <a:lnTo>
                    <a:pt x="4353" y="330"/>
                  </a:lnTo>
                  <a:lnTo>
                    <a:pt x="4127" y="352"/>
                  </a:lnTo>
                  <a:lnTo>
                    <a:pt x="4025" y="364"/>
                  </a:lnTo>
                  <a:lnTo>
                    <a:pt x="3911" y="364"/>
                  </a:lnTo>
                  <a:lnTo>
                    <a:pt x="3798" y="352"/>
                  </a:lnTo>
                  <a:lnTo>
                    <a:pt x="3684" y="330"/>
                  </a:lnTo>
                  <a:lnTo>
                    <a:pt x="3560" y="284"/>
                  </a:lnTo>
                  <a:lnTo>
                    <a:pt x="3424" y="228"/>
                  </a:lnTo>
                  <a:lnTo>
                    <a:pt x="3174" y="114"/>
                  </a:lnTo>
                  <a:lnTo>
                    <a:pt x="2993" y="57"/>
                  </a:lnTo>
                  <a:lnTo>
                    <a:pt x="2812" y="12"/>
                  </a:lnTo>
                  <a:lnTo>
                    <a:pt x="264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25"/>
            <p:cNvSpPr/>
            <p:nvPr/>
          </p:nvSpPr>
          <p:spPr>
            <a:xfrm>
              <a:off x="5488725" y="-685025"/>
              <a:ext cx="143425" cy="125300"/>
            </a:xfrm>
            <a:custGeom>
              <a:avLst/>
              <a:gdLst/>
              <a:ahLst/>
              <a:cxnLst/>
              <a:rect l="l" t="t" r="r" b="b"/>
              <a:pathLst>
                <a:path w="5737" h="5012" fill="none" extrusionOk="0">
                  <a:moveTo>
                    <a:pt x="0" y="5011"/>
                  </a:moveTo>
                  <a:lnTo>
                    <a:pt x="0" y="5011"/>
                  </a:lnTo>
                  <a:lnTo>
                    <a:pt x="0" y="4751"/>
                  </a:lnTo>
                  <a:lnTo>
                    <a:pt x="12" y="4490"/>
                  </a:lnTo>
                  <a:lnTo>
                    <a:pt x="34" y="4229"/>
                  </a:lnTo>
                  <a:lnTo>
                    <a:pt x="57" y="3980"/>
                  </a:lnTo>
                  <a:lnTo>
                    <a:pt x="91" y="3719"/>
                  </a:lnTo>
                  <a:lnTo>
                    <a:pt x="136" y="3470"/>
                  </a:lnTo>
                  <a:lnTo>
                    <a:pt x="182" y="3232"/>
                  </a:lnTo>
                  <a:lnTo>
                    <a:pt x="238" y="2994"/>
                  </a:lnTo>
                  <a:lnTo>
                    <a:pt x="295" y="2756"/>
                  </a:lnTo>
                  <a:lnTo>
                    <a:pt x="363" y="2529"/>
                  </a:lnTo>
                  <a:lnTo>
                    <a:pt x="442" y="2302"/>
                  </a:lnTo>
                  <a:lnTo>
                    <a:pt x="522" y="2087"/>
                  </a:lnTo>
                  <a:lnTo>
                    <a:pt x="612" y="1871"/>
                  </a:lnTo>
                  <a:lnTo>
                    <a:pt x="703" y="1667"/>
                  </a:lnTo>
                  <a:lnTo>
                    <a:pt x="805" y="1475"/>
                  </a:lnTo>
                  <a:lnTo>
                    <a:pt x="907" y="1282"/>
                  </a:lnTo>
                  <a:lnTo>
                    <a:pt x="907" y="1282"/>
                  </a:lnTo>
                  <a:lnTo>
                    <a:pt x="998" y="1112"/>
                  </a:lnTo>
                  <a:lnTo>
                    <a:pt x="1111" y="953"/>
                  </a:lnTo>
                  <a:lnTo>
                    <a:pt x="1213" y="806"/>
                  </a:lnTo>
                  <a:lnTo>
                    <a:pt x="1338" y="670"/>
                  </a:lnTo>
                  <a:lnTo>
                    <a:pt x="1463" y="534"/>
                  </a:lnTo>
                  <a:lnTo>
                    <a:pt x="1587" y="420"/>
                  </a:lnTo>
                  <a:lnTo>
                    <a:pt x="1723" y="307"/>
                  </a:lnTo>
                  <a:lnTo>
                    <a:pt x="1859" y="216"/>
                  </a:lnTo>
                  <a:lnTo>
                    <a:pt x="2007" y="137"/>
                  </a:lnTo>
                  <a:lnTo>
                    <a:pt x="2165" y="69"/>
                  </a:lnTo>
                  <a:lnTo>
                    <a:pt x="2313" y="35"/>
                  </a:lnTo>
                  <a:lnTo>
                    <a:pt x="2483" y="1"/>
                  </a:lnTo>
                  <a:lnTo>
                    <a:pt x="2642" y="1"/>
                  </a:lnTo>
                  <a:lnTo>
                    <a:pt x="2812" y="12"/>
                  </a:lnTo>
                  <a:lnTo>
                    <a:pt x="2993" y="57"/>
                  </a:lnTo>
                  <a:lnTo>
                    <a:pt x="3174" y="114"/>
                  </a:lnTo>
                  <a:lnTo>
                    <a:pt x="3174" y="114"/>
                  </a:lnTo>
                  <a:lnTo>
                    <a:pt x="3424" y="228"/>
                  </a:lnTo>
                  <a:lnTo>
                    <a:pt x="3560" y="284"/>
                  </a:lnTo>
                  <a:lnTo>
                    <a:pt x="3684" y="330"/>
                  </a:lnTo>
                  <a:lnTo>
                    <a:pt x="3684" y="330"/>
                  </a:lnTo>
                  <a:lnTo>
                    <a:pt x="3798" y="352"/>
                  </a:lnTo>
                  <a:lnTo>
                    <a:pt x="3911" y="364"/>
                  </a:lnTo>
                  <a:lnTo>
                    <a:pt x="4025" y="364"/>
                  </a:lnTo>
                  <a:lnTo>
                    <a:pt x="4127" y="352"/>
                  </a:lnTo>
                  <a:lnTo>
                    <a:pt x="4353" y="330"/>
                  </a:lnTo>
                  <a:lnTo>
                    <a:pt x="4580" y="318"/>
                  </a:lnTo>
                  <a:lnTo>
                    <a:pt x="4580" y="318"/>
                  </a:lnTo>
                  <a:lnTo>
                    <a:pt x="4727" y="318"/>
                  </a:lnTo>
                  <a:lnTo>
                    <a:pt x="4886" y="330"/>
                  </a:lnTo>
                  <a:lnTo>
                    <a:pt x="5033" y="364"/>
                  </a:lnTo>
                  <a:lnTo>
                    <a:pt x="5181" y="409"/>
                  </a:lnTo>
                  <a:lnTo>
                    <a:pt x="5328" y="454"/>
                  </a:lnTo>
                  <a:lnTo>
                    <a:pt x="5476" y="522"/>
                  </a:lnTo>
                  <a:lnTo>
                    <a:pt x="5612" y="602"/>
                  </a:lnTo>
                  <a:lnTo>
                    <a:pt x="5736" y="692"/>
                  </a:lnTo>
                  <a:lnTo>
                    <a:pt x="5736" y="692"/>
                  </a:lnTo>
                  <a:lnTo>
                    <a:pt x="5566" y="726"/>
                  </a:lnTo>
                  <a:lnTo>
                    <a:pt x="5396" y="772"/>
                  </a:lnTo>
                  <a:lnTo>
                    <a:pt x="5237" y="840"/>
                  </a:lnTo>
                  <a:lnTo>
                    <a:pt x="5067" y="908"/>
                  </a:lnTo>
                  <a:lnTo>
                    <a:pt x="4909" y="976"/>
                  </a:lnTo>
                  <a:lnTo>
                    <a:pt x="4761" y="1066"/>
                  </a:lnTo>
                  <a:lnTo>
                    <a:pt x="4603" y="1168"/>
                  </a:lnTo>
                  <a:lnTo>
                    <a:pt x="4455" y="1270"/>
                  </a:lnTo>
                  <a:lnTo>
                    <a:pt x="4161" y="1486"/>
                  </a:lnTo>
                  <a:lnTo>
                    <a:pt x="3888" y="1735"/>
                  </a:lnTo>
                  <a:lnTo>
                    <a:pt x="3616" y="1996"/>
                  </a:lnTo>
                  <a:lnTo>
                    <a:pt x="3356" y="2257"/>
                  </a:lnTo>
                  <a:lnTo>
                    <a:pt x="3356" y="2257"/>
                  </a:lnTo>
                  <a:lnTo>
                    <a:pt x="2959" y="2665"/>
                  </a:lnTo>
                  <a:lnTo>
                    <a:pt x="2562" y="3073"/>
                  </a:lnTo>
                  <a:lnTo>
                    <a:pt x="2358" y="3266"/>
                  </a:lnTo>
                  <a:lnTo>
                    <a:pt x="2154" y="3458"/>
                  </a:lnTo>
                  <a:lnTo>
                    <a:pt x="1939" y="3640"/>
                  </a:lnTo>
                  <a:lnTo>
                    <a:pt x="1723" y="3798"/>
                  </a:lnTo>
                  <a:lnTo>
                    <a:pt x="1723" y="3798"/>
                  </a:lnTo>
                  <a:lnTo>
                    <a:pt x="1497" y="3946"/>
                  </a:lnTo>
                  <a:lnTo>
                    <a:pt x="1270" y="4082"/>
                  </a:lnTo>
                  <a:lnTo>
                    <a:pt x="828" y="4343"/>
                  </a:lnTo>
                  <a:lnTo>
                    <a:pt x="601" y="4479"/>
                  </a:lnTo>
                  <a:lnTo>
                    <a:pt x="397" y="4626"/>
                  </a:lnTo>
                  <a:lnTo>
                    <a:pt x="193" y="4807"/>
                  </a:lnTo>
                  <a:lnTo>
                    <a:pt x="91" y="4909"/>
                  </a:lnTo>
                  <a:lnTo>
                    <a:pt x="0" y="501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25"/>
            <p:cNvSpPr/>
            <p:nvPr/>
          </p:nvSpPr>
          <p:spPr>
            <a:xfrm>
              <a:off x="5472575" y="-674825"/>
              <a:ext cx="112800" cy="211750"/>
            </a:xfrm>
            <a:custGeom>
              <a:avLst/>
              <a:gdLst/>
              <a:ahLst/>
              <a:cxnLst/>
              <a:rect l="l" t="t" r="r" b="b"/>
              <a:pathLst>
                <a:path w="4512" h="8470" extrusionOk="0">
                  <a:moveTo>
                    <a:pt x="4500" y="1"/>
                  </a:moveTo>
                  <a:lnTo>
                    <a:pt x="4353" y="46"/>
                  </a:lnTo>
                  <a:lnTo>
                    <a:pt x="4206" y="103"/>
                  </a:lnTo>
                  <a:lnTo>
                    <a:pt x="4058" y="171"/>
                  </a:lnTo>
                  <a:lnTo>
                    <a:pt x="3922" y="239"/>
                  </a:lnTo>
                  <a:lnTo>
                    <a:pt x="3639" y="409"/>
                  </a:lnTo>
                  <a:lnTo>
                    <a:pt x="3367" y="590"/>
                  </a:lnTo>
                  <a:lnTo>
                    <a:pt x="3106" y="794"/>
                  </a:lnTo>
                  <a:lnTo>
                    <a:pt x="2857" y="1021"/>
                  </a:lnTo>
                  <a:lnTo>
                    <a:pt x="2619" y="1248"/>
                  </a:lnTo>
                  <a:lnTo>
                    <a:pt x="2403" y="1486"/>
                  </a:lnTo>
                  <a:lnTo>
                    <a:pt x="2120" y="1826"/>
                  </a:lnTo>
                  <a:lnTo>
                    <a:pt x="1859" y="2177"/>
                  </a:lnTo>
                  <a:lnTo>
                    <a:pt x="1621" y="2552"/>
                  </a:lnTo>
                  <a:lnTo>
                    <a:pt x="1383" y="2937"/>
                  </a:lnTo>
                  <a:lnTo>
                    <a:pt x="1168" y="3334"/>
                  </a:lnTo>
                  <a:lnTo>
                    <a:pt x="975" y="3742"/>
                  </a:lnTo>
                  <a:lnTo>
                    <a:pt x="794" y="4161"/>
                  </a:lnTo>
                  <a:lnTo>
                    <a:pt x="635" y="4592"/>
                  </a:lnTo>
                  <a:lnTo>
                    <a:pt x="487" y="5023"/>
                  </a:lnTo>
                  <a:lnTo>
                    <a:pt x="363" y="5476"/>
                  </a:lnTo>
                  <a:lnTo>
                    <a:pt x="249" y="5930"/>
                  </a:lnTo>
                  <a:lnTo>
                    <a:pt x="159" y="6383"/>
                  </a:lnTo>
                  <a:lnTo>
                    <a:pt x="91" y="6848"/>
                  </a:lnTo>
                  <a:lnTo>
                    <a:pt x="45" y="7313"/>
                  </a:lnTo>
                  <a:lnTo>
                    <a:pt x="11" y="7789"/>
                  </a:lnTo>
                  <a:lnTo>
                    <a:pt x="0" y="8254"/>
                  </a:lnTo>
                  <a:lnTo>
                    <a:pt x="0" y="8469"/>
                  </a:lnTo>
                  <a:lnTo>
                    <a:pt x="34" y="8469"/>
                  </a:lnTo>
                  <a:lnTo>
                    <a:pt x="34" y="8254"/>
                  </a:lnTo>
                  <a:lnTo>
                    <a:pt x="45" y="7789"/>
                  </a:lnTo>
                  <a:lnTo>
                    <a:pt x="79" y="7324"/>
                  </a:lnTo>
                  <a:lnTo>
                    <a:pt x="125" y="6859"/>
                  </a:lnTo>
                  <a:lnTo>
                    <a:pt x="193" y="6395"/>
                  </a:lnTo>
                  <a:lnTo>
                    <a:pt x="283" y="5930"/>
                  </a:lnTo>
                  <a:lnTo>
                    <a:pt x="397" y="5488"/>
                  </a:lnTo>
                  <a:lnTo>
                    <a:pt x="521" y="5034"/>
                  </a:lnTo>
                  <a:lnTo>
                    <a:pt x="669" y="4603"/>
                  </a:lnTo>
                  <a:lnTo>
                    <a:pt x="828" y="4173"/>
                  </a:lnTo>
                  <a:lnTo>
                    <a:pt x="1009" y="3753"/>
                  </a:lnTo>
                  <a:lnTo>
                    <a:pt x="1202" y="3345"/>
                  </a:lnTo>
                  <a:lnTo>
                    <a:pt x="1417" y="2948"/>
                  </a:lnTo>
                  <a:lnTo>
                    <a:pt x="1644" y="2563"/>
                  </a:lnTo>
                  <a:lnTo>
                    <a:pt x="1893" y="2200"/>
                  </a:lnTo>
                  <a:lnTo>
                    <a:pt x="2154" y="1849"/>
                  </a:lnTo>
                  <a:lnTo>
                    <a:pt x="2426" y="1509"/>
                  </a:lnTo>
                  <a:lnTo>
                    <a:pt x="2641" y="1271"/>
                  </a:lnTo>
                  <a:lnTo>
                    <a:pt x="2879" y="1044"/>
                  </a:lnTo>
                  <a:lnTo>
                    <a:pt x="3117" y="828"/>
                  </a:lnTo>
                  <a:lnTo>
                    <a:pt x="3378" y="624"/>
                  </a:lnTo>
                  <a:lnTo>
                    <a:pt x="3650" y="432"/>
                  </a:lnTo>
                  <a:lnTo>
                    <a:pt x="3934" y="273"/>
                  </a:lnTo>
                  <a:lnTo>
                    <a:pt x="4081" y="205"/>
                  </a:lnTo>
                  <a:lnTo>
                    <a:pt x="4217" y="137"/>
                  </a:lnTo>
                  <a:lnTo>
                    <a:pt x="4364" y="80"/>
                  </a:lnTo>
                  <a:lnTo>
                    <a:pt x="4512" y="35"/>
                  </a:lnTo>
                  <a:lnTo>
                    <a:pt x="4500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25"/>
            <p:cNvSpPr/>
            <p:nvPr/>
          </p:nvSpPr>
          <p:spPr>
            <a:xfrm>
              <a:off x="5235925" y="-770600"/>
              <a:ext cx="169500" cy="132650"/>
            </a:xfrm>
            <a:custGeom>
              <a:avLst/>
              <a:gdLst/>
              <a:ahLst/>
              <a:cxnLst/>
              <a:rect l="l" t="t" r="r" b="b"/>
              <a:pathLst>
                <a:path w="6780" h="5306" extrusionOk="0">
                  <a:moveTo>
                    <a:pt x="3685" y="0"/>
                  </a:moveTo>
                  <a:lnTo>
                    <a:pt x="3446" y="12"/>
                  </a:lnTo>
                  <a:lnTo>
                    <a:pt x="3220" y="57"/>
                  </a:lnTo>
                  <a:lnTo>
                    <a:pt x="2993" y="114"/>
                  </a:lnTo>
                  <a:lnTo>
                    <a:pt x="2846" y="170"/>
                  </a:lnTo>
                  <a:lnTo>
                    <a:pt x="2698" y="238"/>
                  </a:lnTo>
                  <a:lnTo>
                    <a:pt x="2551" y="295"/>
                  </a:lnTo>
                  <a:lnTo>
                    <a:pt x="2404" y="340"/>
                  </a:lnTo>
                  <a:lnTo>
                    <a:pt x="2211" y="386"/>
                  </a:lnTo>
                  <a:lnTo>
                    <a:pt x="2007" y="420"/>
                  </a:lnTo>
                  <a:lnTo>
                    <a:pt x="1599" y="442"/>
                  </a:lnTo>
                  <a:lnTo>
                    <a:pt x="1429" y="465"/>
                  </a:lnTo>
                  <a:lnTo>
                    <a:pt x="1225" y="488"/>
                  </a:lnTo>
                  <a:lnTo>
                    <a:pt x="1021" y="522"/>
                  </a:lnTo>
                  <a:lnTo>
                    <a:pt x="805" y="567"/>
                  </a:lnTo>
                  <a:lnTo>
                    <a:pt x="590" y="624"/>
                  </a:lnTo>
                  <a:lnTo>
                    <a:pt x="374" y="692"/>
                  </a:lnTo>
                  <a:lnTo>
                    <a:pt x="182" y="782"/>
                  </a:lnTo>
                  <a:lnTo>
                    <a:pt x="0" y="873"/>
                  </a:lnTo>
                  <a:lnTo>
                    <a:pt x="193" y="839"/>
                  </a:lnTo>
                  <a:lnTo>
                    <a:pt x="386" y="828"/>
                  </a:lnTo>
                  <a:lnTo>
                    <a:pt x="737" y="828"/>
                  </a:lnTo>
                  <a:lnTo>
                    <a:pt x="919" y="850"/>
                  </a:lnTo>
                  <a:lnTo>
                    <a:pt x="1089" y="873"/>
                  </a:lnTo>
                  <a:lnTo>
                    <a:pt x="1247" y="919"/>
                  </a:lnTo>
                  <a:lnTo>
                    <a:pt x="1406" y="964"/>
                  </a:lnTo>
                  <a:lnTo>
                    <a:pt x="1553" y="1021"/>
                  </a:lnTo>
                  <a:lnTo>
                    <a:pt x="1712" y="1089"/>
                  </a:lnTo>
                  <a:lnTo>
                    <a:pt x="1848" y="1157"/>
                  </a:lnTo>
                  <a:lnTo>
                    <a:pt x="1995" y="1236"/>
                  </a:lnTo>
                  <a:lnTo>
                    <a:pt x="2268" y="1406"/>
                  </a:lnTo>
                  <a:lnTo>
                    <a:pt x="2517" y="1587"/>
                  </a:lnTo>
                  <a:lnTo>
                    <a:pt x="2766" y="1791"/>
                  </a:lnTo>
                  <a:lnTo>
                    <a:pt x="2993" y="1995"/>
                  </a:lnTo>
                  <a:lnTo>
                    <a:pt x="3208" y="2211"/>
                  </a:lnTo>
                  <a:lnTo>
                    <a:pt x="3412" y="2415"/>
                  </a:lnTo>
                  <a:lnTo>
                    <a:pt x="3798" y="2800"/>
                  </a:lnTo>
                  <a:lnTo>
                    <a:pt x="3979" y="2970"/>
                  </a:lnTo>
                  <a:lnTo>
                    <a:pt x="4161" y="3118"/>
                  </a:lnTo>
                  <a:lnTo>
                    <a:pt x="4501" y="3378"/>
                  </a:lnTo>
                  <a:lnTo>
                    <a:pt x="4830" y="3651"/>
                  </a:lnTo>
                  <a:lnTo>
                    <a:pt x="5487" y="4217"/>
                  </a:lnTo>
                  <a:lnTo>
                    <a:pt x="5816" y="4478"/>
                  </a:lnTo>
                  <a:lnTo>
                    <a:pt x="6145" y="4727"/>
                  </a:lnTo>
                  <a:lnTo>
                    <a:pt x="6303" y="4864"/>
                  </a:lnTo>
                  <a:lnTo>
                    <a:pt x="6451" y="5000"/>
                  </a:lnTo>
                  <a:lnTo>
                    <a:pt x="6598" y="5147"/>
                  </a:lnTo>
                  <a:lnTo>
                    <a:pt x="6745" y="5306"/>
                  </a:lnTo>
                  <a:lnTo>
                    <a:pt x="6757" y="5068"/>
                  </a:lnTo>
                  <a:lnTo>
                    <a:pt x="6768" y="4830"/>
                  </a:lnTo>
                  <a:lnTo>
                    <a:pt x="6779" y="4591"/>
                  </a:lnTo>
                  <a:lnTo>
                    <a:pt x="6768" y="4353"/>
                  </a:lnTo>
                  <a:lnTo>
                    <a:pt x="6757" y="4127"/>
                  </a:lnTo>
                  <a:lnTo>
                    <a:pt x="6734" y="3900"/>
                  </a:lnTo>
                  <a:lnTo>
                    <a:pt x="6700" y="3673"/>
                  </a:lnTo>
                  <a:lnTo>
                    <a:pt x="6666" y="3446"/>
                  </a:lnTo>
                  <a:lnTo>
                    <a:pt x="6621" y="3231"/>
                  </a:lnTo>
                  <a:lnTo>
                    <a:pt x="6564" y="3016"/>
                  </a:lnTo>
                  <a:lnTo>
                    <a:pt x="6507" y="2812"/>
                  </a:lnTo>
                  <a:lnTo>
                    <a:pt x="6439" y="2608"/>
                  </a:lnTo>
                  <a:lnTo>
                    <a:pt x="6360" y="2404"/>
                  </a:lnTo>
                  <a:lnTo>
                    <a:pt x="6281" y="2211"/>
                  </a:lnTo>
                  <a:lnTo>
                    <a:pt x="6190" y="2018"/>
                  </a:lnTo>
                  <a:lnTo>
                    <a:pt x="6099" y="1837"/>
                  </a:lnTo>
                  <a:lnTo>
                    <a:pt x="5963" y="1610"/>
                  </a:lnTo>
                  <a:lnTo>
                    <a:pt x="5816" y="1406"/>
                  </a:lnTo>
                  <a:lnTo>
                    <a:pt x="5657" y="1213"/>
                  </a:lnTo>
                  <a:lnTo>
                    <a:pt x="5487" y="1043"/>
                  </a:lnTo>
                  <a:lnTo>
                    <a:pt x="5306" y="873"/>
                  </a:lnTo>
                  <a:lnTo>
                    <a:pt x="5113" y="703"/>
                  </a:lnTo>
                  <a:lnTo>
                    <a:pt x="4727" y="363"/>
                  </a:lnTo>
                  <a:lnTo>
                    <a:pt x="4637" y="295"/>
                  </a:lnTo>
                  <a:lnTo>
                    <a:pt x="4546" y="227"/>
                  </a:lnTo>
                  <a:lnTo>
                    <a:pt x="4444" y="170"/>
                  </a:lnTo>
                  <a:lnTo>
                    <a:pt x="4342" y="125"/>
                  </a:lnTo>
                  <a:lnTo>
                    <a:pt x="4240" y="91"/>
                  </a:lnTo>
                  <a:lnTo>
                    <a:pt x="4127" y="57"/>
                  </a:lnTo>
                  <a:lnTo>
                    <a:pt x="4013" y="23"/>
                  </a:lnTo>
                  <a:lnTo>
                    <a:pt x="3911" y="12"/>
                  </a:lnTo>
                  <a:lnTo>
                    <a:pt x="379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25"/>
            <p:cNvSpPr/>
            <p:nvPr/>
          </p:nvSpPr>
          <p:spPr>
            <a:xfrm>
              <a:off x="5235925" y="-770600"/>
              <a:ext cx="169500" cy="132650"/>
            </a:xfrm>
            <a:custGeom>
              <a:avLst/>
              <a:gdLst/>
              <a:ahLst/>
              <a:cxnLst/>
              <a:rect l="l" t="t" r="r" b="b"/>
              <a:pathLst>
                <a:path w="6780" h="5306" fill="none" extrusionOk="0">
                  <a:moveTo>
                    <a:pt x="6745" y="5306"/>
                  </a:moveTo>
                  <a:lnTo>
                    <a:pt x="6745" y="5306"/>
                  </a:lnTo>
                  <a:lnTo>
                    <a:pt x="6757" y="5068"/>
                  </a:lnTo>
                  <a:lnTo>
                    <a:pt x="6768" y="4830"/>
                  </a:lnTo>
                  <a:lnTo>
                    <a:pt x="6779" y="4591"/>
                  </a:lnTo>
                  <a:lnTo>
                    <a:pt x="6768" y="4353"/>
                  </a:lnTo>
                  <a:lnTo>
                    <a:pt x="6757" y="4127"/>
                  </a:lnTo>
                  <a:lnTo>
                    <a:pt x="6734" y="3900"/>
                  </a:lnTo>
                  <a:lnTo>
                    <a:pt x="6700" y="3673"/>
                  </a:lnTo>
                  <a:lnTo>
                    <a:pt x="6666" y="3446"/>
                  </a:lnTo>
                  <a:lnTo>
                    <a:pt x="6621" y="3231"/>
                  </a:lnTo>
                  <a:lnTo>
                    <a:pt x="6564" y="3016"/>
                  </a:lnTo>
                  <a:lnTo>
                    <a:pt x="6507" y="2812"/>
                  </a:lnTo>
                  <a:lnTo>
                    <a:pt x="6439" y="2608"/>
                  </a:lnTo>
                  <a:lnTo>
                    <a:pt x="6360" y="2404"/>
                  </a:lnTo>
                  <a:lnTo>
                    <a:pt x="6281" y="2211"/>
                  </a:lnTo>
                  <a:lnTo>
                    <a:pt x="6190" y="2018"/>
                  </a:lnTo>
                  <a:lnTo>
                    <a:pt x="6099" y="1837"/>
                  </a:lnTo>
                  <a:lnTo>
                    <a:pt x="6099" y="1837"/>
                  </a:lnTo>
                  <a:lnTo>
                    <a:pt x="5963" y="1610"/>
                  </a:lnTo>
                  <a:lnTo>
                    <a:pt x="5816" y="1406"/>
                  </a:lnTo>
                  <a:lnTo>
                    <a:pt x="5657" y="1213"/>
                  </a:lnTo>
                  <a:lnTo>
                    <a:pt x="5487" y="1043"/>
                  </a:lnTo>
                  <a:lnTo>
                    <a:pt x="5306" y="873"/>
                  </a:lnTo>
                  <a:lnTo>
                    <a:pt x="5113" y="703"/>
                  </a:lnTo>
                  <a:lnTo>
                    <a:pt x="4727" y="363"/>
                  </a:lnTo>
                  <a:lnTo>
                    <a:pt x="4727" y="363"/>
                  </a:lnTo>
                  <a:lnTo>
                    <a:pt x="4637" y="295"/>
                  </a:lnTo>
                  <a:lnTo>
                    <a:pt x="4546" y="227"/>
                  </a:lnTo>
                  <a:lnTo>
                    <a:pt x="4444" y="170"/>
                  </a:lnTo>
                  <a:lnTo>
                    <a:pt x="4342" y="125"/>
                  </a:lnTo>
                  <a:lnTo>
                    <a:pt x="4240" y="91"/>
                  </a:lnTo>
                  <a:lnTo>
                    <a:pt x="4127" y="57"/>
                  </a:lnTo>
                  <a:lnTo>
                    <a:pt x="4013" y="23"/>
                  </a:lnTo>
                  <a:lnTo>
                    <a:pt x="3911" y="12"/>
                  </a:lnTo>
                  <a:lnTo>
                    <a:pt x="3798" y="0"/>
                  </a:lnTo>
                  <a:lnTo>
                    <a:pt x="3685" y="0"/>
                  </a:lnTo>
                  <a:lnTo>
                    <a:pt x="3446" y="12"/>
                  </a:lnTo>
                  <a:lnTo>
                    <a:pt x="3220" y="57"/>
                  </a:lnTo>
                  <a:lnTo>
                    <a:pt x="2993" y="114"/>
                  </a:lnTo>
                  <a:lnTo>
                    <a:pt x="2993" y="114"/>
                  </a:lnTo>
                  <a:lnTo>
                    <a:pt x="2846" y="170"/>
                  </a:lnTo>
                  <a:lnTo>
                    <a:pt x="2698" y="238"/>
                  </a:lnTo>
                  <a:lnTo>
                    <a:pt x="2551" y="295"/>
                  </a:lnTo>
                  <a:lnTo>
                    <a:pt x="2404" y="340"/>
                  </a:lnTo>
                  <a:lnTo>
                    <a:pt x="2404" y="340"/>
                  </a:lnTo>
                  <a:lnTo>
                    <a:pt x="2211" y="386"/>
                  </a:lnTo>
                  <a:lnTo>
                    <a:pt x="2007" y="420"/>
                  </a:lnTo>
                  <a:lnTo>
                    <a:pt x="1599" y="442"/>
                  </a:lnTo>
                  <a:lnTo>
                    <a:pt x="1599" y="442"/>
                  </a:lnTo>
                  <a:lnTo>
                    <a:pt x="1429" y="465"/>
                  </a:lnTo>
                  <a:lnTo>
                    <a:pt x="1225" y="488"/>
                  </a:lnTo>
                  <a:lnTo>
                    <a:pt x="1021" y="522"/>
                  </a:lnTo>
                  <a:lnTo>
                    <a:pt x="805" y="567"/>
                  </a:lnTo>
                  <a:lnTo>
                    <a:pt x="590" y="624"/>
                  </a:lnTo>
                  <a:lnTo>
                    <a:pt x="374" y="692"/>
                  </a:lnTo>
                  <a:lnTo>
                    <a:pt x="182" y="782"/>
                  </a:lnTo>
                  <a:lnTo>
                    <a:pt x="0" y="873"/>
                  </a:lnTo>
                  <a:lnTo>
                    <a:pt x="0" y="873"/>
                  </a:lnTo>
                  <a:lnTo>
                    <a:pt x="193" y="839"/>
                  </a:lnTo>
                  <a:lnTo>
                    <a:pt x="386" y="828"/>
                  </a:lnTo>
                  <a:lnTo>
                    <a:pt x="567" y="828"/>
                  </a:lnTo>
                  <a:lnTo>
                    <a:pt x="737" y="828"/>
                  </a:lnTo>
                  <a:lnTo>
                    <a:pt x="919" y="850"/>
                  </a:lnTo>
                  <a:lnTo>
                    <a:pt x="1089" y="873"/>
                  </a:lnTo>
                  <a:lnTo>
                    <a:pt x="1247" y="919"/>
                  </a:lnTo>
                  <a:lnTo>
                    <a:pt x="1406" y="964"/>
                  </a:lnTo>
                  <a:lnTo>
                    <a:pt x="1553" y="1021"/>
                  </a:lnTo>
                  <a:lnTo>
                    <a:pt x="1712" y="1089"/>
                  </a:lnTo>
                  <a:lnTo>
                    <a:pt x="1848" y="1157"/>
                  </a:lnTo>
                  <a:lnTo>
                    <a:pt x="1995" y="1236"/>
                  </a:lnTo>
                  <a:lnTo>
                    <a:pt x="2268" y="1406"/>
                  </a:lnTo>
                  <a:lnTo>
                    <a:pt x="2517" y="1587"/>
                  </a:lnTo>
                  <a:lnTo>
                    <a:pt x="2766" y="1791"/>
                  </a:lnTo>
                  <a:lnTo>
                    <a:pt x="2993" y="1995"/>
                  </a:lnTo>
                  <a:lnTo>
                    <a:pt x="3208" y="2211"/>
                  </a:lnTo>
                  <a:lnTo>
                    <a:pt x="3412" y="2415"/>
                  </a:lnTo>
                  <a:lnTo>
                    <a:pt x="3798" y="2800"/>
                  </a:lnTo>
                  <a:lnTo>
                    <a:pt x="3979" y="2970"/>
                  </a:lnTo>
                  <a:lnTo>
                    <a:pt x="4161" y="3118"/>
                  </a:lnTo>
                  <a:lnTo>
                    <a:pt x="4161" y="3118"/>
                  </a:lnTo>
                  <a:lnTo>
                    <a:pt x="4501" y="3378"/>
                  </a:lnTo>
                  <a:lnTo>
                    <a:pt x="4830" y="3651"/>
                  </a:lnTo>
                  <a:lnTo>
                    <a:pt x="5487" y="4217"/>
                  </a:lnTo>
                  <a:lnTo>
                    <a:pt x="5487" y="4217"/>
                  </a:lnTo>
                  <a:lnTo>
                    <a:pt x="5816" y="4478"/>
                  </a:lnTo>
                  <a:lnTo>
                    <a:pt x="6145" y="4727"/>
                  </a:lnTo>
                  <a:lnTo>
                    <a:pt x="6303" y="4864"/>
                  </a:lnTo>
                  <a:lnTo>
                    <a:pt x="6451" y="5000"/>
                  </a:lnTo>
                  <a:lnTo>
                    <a:pt x="6598" y="5147"/>
                  </a:lnTo>
                  <a:lnTo>
                    <a:pt x="6745" y="530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25"/>
            <p:cNvSpPr/>
            <p:nvPr/>
          </p:nvSpPr>
          <p:spPr>
            <a:xfrm>
              <a:off x="5297425" y="-760975"/>
              <a:ext cx="129525" cy="298750"/>
            </a:xfrm>
            <a:custGeom>
              <a:avLst/>
              <a:gdLst/>
              <a:ahLst/>
              <a:cxnLst/>
              <a:rect l="l" t="t" r="r" b="b"/>
              <a:pathLst>
                <a:path w="5181" h="11950" extrusionOk="0">
                  <a:moveTo>
                    <a:pt x="12" y="1"/>
                  </a:moveTo>
                  <a:lnTo>
                    <a:pt x="0" y="35"/>
                  </a:lnTo>
                  <a:lnTo>
                    <a:pt x="159" y="91"/>
                  </a:lnTo>
                  <a:lnTo>
                    <a:pt x="329" y="171"/>
                  </a:lnTo>
                  <a:lnTo>
                    <a:pt x="499" y="261"/>
                  </a:lnTo>
                  <a:lnTo>
                    <a:pt x="680" y="363"/>
                  </a:lnTo>
                  <a:lnTo>
                    <a:pt x="1055" y="590"/>
                  </a:lnTo>
                  <a:lnTo>
                    <a:pt x="1429" y="851"/>
                  </a:lnTo>
                  <a:lnTo>
                    <a:pt x="1791" y="1134"/>
                  </a:lnTo>
                  <a:lnTo>
                    <a:pt x="2120" y="1406"/>
                  </a:lnTo>
                  <a:lnTo>
                    <a:pt x="2404" y="1690"/>
                  </a:lnTo>
                  <a:lnTo>
                    <a:pt x="2528" y="1815"/>
                  </a:lnTo>
                  <a:lnTo>
                    <a:pt x="2642" y="1939"/>
                  </a:lnTo>
                  <a:lnTo>
                    <a:pt x="2914" y="2279"/>
                  </a:lnTo>
                  <a:lnTo>
                    <a:pt x="3163" y="2619"/>
                  </a:lnTo>
                  <a:lnTo>
                    <a:pt x="3401" y="2982"/>
                  </a:lnTo>
                  <a:lnTo>
                    <a:pt x="3514" y="3164"/>
                  </a:lnTo>
                  <a:lnTo>
                    <a:pt x="3628" y="3356"/>
                  </a:lnTo>
                  <a:lnTo>
                    <a:pt x="3730" y="3560"/>
                  </a:lnTo>
                  <a:lnTo>
                    <a:pt x="3821" y="3776"/>
                  </a:lnTo>
                  <a:lnTo>
                    <a:pt x="3923" y="3991"/>
                  </a:lnTo>
                  <a:lnTo>
                    <a:pt x="4013" y="4218"/>
                  </a:lnTo>
                  <a:lnTo>
                    <a:pt x="4093" y="4456"/>
                  </a:lnTo>
                  <a:lnTo>
                    <a:pt x="4183" y="4694"/>
                  </a:lnTo>
                  <a:lnTo>
                    <a:pt x="4263" y="4955"/>
                  </a:lnTo>
                  <a:lnTo>
                    <a:pt x="4331" y="5227"/>
                  </a:lnTo>
                  <a:lnTo>
                    <a:pt x="4478" y="5816"/>
                  </a:lnTo>
                  <a:lnTo>
                    <a:pt x="4603" y="6462"/>
                  </a:lnTo>
                  <a:lnTo>
                    <a:pt x="4727" y="7177"/>
                  </a:lnTo>
                  <a:lnTo>
                    <a:pt x="4829" y="7959"/>
                  </a:lnTo>
                  <a:lnTo>
                    <a:pt x="4920" y="8820"/>
                  </a:lnTo>
                  <a:lnTo>
                    <a:pt x="5011" y="9773"/>
                  </a:lnTo>
                  <a:lnTo>
                    <a:pt x="5090" y="10815"/>
                  </a:lnTo>
                  <a:lnTo>
                    <a:pt x="5147" y="11949"/>
                  </a:lnTo>
                  <a:lnTo>
                    <a:pt x="5181" y="11949"/>
                  </a:lnTo>
                  <a:lnTo>
                    <a:pt x="5124" y="10804"/>
                  </a:lnTo>
                  <a:lnTo>
                    <a:pt x="5045" y="9761"/>
                  </a:lnTo>
                  <a:lnTo>
                    <a:pt x="4954" y="8820"/>
                  </a:lnTo>
                  <a:lnTo>
                    <a:pt x="4863" y="7947"/>
                  </a:lnTo>
                  <a:lnTo>
                    <a:pt x="4761" y="7165"/>
                  </a:lnTo>
                  <a:lnTo>
                    <a:pt x="4637" y="6451"/>
                  </a:lnTo>
                  <a:lnTo>
                    <a:pt x="4512" y="5805"/>
                  </a:lnTo>
                  <a:lnTo>
                    <a:pt x="4365" y="5227"/>
                  </a:lnTo>
                  <a:lnTo>
                    <a:pt x="4297" y="4955"/>
                  </a:lnTo>
                  <a:lnTo>
                    <a:pt x="4217" y="4694"/>
                  </a:lnTo>
                  <a:lnTo>
                    <a:pt x="4127" y="4445"/>
                  </a:lnTo>
                  <a:lnTo>
                    <a:pt x="4036" y="4206"/>
                  </a:lnTo>
                  <a:lnTo>
                    <a:pt x="3945" y="3980"/>
                  </a:lnTo>
                  <a:lnTo>
                    <a:pt x="3855" y="3753"/>
                  </a:lnTo>
                  <a:lnTo>
                    <a:pt x="3753" y="3549"/>
                  </a:lnTo>
                  <a:lnTo>
                    <a:pt x="3650" y="3345"/>
                  </a:lnTo>
                  <a:lnTo>
                    <a:pt x="3548" y="3152"/>
                  </a:lnTo>
                  <a:lnTo>
                    <a:pt x="3435" y="2959"/>
                  </a:lnTo>
                  <a:lnTo>
                    <a:pt x="3197" y="2597"/>
                  </a:lnTo>
                  <a:lnTo>
                    <a:pt x="2936" y="2257"/>
                  </a:lnTo>
                  <a:lnTo>
                    <a:pt x="2664" y="1917"/>
                  </a:lnTo>
                  <a:lnTo>
                    <a:pt x="2551" y="1792"/>
                  </a:lnTo>
                  <a:lnTo>
                    <a:pt x="2426" y="1656"/>
                  </a:lnTo>
                  <a:lnTo>
                    <a:pt x="2143" y="1384"/>
                  </a:lnTo>
                  <a:lnTo>
                    <a:pt x="1803" y="1100"/>
                  </a:lnTo>
                  <a:lnTo>
                    <a:pt x="1451" y="828"/>
                  </a:lnTo>
                  <a:lnTo>
                    <a:pt x="1077" y="568"/>
                  </a:lnTo>
                  <a:lnTo>
                    <a:pt x="703" y="329"/>
                  </a:lnTo>
                  <a:lnTo>
                    <a:pt x="522" y="227"/>
                  </a:lnTo>
                  <a:lnTo>
                    <a:pt x="340" y="137"/>
                  </a:lnTo>
                  <a:lnTo>
                    <a:pt x="170" y="57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25"/>
            <p:cNvSpPr/>
            <p:nvPr/>
          </p:nvSpPr>
          <p:spPr>
            <a:xfrm>
              <a:off x="5346175" y="-535950"/>
              <a:ext cx="178850" cy="163275"/>
            </a:xfrm>
            <a:custGeom>
              <a:avLst/>
              <a:gdLst/>
              <a:ahLst/>
              <a:cxnLst/>
              <a:rect l="l" t="t" r="r" b="b"/>
              <a:pathLst>
                <a:path w="7154" h="6531" extrusionOk="0">
                  <a:moveTo>
                    <a:pt x="0" y="1"/>
                  </a:moveTo>
                  <a:lnTo>
                    <a:pt x="0" y="6292"/>
                  </a:lnTo>
                  <a:lnTo>
                    <a:pt x="0" y="6338"/>
                  </a:lnTo>
                  <a:lnTo>
                    <a:pt x="11" y="6383"/>
                  </a:lnTo>
                  <a:lnTo>
                    <a:pt x="34" y="6428"/>
                  </a:lnTo>
                  <a:lnTo>
                    <a:pt x="68" y="6462"/>
                  </a:lnTo>
                  <a:lnTo>
                    <a:pt x="102" y="6485"/>
                  </a:lnTo>
                  <a:lnTo>
                    <a:pt x="147" y="6508"/>
                  </a:lnTo>
                  <a:lnTo>
                    <a:pt x="193" y="6530"/>
                  </a:lnTo>
                  <a:lnTo>
                    <a:pt x="6949" y="6530"/>
                  </a:lnTo>
                  <a:lnTo>
                    <a:pt x="6994" y="6508"/>
                  </a:lnTo>
                  <a:lnTo>
                    <a:pt x="7040" y="6485"/>
                  </a:lnTo>
                  <a:lnTo>
                    <a:pt x="7074" y="6462"/>
                  </a:lnTo>
                  <a:lnTo>
                    <a:pt x="7108" y="6428"/>
                  </a:lnTo>
                  <a:lnTo>
                    <a:pt x="7131" y="6383"/>
                  </a:lnTo>
                  <a:lnTo>
                    <a:pt x="7142" y="6338"/>
                  </a:lnTo>
                  <a:lnTo>
                    <a:pt x="7153" y="6292"/>
                  </a:lnTo>
                  <a:lnTo>
                    <a:pt x="715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25"/>
            <p:cNvSpPr/>
            <p:nvPr/>
          </p:nvSpPr>
          <p:spPr>
            <a:xfrm>
              <a:off x="5346175" y="-526025"/>
              <a:ext cx="178850" cy="66625"/>
            </a:xfrm>
            <a:custGeom>
              <a:avLst/>
              <a:gdLst/>
              <a:ahLst/>
              <a:cxnLst/>
              <a:rect l="l" t="t" r="r" b="b"/>
              <a:pathLst>
                <a:path w="7154" h="2665" extrusionOk="0">
                  <a:moveTo>
                    <a:pt x="0" y="0"/>
                  </a:moveTo>
                  <a:lnTo>
                    <a:pt x="0" y="2664"/>
                  </a:lnTo>
                  <a:lnTo>
                    <a:pt x="7153" y="2120"/>
                  </a:lnTo>
                  <a:lnTo>
                    <a:pt x="7153" y="0"/>
                  </a:lnTo>
                  <a:close/>
                </a:path>
              </a:pathLst>
            </a:custGeom>
            <a:solidFill>
              <a:srgbClr val="0A0A0A">
                <a:alpha val="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25"/>
            <p:cNvSpPr/>
            <p:nvPr/>
          </p:nvSpPr>
          <p:spPr>
            <a:xfrm>
              <a:off x="5338800" y="-535950"/>
              <a:ext cx="193300" cy="57550"/>
            </a:xfrm>
            <a:custGeom>
              <a:avLst/>
              <a:gdLst/>
              <a:ahLst/>
              <a:cxnLst/>
              <a:rect l="l" t="t" r="r" b="b"/>
              <a:pathLst>
                <a:path w="7732" h="2302" extrusionOk="0">
                  <a:moveTo>
                    <a:pt x="0" y="1"/>
                  </a:moveTo>
                  <a:lnTo>
                    <a:pt x="0" y="2302"/>
                  </a:lnTo>
                  <a:lnTo>
                    <a:pt x="7732" y="2302"/>
                  </a:lnTo>
                  <a:lnTo>
                    <a:pt x="773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2" name="Google Shape;832;p25"/>
          <p:cNvGrpSpPr/>
          <p:nvPr/>
        </p:nvGrpSpPr>
        <p:grpSpPr>
          <a:xfrm>
            <a:off x="134150" y="4165775"/>
            <a:ext cx="425975" cy="435900"/>
            <a:chOff x="5216375" y="-808575"/>
            <a:chExt cx="425975" cy="435900"/>
          </a:xfrm>
        </p:grpSpPr>
        <p:sp>
          <p:nvSpPr>
            <p:cNvPr id="833" name="Google Shape;833;p25"/>
            <p:cNvSpPr/>
            <p:nvPr/>
          </p:nvSpPr>
          <p:spPr>
            <a:xfrm>
              <a:off x="5556450" y="-672275"/>
              <a:ext cx="85900" cy="60125"/>
            </a:xfrm>
            <a:custGeom>
              <a:avLst/>
              <a:gdLst/>
              <a:ahLst/>
              <a:cxnLst/>
              <a:rect l="l" t="t" r="r" b="b"/>
              <a:pathLst>
                <a:path w="3436" h="2405" extrusionOk="0">
                  <a:moveTo>
                    <a:pt x="2279" y="1"/>
                  </a:moveTo>
                  <a:lnTo>
                    <a:pt x="2098" y="12"/>
                  </a:lnTo>
                  <a:lnTo>
                    <a:pt x="1928" y="35"/>
                  </a:lnTo>
                  <a:lnTo>
                    <a:pt x="1" y="171"/>
                  </a:lnTo>
                  <a:lnTo>
                    <a:pt x="103" y="194"/>
                  </a:lnTo>
                  <a:lnTo>
                    <a:pt x="193" y="239"/>
                  </a:lnTo>
                  <a:lnTo>
                    <a:pt x="284" y="284"/>
                  </a:lnTo>
                  <a:lnTo>
                    <a:pt x="375" y="330"/>
                  </a:lnTo>
                  <a:lnTo>
                    <a:pt x="454" y="398"/>
                  </a:lnTo>
                  <a:lnTo>
                    <a:pt x="522" y="466"/>
                  </a:lnTo>
                  <a:lnTo>
                    <a:pt x="601" y="534"/>
                  </a:lnTo>
                  <a:lnTo>
                    <a:pt x="658" y="613"/>
                  </a:lnTo>
                  <a:lnTo>
                    <a:pt x="783" y="783"/>
                  </a:lnTo>
                  <a:lnTo>
                    <a:pt x="885" y="976"/>
                  </a:lnTo>
                  <a:lnTo>
                    <a:pt x="964" y="1169"/>
                  </a:lnTo>
                  <a:lnTo>
                    <a:pt x="1032" y="1361"/>
                  </a:lnTo>
                  <a:lnTo>
                    <a:pt x="1123" y="1679"/>
                  </a:lnTo>
                  <a:lnTo>
                    <a:pt x="1191" y="1826"/>
                  </a:lnTo>
                  <a:lnTo>
                    <a:pt x="1225" y="1905"/>
                  </a:lnTo>
                  <a:lnTo>
                    <a:pt x="1270" y="1973"/>
                  </a:lnTo>
                  <a:lnTo>
                    <a:pt x="1327" y="2041"/>
                  </a:lnTo>
                  <a:lnTo>
                    <a:pt x="1384" y="2109"/>
                  </a:lnTo>
                  <a:lnTo>
                    <a:pt x="1463" y="2177"/>
                  </a:lnTo>
                  <a:lnTo>
                    <a:pt x="1531" y="2234"/>
                  </a:lnTo>
                  <a:lnTo>
                    <a:pt x="1622" y="2280"/>
                  </a:lnTo>
                  <a:lnTo>
                    <a:pt x="1701" y="2314"/>
                  </a:lnTo>
                  <a:lnTo>
                    <a:pt x="1792" y="2348"/>
                  </a:lnTo>
                  <a:lnTo>
                    <a:pt x="1882" y="2370"/>
                  </a:lnTo>
                  <a:lnTo>
                    <a:pt x="2052" y="2404"/>
                  </a:lnTo>
                  <a:lnTo>
                    <a:pt x="2222" y="2404"/>
                  </a:lnTo>
                  <a:lnTo>
                    <a:pt x="2392" y="2382"/>
                  </a:lnTo>
                  <a:lnTo>
                    <a:pt x="2551" y="2336"/>
                  </a:lnTo>
                  <a:lnTo>
                    <a:pt x="2710" y="2268"/>
                  </a:lnTo>
                  <a:lnTo>
                    <a:pt x="2857" y="2189"/>
                  </a:lnTo>
                  <a:lnTo>
                    <a:pt x="2993" y="2075"/>
                  </a:lnTo>
                  <a:lnTo>
                    <a:pt x="3118" y="1962"/>
                  </a:lnTo>
                  <a:lnTo>
                    <a:pt x="3220" y="1826"/>
                  </a:lnTo>
                  <a:lnTo>
                    <a:pt x="3299" y="1679"/>
                  </a:lnTo>
                  <a:lnTo>
                    <a:pt x="3367" y="1520"/>
                  </a:lnTo>
                  <a:lnTo>
                    <a:pt x="3401" y="1350"/>
                  </a:lnTo>
                  <a:lnTo>
                    <a:pt x="3435" y="1180"/>
                  </a:lnTo>
                  <a:lnTo>
                    <a:pt x="3435" y="1010"/>
                  </a:lnTo>
                  <a:lnTo>
                    <a:pt x="3413" y="840"/>
                  </a:lnTo>
                  <a:lnTo>
                    <a:pt x="3379" y="681"/>
                  </a:lnTo>
                  <a:lnTo>
                    <a:pt x="3345" y="590"/>
                  </a:lnTo>
                  <a:lnTo>
                    <a:pt x="3299" y="500"/>
                  </a:lnTo>
                  <a:lnTo>
                    <a:pt x="3254" y="420"/>
                  </a:lnTo>
                  <a:lnTo>
                    <a:pt x="3197" y="341"/>
                  </a:lnTo>
                  <a:lnTo>
                    <a:pt x="3141" y="273"/>
                  </a:lnTo>
                  <a:lnTo>
                    <a:pt x="3073" y="228"/>
                  </a:lnTo>
                  <a:lnTo>
                    <a:pt x="3005" y="171"/>
                  </a:lnTo>
                  <a:lnTo>
                    <a:pt x="2937" y="137"/>
                  </a:lnTo>
                  <a:lnTo>
                    <a:pt x="2869" y="103"/>
                  </a:lnTo>
                  <a:lnTo>
                    <a:pt x="2789" y="69"/>
                  </a:lnTo>
                  <a:lnTo>
                    <a:pt x="2619" y="35"/>
                  </a:lnTo>
                  <a:lnTo>
                    <a:pt x="2449" y="12"/>
                  </a:lnTo>
                  <a:lnTo>
                    <a:pt x="227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25"/>
            <p:cNvSpPr/>
            <p:nvPr/>
          </p:nvSpPr>
          <p:spPr>
            <a:xfrm>
              <a:off x="5556450" y="-672275"/>
              <a:ext cx="85900" cy="60125"/>
            </a:xfrm>
            <a:custGeom>
              <a:avLst/>
              <a:gdLst/>
              <a:ahLst/>
              <a:cxnLst/>
              <a:rect l="l" t="t" r="r" b="b"/>
              <a:pathLst>
                <a:path w="3436" h="2405" extrusionOk="0">
                  <a:moveTo>
                    <a:pt x="2279" y="1"/>
                  </a:moveTo>
                  <a:lnTo>
                    <a:pt x="2098" y="12"/>
                  </a:lnTo>
                  <a:lnTo>
                    <a:pt x="1928" y="35"/>
                  </a:lnTo>
                  <a:lnTo>
                    <a:pt x="1" y="171"/>
                  </a:lnTo>
                  <a:lnTo>
                    <a:pt x="103" y="194"/>
                  </a:lnTo>
                  <a:lnTo>
                    <a:pt x="193" y="239"/>
                  </a:lnTo>
                  <a:lnTo>
                    <a:pt x="284" y="284"/>
                  </a:lnTo>
                  <a:lnTo>
                    <a:pt x="375" y="330"/>
                  </a:lnTo>
                  <a:lnTo>
                    <a:pt x="454" y="398"/>
                  </a:lnTo>
                  <a:lnTo>
                    <a:pt x="522" y="466"/>
                  </a:lnTo>
                  <a:lnTo>
                    <a:pt x="601" y="534"/>
                  </a:lnTo>
                  <a:lnTo>
                    <a:pt x="658" y="613"/>
                  </a:lnTo>
                  <a:lnTo>
                    <a:pt x="783" y="783"/>
                  </a:lnTo>
                  <a:lnTo>
                    <a:pt x="885" y="976"/>
                  </a:lnTo>
                  <a:lnTo>
                    <a:pt x="964" y="1169"/>
                  </a:lnTo>
                  <a:lnTo>
                    <a:pt x="1032" y="1361"/>
                  </a:lnTo>
                  <a:lnTo>
                    <a:pt x="1123" y="1679"/>
                  </a:lnTo>
                  <a:lnTo>
                    <a:pt x="1191" y="1826"/>
                  </a:lnTo>
                  <a:lnTo>
                    <a:pt x="1225" y="1905"/>
                  </a:lnTo>
                  <a:lnTo>
                    <a:pt x="1270" y="1973"/>
                  </a:lnTo>
                  <a:lnTo>
                    <a:pt x="1327" y="2041"/>
                  </a:lnTo>
                  <a:lnTo>
                    <a:pt x="1384" y="2109"/>
                  </a:lnTo>
                  <a:lnTo>
                    <a:pt x="1463" y="2177"/>
                  </a:lnTo>
                  <a:lnTo>
                    <a:pt x="1531" y="2234"/>
                  </a:lnTo>
                  <a:lnTo>
                    <a:pt x="1622" y="2280"/>
                  </a:lnTo>
                  <a:lnTo>
                    <a:pt x="1701" y="2314"/>
                  </a:lnTo>
                  <a:lnTo>
                    <a:pt x="1792" y="2348"/>
                  </a:lnTo>
                  <a:lnTo>
                    <a:pt x="1882" y="2370"/>
                  </a:lnTo>
                  <a:lnTo>
                    <a:pt x="2052" y="2404"/>
                  </a:lnTo>
                  <a:lnTo>
                    <a:pt x="2222" y="2404"/>
                  </a:lnTo>
                  <a:lnTo>
                    <a:pt x="2392" y="2382"/>
                  </a:lnTo>
                  <a:lnTo>
                    <a:pt x="2551" y="2336"/>
                  </a:lnTo>
                  <a:lnTo>
                    <a:pt x="2710" y="2268"/>
                  </a:lnTo>
                  <a:lnTo>
                    <a:pt x="2857" y="2189"/>
                  </a:lnTo>
                  <a:lnTo>
                    <a:pt x="2993" y="2075"/>
                  </a:lnTo>
                  <a:lnTo>
                    <a:pt x="3118" y="1962"/>
                  </a:lnTo>
                  <a:lnTo>
                    <a:pt x="3220" y="1826"/>
                  </a:lnTo>
                  <a:lnTo>
                    <a:pt x="3299" y="1679"/>
                  </a:lnTo>
                  <a:lnTo>
                    <a:pt x="3367" y="1520"/>
                  </a:lnTo>
                  <a:lnTo>
                    <a:pt x="3401" y="1350"/>
                  </a:lnTo>
                  <a:lnTo>
                    <a:pt x="3435" y="1180"/>
                  </a:lnTo>
                  <a:lnTo>
                    <a:pt x="3435" y="1010"/>
                  </a:lnTo>
                  <a:lnTo>
                    <a:pt x="3413" y="840"/>
                  </a:lnTo>
                  <a:lnTo>
                    <a:pt x="3379" y="681"/>
                  </a:lnTo>
                  <a:lnTo>
                    <a:pt x="3345" y="590"/>
                  </a:lnTo>
                  <a:lnTo>
                    <a:pt x="3299" y="500"/>
                  </a:lnTo>
                  <a:lnTo>
                    <a:pt x="3254" y="420"/>
                  </a:lnTo>
                  <a:lnTo>
                    <a:pt x="3197" y="341"/>
                  </a:lnTo>
                  <a:lnTo>
                    <a:pt x="3141" y="273"/>
                  </a:lnTo>
                  <a:lnTo>
                    <a:pt x="3073" y="228"/>
                  </a:lnTo>
                  <a:lnTo>
                    <a:pt x="3005" y="171"/>
                  </a:lnTo>
                  <a:lnTo>
                    <a:pt x="2937" y="137"/>
                  </a:lnTo>
                  <a:lnTo>
                    <a:pt x="2869" y="103"/>
                  </a:lnTo>
                  <a:lnTo>
                    <a:pt x="2789" y="69"/>
                  </a:lnTo>
                  <a:lnTo>
                    <a:pt x="2619" y="35"/>
                  </a:lnTo>
                  <a:lnTo>
                    <a:pt x="2449" y="12"/>
                  </a:lnTo>
                  <a:lnTo>
                    <a:pt x="2279" y="1"/>
                  </a:lnTo>
                  <a:close/>
                </a:path>
              </a:pathLst>
            </a:custGeom>
            <a:solidFill>
              <a:srgbClr val="0A0A0A">
                <a:alpha val="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25"/>
            <p:cNvSpPr/>
            <p:nvPr/>
          </p:nvSpPr>
          <p:spPr>
            <a:xfrm>
              <a:off x="5556450" y="-672275"/>
              <a:ext cx="85900" cy="60125"/>
            </a:xfrm>
            <a:custGeom>
              <a:avLst/>
              <a:gdLst/>
              <a:ahLst/>
              <a:cxnLst/>
              <a:rect l="l" t="t" r="r" b="b"/>
              <a:pathLst>
                <a:path w="3436" h="2405" fill="none" extrusionOk="0">
                  <a:moveTo>
                    <a:pt x="1928" y="35"/>
                  </a:moveTo>
                  <a:lnTo>
                    <a:pt x="1928" y="35"/>
                  </a:lnTo>
                  <a:lnTo>
                    <a:pt x="2098" y="12"/>
                  </a:lnTo>
                  <a:lnTo>
                    <a:pt x="2279" y="1"/>
                  </a:lnTo>
                  <a:lnTo>
                    <a:pt x="2449" y="12"/>
                  </a:lnTo>
                  <a:lnTo>
                    <a:pt x="2619" y="35"/>
                  </a:lnTo>
                  <a:lnTo>
                    <a:pt x="2789" y="69"/>
                  </a:lnTo>
                  <a:lnTo>
                    <a:pt x="2869" y="103"/>
                  </a:lnTo>
                  <a:lnTo>
                    <a:pt x="2937" y="137"/>
                  </a:lnTo>
                  <a:lnTo>
                    <a:pt x="3005" y="171"/>
                  </a:lnTo>
                  <a:lnTo>
                    <a:pt x="3073" y="228"/>
                  </a:lnTo>
                  <a:lnTo>
                    <a:pt x="3141" y="273"/>
                  </a:lnTo>
                  <a:lnTo>
                    <a:pt x="3197" y="341"/>
                  </a:lnTo>
                  <a:lnTo>
                    <a:pt x="3197" y="341"/>
                  </a:lnTo>
                  <a:lnTo>
                    <a:pt x="3254" y="420"/>
                  </a:lnTo>
                  <a:lnTo>
                    <a:pt x="3299" y="500"/>
                  </a:lnTo>
                  <a:lnTo>
                    <a:pt x="3345" y="590"/>
                  </a:lnTo>
                  <a:lnTo>
                    <a:pt x="3379" y="681"/>
                  </a:lnTo>
                  <a:lnTo>
                    <a:pt x="3379" y="681"/>
                  </a:lnTo>
                  <a:lnTo>
                    <a:pt x="3413" y="840"/>
                  </a:lnTo>
                  <a:lnTo>
                    <a:pt x="3435" y="1010"/>
                  </a:lnTo>
                  <a:lnTo>
                    <a:pt x="3435" y="1180"/>
                  </a:lnTo>
                  <a:lnTo>
                    <a:pt x="3401" y="1350"/>
                  </a:lnTo>
                  <a:lnTo>
                    <a:pt x="3367" y="1520"/>
                  </a:lnTo>
                  <a:lnTo>
                    <a:pt x="3299" y="1679"/>
                  </a:lnTo>
                  <a:lnTo>
                    <a:pt x="3220" y="1826"/>
                  </a:lnTo>
                  <a:lnTo>
                    <a:pt x="3118" y="1962"/>
                  </a:lnTo>
                  <a:lnTo>
                    <a:pt x="3118" y="1962"/>
                  </a:lnTo>
                  <a:lnTo>
                    <a:pt x="2993" y="2075"/>
                  </a:lnTo>
                  <a:lnTo>
                    <a:pt x="2857" y="2189"/>
                  </a:lnTo>
                  <a:lnTo>
                    <a:pt x="2710" y="2268"/>
                  </a:lnTo>
                  <a:lnTo>
                    <a:pt x="2551" y="2336"/>
                  </a:lnTo>
                  <a:lnTo>
                    <a:pt x="2392" y="2382"/>
                  </a:lnTo>
                  <a:lnTo>
                    <a:pt x="2222" y="2404"/>
                  </a:lnTo>
                  <a:lnTo>
                    <a:pt x="2052" y="2404"/>
                  </a:lnTo>
                  <a:lnTo>
                    <a:pt x="1882" y="2370"/>
                  </a:lnTo>
                  <a:lnTo>
                    <a:pt x="1882" y="2370"/>
                  </a:lnTo>
                  <a:lnTo>
                    <a:pt x="1792" y="2348"/>
                  </a:lnTo>
                  <a:lnTo>
                    <a:pt x="1701" y="2314"/>
                  </a:lnTo>
                  <a:lnTo>
                    <a:pt x="1622" y="2280"/>
                  </a:lnTo>
                  <a:lnTo>
                    <a:pt x="1531" y="2234"/>
                  </a:lnTo>
                  <a:lnTo>
                    <a:pt x="1463" y="2177"/>
                  </a:lnTo>
                  <a:lnTo>
                    <a:pt x="1384" y="2109"/>
                  </a:lnTo>
                  <a:lnTo>
                    <a:pt x="1327" y="2041"/>
                  </a:lnTo>
                  <a:lnTo>
                    <a:pt x="1270" y="1973"/>
                  </a:lnTo>
                  <a:lnTo>
                    <a:pt x="1270" y="1973"/>
                  </a:lnTo>
                  <a:lnTo>
                    <a:pt x="1225" y="1905"/>
                  </a:lnTo>
                  <a:lnTo>
                    <a:pt x="1191" y="1826"/>
                  </a:lnTo>
                  <a:lnTo>
                    <a:pt x="1123" y="1679"/>
                  </a:lnTo>
                  <a:lnTo>
                    <a:pt x="1032" y="1361"/>
                  </a:lnTo>
                  <a:lnTo>
                    <a:pt x="1032" y="1361"/>
                  </a:lnTo>
                  <a:lnTo>
                    <a:pt x="964" y="1169"/>
                  </a:lnTo>
                  <a:lnTo>
                    <a:pt x="885" y="976"/>
                  </a:lnTo>
                  <a:lnTo>
                    <a:pt x="783" y="783"/>
                  </a:lnTo>
                  <a:lnTo>
                    <a:pt x="658" y="613"/>
                  </a:lnTo>
                  <a:lnTo>
                    <a:pt x="601" y="534"/>
                  </a:lnTo>
                  <a:lnTo>
                    <a:pt x="522" y="466"/>
                  </a:lnTo>
                  <a:lnTo>
                    <a:pt x="454" y="398"/>
                  </a:lnTo>
                  <a:lnTo>
                    <a:pt x="375" y="330"/>
                  </a:lnTo>
                  <a:lnTo>
                    <a:pt x="284" y="284"/>
                  </a:lnTo>
                  <a:lnTo>
                    <a:pt x="193" y="239"/>
                  </a:lnTo>
                  <a:lnTo>
                    <a:pt x="103" y="194"/>
                  </a:lnTo>
                  <a:lnTo>
                    <a:pt x="1" y="17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25"/>
            <p:cNvSpPr/>
            <p:nvPr/>
          </p:nvSpPr>
          <p:spPr>
            <a:xfrm>
              <a:off x="5217225" y="-754450"/>
              <a:ext cx="99200" cy="68050"/>
            </a:xfrm>
            <a:custGeom>
              <a:avLst/>
              <a:gdLst/>
              <a:ahLst/>
              <a:cxnLst/>
              <a:rect l="l" t="t" r="r" b="b"/>
              <a:pathLst>
                <a:path w="3968" h="2722" extrusionOk="0">
                  <a:moveTo>
                    <a:pt x="1701" y="0"/>
                  </a:moveTo>
                  <a:lnTo>
                    <a:pt x="1440" y="23"/>
                  </a:lnTo>
                  <a:lnTo>
                    <a:pt x="1304" y="34"/>
                  </a:lnTo>
                  <a:lnTo>
                    <a:pt x="1179" y="57"/>
                  </a:lnTo>
                  <a:lnTo>
                    <a:pt x="1054" y="102"/>
                  </a:lnTo>
                  <a:lnTo>
                    <a:pt x="930" y="148"/>
                  </a:lnTo>
                  <a:lnTo>
                    <a:pt x="805" y="193"/>
                  </a:lnTo>
                  <a:lnTo>
                    <a:pt x="692" y="261"/>
                  </a:lnTo>
                  <a:lnTo>
                    <a:pt x="578" y="341"/>
                  </a:lnTo>
                  <a:lnTo>
                    <a:pt x="488" y="420"/>
                  </a:lnTo>
                  <a:lnTo>
                    <a:pt x="397" y="511"/>
                  </a:lnTo>
                  <a:lnTo>
                    <a:pt x="329" y="613"/>
                  </a:lnTo>
                  <a:lnTo>
                    <a:pt x="261" y="715"/>
                  </a:lnTo>
                  <a:lnTo>
                    <a:pt x="204" y="828"/>
                  </a:lnTo>
                  <a:lnTo>
                    <a:pt x="147" y="941"/>
                  </a:lnTo>
                  <a:lnTo>
                    <a:pt x="113" y="1066"/>
                  </a:lnTo>
                  <a:lnTo>
                    <a:pt x="45" y="1304"/>
                  </a:lnTo>
                  <a:lnTo>
                    <a:pt x="23" y="1417"/>
                  </a:lnTo>
                  <a:lnTo>
                    <a:pt x="0" y="1531"/>
                  </a:lnTo>
                  <a:lnTo>
                    <a:pt x="0" y="1644"/>
                  </a:lnTo>
                  <a:lnTo>
                    <a:pt x="0" y="1769"/>
                  </a:lnTo>
                  <a:lnTo>
                    <a:pt x="11" y="1882"/>
                  </a:lnTo>
                  <a:lnTo>
                    <a:pt x="34" y="1984"/>
                  </a:lnTo>
                  <a:lnTo>
                    <a:pt x="79" y="2086"/>
                  </a:lnTo>
                  <a:lnTo>
                    <a:pt x="125" y="2188"/>
                  </a:lnTo>
                  <a:lnTo>
                    <a:pt x="204" y="2279"/>
                  </a:lnTo>
                  <a:lnTo>
                    <a:pt x="284" y="2358"/>
                  </a:lnTo>
                  <a:lnTo>
                    <a:pt x="374" y="2426"/>
                  </a:lnTo>
                  <a:lnTo>
                    <a:pt x="465" y="2494"/>
                  </a:lnTo>
                  <a:lnTo>
                    <a:pt x="601" y="2574"/>
                  </a:lnTo>
                  <a:lnTo>
                    <a:pt x="726" y="2630"/>
                  </a:lnTo>
                  <a:lnTo>
                    <a:pt x="862" y="2676"/>
                  </a:lnTo>
                  <a:lnTo>
                    <a:pt x="1009" y="2710"/>
                  </a:lnTo>
                  <a:lnTo>
                    <a:pt x="1145" y="2721"/>
                  </a:lnTo>
                  <a:lnTo>
                    <a:pt x="1281" y="2721"/>
                  </a:lnTo>
                  <a:lnTo>
                    <a:pt x="1349" y="2698"/>
                  </a:lnTo>
                  <a:lnTo>
                    <a:pt x="1417" y="2676"/>
                  </a:lnTo>
                  <a:lnTo>
                    <a:pt x="1485" y="2653"/>
                  </a:lnTo>
                  <a:lnTo>
                    <a:pt x="1542" y="2619"/>
                  </a:lnTo>
                  <a:lnTo>
                    <a:pt x="1621" y="2562"/>
                  </a:lnTo>
                  <a:lnTo>
                    <a:pt x="1678" y="2494"/>
                  </a:lnTo>
                  <a:lnTo>
                    <a:pt x="1746" y="2415"/>
                  </a:lnTo>
                  <a:lnTo>
                    <a:pt x="1791" y="2336"/>
                  </a:lnTo>
                  <a:lnTo>
                    <a:pt x="1882" y="2166"/>
                  </a:lnTo>
                  <a:lnTo>
                    <a:pt x="1961" y="1984"/>
                  </a:lnTo>
                  <a:lnTo>
                    <a:pt x="2041" y="1848"/>
                  </a:lnTo>
                  <a:lnTo>
                    <a:pt x="2120" y="1712"/>
                  </a:lnTo>
                  <a:lnTo>
                    <a:pt x="2211" y="1576"/>
                  </a:lnTo>
                  <a:lnTo>
                    <a:pt x="2301" y="1451"/>
                  </a:lnTo>
                  <a:lnTo>
                    <a:pt x="2403" y="1327"/>
                  </a:lnTo>
                  <a:lnTo>
                    <a:pt x="2517" y="1225"/>
                  </a:lnTo>
                  <a:lnTo>
                    <a:pt x="2630" y="1123"/>
                  </a:lnTo>
                  <a:lnTo>
                    <a:pt x="2766" y="1032"/>
                  </a:lnTo>
                  <a:lnTo>
                    <a:pt x="2902" y="953"/>
                  </a:lnTo>
                  <a:lnTo>
                    <a:pt x="3050" y="885"/>
                  </a:lnTo>
                  <a:lnTo>
                    <a:pt x="3197" y="839"/>
                  </a:lnTo>
                  <a:lnTo>
                    <a:pt x="3356" y="805"/>
                  </a:lnTo>
                  <a:lnTo>
                    <a:pt x="3503" y="794"/>
                  </a:lnTo>
                  <a:lnTo>
                    <a:pt x="3662" y="805"/>
                  </a:lnTo>
                  <a:lnTo>
                    <a:pt x="3820" y="828"/>
                  </a:lnTo>
                  <a:lnTo>
                    <a:pt x="3968" y="873"/>
                  </a:lnTo>
                  <a:lnTo>
                    <a:pt x="2494" y="68"/>
                  </a:lnTo>
                  <a:lnTo>
                    <a:pt x="2233" y="34"/>
                  </a:lnTo>
                  <a:lnTo>
                    <a:pt x="1973" y="12"/>
                  </a:lnTo>
                  <a:lnTo>
                    <a:pt x="1701" y="0"/>
                  </a:lnTo>
                  <a:close/>
                </a:path>
              </a:pathLst>
            </a:custGeom>
            <a:solidFill>
              <a:srgbClr val="86AD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25"/>
            <p:cNvSpPr/>
            <p:nvPr/>
          </p:nvSpPr>
          <p:spPr>
            <a:xfrm>
              <a:off x="5217225" y="-754450"/>
              <a:ext cx="99200" cy="68050"/>
            </a:xfrm>
            <a:custGeom>
              <a:avLst/>
              <a:gdLst/>
              <a:ahLst/>
              <a:cxnLst/>
              <a:rect l="l" t="t" r="r" b="b"/>
              <a:pathLst>
                <a:path w="3968" h="2722" fill="none" extrusionOk="0">
                  <a:moveTo>
                    <a:pt x="3968" y="873"/>
                  </a:moveTo>
                  <a:lnTo>
                    <a:pt x="3968" y="873"/>
                  </a:lnTo>
                  <a:lnTo>
                    <a:pt x="3820" y="828"/>
                  </a:lnTo>
                  <a:lnTo>
                    <a:pt x="3662" y="805"/>
                  </a:lnTo>
                  <a:lnTo>
                    <a:pt x="3503" y="794"/>
                  </a:lnTo>
                  <a:lnTo>
                    <a:pt x="3356" y="805"/>
                  </a:lnTo>
                  <a:lnTo>
                    <a:pt x="3197" y="839"/>
                  </a:lnTo>
                  <a:lnTo>
                    <a:pt x="3050" y="885"/>
                  </a:lnTo>
                  <a:lnTo>
                    <a:pt x="2902" y="953"/>
                  </a:lnTo>
                  <a:lnTo>
                    <a:pt x="2766" y="1032"/>
                  </a:lnTo>
                  <a:lnTo>
                    <a:pt x="2766" y="1032"/>
                  </a:lnTo>
                  <a:lnTo>
                    <a:pt x="2630" y="1123"/>
                  </a:lnTo>
                  <a:lnTo>
                    <a:pt x="2517" y="1225"/>
                  </a:lnTo>
                  <a:lnTo>
                    <a:pt x="2403" y="1327"/>
                  </a:lnTo>
                  <a:lnTo>
                    <a:pt x="2301" y="1451"/>
                  </a:lnTo>
                  <a:lnTo>
                    <a:pt x="2211" y="1576"/>
                  </a:lnTo>
                  <a:lnTo>
                    <a:pt x="2120" y="1712"/>
                  </a:lnTo>
                  <a:lnTo>
                    <a:pt x="2041" y="1848"/>
                  </a:lnTo>
                  <a:lnTo>
                    <a:pt x="1961" y="1984"/>
                  </a:lnTo>
                  <a:lnTo>
                    <a:pt x="1961" y="1984"/>
                  </a:lnTo>
                  <a:lnTo>
                    <a:pt x="1882" y="2166"/>
                  </a:lnTo>
                  <a:lnTo>
                    <a:pt x="1791" y="2336"/>
                  </a:lnTo>
                  <a:lnTo>
                    <a:pt x="1746" y="2415"/>
                  </a:lnTo>
                  <a:lnTo>
                    <a:pt x="1678" y="2494"/>
                  </a:lnTo>
                  <a:lnTo>
                    <a:pt x="1621" y="2562"/>
                  </a:lnTo>
                  <a:lnTo>
                    <a:pt x="1542" y="2619"/>
                  </a:lnTo>
                  <a:lnTo>
                    <a:pt x="1542" y="2619"/>
                  </a:lnTo>
                  <a:lnTo>
                    <a:pt x="1485" y="2653"/>
                  </a:lnTo>
                  <a:lnTo>
                    <a:pt x="1417" y="2676"/>
                  </a:lnTo>
                  <a:lnTo>
                    <a:pt x="1349" y="2698"/>
                  </a:lnTo>
                  <a:lnTo>
                    <a:pt x="1281" y="2721"/>
                  </a:lnTo>
                  <a:lnTo>
                    <a:pt x="1145" y="2721"/>
                  </a:lnTo>
                  <a:lnTo>
                    <a:pt x="1009" y="2710"/>
                  </a:lnTo>
                  <a:lnTo>
                    <a:pt x="862" y="2676"/>
                  </a:lnTo>
                  <a:lnTo>
                    <a:pt x="726" y="2630"/>
                  </a:lnTo>
                  <a:lnTo>
                    <a:pt x="601" y="2574"/>
                  </a:lnTo>
                  <a:lnTo>
                    <a:pt x="465" y="2494"/>
                  </a:lnTo>
                  <a:lnTo>
                    <a:pt x="465" y="2494"/>
                  </a:lnTo>
                  <a:lnTo>
                    <a:pt x="374" y="2426"/>
                  </a:lnTo>
                  <a:lnTo>
                    <a:pt x="284" y="2358"/>
                  </a:lnTo>
                  <a:lnTo>
                    <a:pt x="204" y="2279"/>
                  </a:lnTo>
                  <a:lnTo>
                    <a:pt x="125" y="2188"/>
                  </a:lnTo>
                  <a:lnTo>
                    <a:pt x="125" y="2188"/>
                  </a:lnTo>
                  <a:lnTo>
                    <a:pt x="79" y="2086"/>
                  </a:lnTo>
                  <a:lnTo>
                    <a:pt x="34" y="1984"/>
                  </a:lnTo>
                  <a:lnTo>
                    <a:pt x="11" y="1882"/>
                  </a:lnTo>
                  <a:lnTo>
                    <a:pt x="0" y="1769"/>
                  </a:lnTo>
                  <a:lnTo>
                    <a:pt x="0" y="1644"/>
                  </a:lnTo>
                  <a:lnTo>
                    <a:pt x="0" y="1531"/>
                  </a:lnTo>
                  <a:lnTo>
                    <a:pt x="23" y="1417"/>
                  </a:lnTo>
                  <a:lnTo>
                    <a:pt x="45" y="1304"/>
                  </a:lnTo>
                  <a:lnTo>
                    <a:pt x="45" y="1304"/>
                  </a:lnTo>
                  <a:lnTo>
                    <a:pt x="113" y="1066"/>
                  </a:lnTo>
                  <a:lnTo>
                    <a:pt x="147" y="941"/>
                  </a:lnTo>
                  <a:lnTo>
                    <a:pt x="204" y="828"/>
                  </a:lnTo>
                  <a:lnTo>
                    <a:pt x="261" y="715"/>
                  </a:lnTo>
                  <a:lnTo>
                    <a:pt x="329" y="613"/>
                  </a:lnTo>
                  <a:lnTo>
                    <a:pt x="397" y="511"/>
                  </a:lnTo>
                  <a:lnTo>
                    <a:pt x="488" y="420"/>
                  </a:lnTo>
                  <a:lnTo>
                    <a:pt x="488" y="420"/>
                  </a:lnTo>
                  <a:lnTo>
                    <a:pt x="578" y="341"/>
                  </a:lnTo>
                  <a:lnTo>
                    <a:pt x="692" y="261"/>
                  </a:lnTo>
                  <a:lnTo>
                    <a:pt x="805" y="193"/>
                  </a:lnTo>
                  <a:lnTo>
                    <a:pt x="930" y="148"/>
                  </a:lnTo>
                  <a:lnTo>
                    <a:pt x="1054" y="102"/>
                  </a:lnTo>
                  <a:lnTo>
                    <a:pt x="1179" y="57"/>
                  </a:lnTo>
                  <a:lnTo>
                    <a:pt x="1304" y="34"/>
                  </a:lnTo>
                  <a:lnTo>
                    <a:pt x="1440" y="23"/>
                  </a:lnTo>
                  <a:lnTo>
                    <a:pt x="1440" y="23"/>
                  </a:lnTo>
                  <a:lnTo>
                    <a:pt x="1701" y="0"/>
                  </a:lnTo>
                  <a:lnTo>
                    <a:pt x="1973" y="12"/>
                  </a:lnTo>
                  <a:lnTo>
                    <a:pt x="2233" y="34"/>
                  </a:lnTo>
                  <a:lnTo>
                    <a:pt x="2494" y="6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25"/>
            <p:cNvSpPr/>
            <p:nvPr/>
          </p:nvSpPr>
          <p:spPr>
            <a:xfrm>
              <a:off x="5216375" y="-676800"/>
              <a:ext cx="174025" cy="123300"/>
            </a:xfrm>
            <a:custGeom>
              <a:avLst/>
              <a:gdLst/>
              <a:ahLst/>
              <a:cxnLst/>
              <a:rect l="l" t="t" r="r" b="b"/>
              <a:pathLst>
                <a:path w="6961" h="4932" extrusionOk="0">
                  <a:moveTo>
                    <a:pt x="2290" y="1"/>
                  </a:moveTo>
                  <a:lnTo>
                    <a:pt x="2097" y="12"/>
                  </a:lnTo>
                  <a:lnTo>
                    <a:pt x="1905" y="35"/>
                  </a:lnTo>
                  <a:lnTo>
                    <a:pt x="1723" y="80"/>
                  </a:lnTo>
                  <a:lnTo>
                    <a:pt x="1542" y="125"/>
                  </a:lnTo>
                  <a:lnTo>
                    <a:pt x="1360" y="193"/>
                  </a:lnTo>
                  <a:lnTo>
                    <a:pt x="1179" y="273"/>
                  </a:lnTo>
                  <a:lnTo>
                    <a:pt x="1009" y="363"/>
                  </a:lnTo>
                  <a:lnTo>
                    <a:pt x="839" y="465"/>
                  </a:lnTo>
                  <a:lnTo>
                    <a:pt x="669" y="590"/>
                  </a:lnTo>
                  <a:lnTo>
                    <a:pt x="510" y="726"/>
                  </a:lnTo>
                  <a:lnTo>
                    <a:pt x="408" y="828"/>
                  </a:lnTo>
                  <a:lnTo>
                    <a:pt x="318" y="930"/>
                  </a:lnTo>
                  <a:lnTo>
                    <a:pt x="238" y="1043"/>
                  </a:lnTo>
                  <a:lnTo>
                    <a:pt x="170" y="1168"/>
                  </a:lnTo>
                  <a:lnTo>
                    <a:pt x="113" y="1293"/>
                  </a:lnTo>
                  <a:lnTo>
                    <a:pt x="68" y="1418"/>
                  </a:lnTo>
                  <a:lnTo>
                    <a:pt x="34" y="1542"/>
                  </a:lnTo>
                  <a:lnTo>
                    <a:pt x="11" y="1678"/>
                  </a:lnTo>
                  <a:lnTo>
                    <a:pt x="0" y="1814"/>
                  </a:lnTo>
                  <a:lnTo>
                    <a:pt x="11" y="1950"/>
                  </a:lnTo>
                  <a:lnTo>
                    <a:pt x="23" y="2075"/>
                  </a:lnTo>
                  <a:lnTo>
                    <a:pt x="57" y="2211"/>
                  </a:lnTo>
                  <a:lnTo>
                    <a:pt x="102" y="2336"/>
                  </a:lnTo>
                  <a:lnTo>
                    <a:pt x="159" y="2461"/>
                  </a:lnTo>
                  <a:lnTo>
                    <a:pt x="227" y="2574"/>
                  </a:lnTo>
                  <a:lnTo>
                    <a:pt x="318" y="2687"/>
                  </a:lnTo>
                  <a:lnTo>
                    <a:pt x="420" y="2801"/>
                  </a:lnTo>
                  <a:lnTo>
                    <a:pt x="533" y="2891"/>
                  </a:lnTo>
                  <a:lnTo>
                    <a:pt x="646" y="2982"/>
                  </a:lnTo>
                  <a:lnTo>
                    <a:pt x="771" y="3061"/>
                  </a:lnTo>
                  <a:lnTo>
                    <a:pt x="907" y="3141"/>
                  </a:lnTo>
                  <a:lnTo>
                    <a:pt x="1032" y="3209"/>
                  </a:lnTo>
                  <a:lnTo>
                    <a:pt x="1168" y="3265"/>
                  </a:lnTo>
                  <a:lnTo>
                    <a:pt x="1315" y="3311"/>
                  </a:lnTo>
                  <a:lnTo>
                    <a:pt x="1598" y="3401"/>
                  </a:lnTo>
                  <a:lnTo>
                    <a:pt x="1893" y="3481"/>
                  </a:lnTo>
                  <a:lnTo>
                    <a:pt x="2471" y="3605"/>
                  </a:lnTo>
                  <a:lnTo>
                    <a:pt x="3707" y="3866"/>
                  </a:lnTo>
                  <a:lnTo>
                    <a:pt x="4024" y="3934"/>
                  </a:lnTo>
                  <a:lnTo>
                    <a:pt x="4331" y="4014"/>
                  </a:lnTo>
                  <a:lnTo>
                    <a:pt x="4637" y="4093"/>
                  </a:lnTo>
                  <a:lnTo>
                    <a:pt x="4931" y="4195"/>
                  </a:lnTo>
                  <a:lnTo>
                    <a:pt x="5181" y="4274"/>
                  </a:lnTo>
                  <a:lnTo>
                    <a:pt x="5430" y="4342"/>
                  </a:lnTo>
                  <a:lnTo>
                    <a:pt x="5929" y="4478"/>
                  </a:lnTo>
                  <a:lnTo>
                    <a:pt x="6190" y="4558"/>
                  </a:lnTo>
                  <a:lnTo>
                    <a:pt x="6439" y="4660"/>
                  </a:lnTo>
                  <a:lnTo>
                    <a:pt x="6688" y="4784"/>
                  </a:lnTo>
                  <a:lnTo>
                    <a:pt x="6949" y="4932"/>
                  </a:lnTo>
                  <a:lnTo>
                    <a:pt x="6961" y="4750"/>
                  </a:lnTo>
                  <a:lnTo>
                    <a:pt x="6961" y="4558"/>
                  </a:lnTo>
                  <a:lnTo>
                    <a:pt x="6949" y="4354"/>
                  </a:lnTo>
                  <a:lnTo>
                    <a:pt x="6927" y="4161"/>
                  </a:lnTo>
                  <a:lnTo>
                    <a:pt x="6904" y="3946"/>
                  </a:lnTo>
                  <a:lnTo>
                    <a:pt x="6858" y="3742"/>
                  </a:lnTo>
                  <a:lnTo>
                    <a:pt x="6813" y="3537"/>
                  </a:lnTo>
                  <a:lnTo>
                    <a:pt x="6745" y="3322"/>
                  </a:lnTo>
                  <a:lnTo>
                    <a:pt x="6677" y="3118"/>
                  </a:lnTo>
                  <a:lnTo>
                    <a:pt x="6609" y="2914"/>
                  </a:lnTo>
                  <a:lnTo>
                    <a:pt x="6518" y="2721"/>
                  </a:lnTo>
                  <a:lnTo>
                    <a:pt x="6428" y="2529"/>
                  </a:lnTo>
                  <a:lnTo>
                    <a:pt x="6337" y="2347"/>
                  </a:lnTo>
                  <a:lnTo>
                    <a:pt x="6235" y="2177"/>
                  </a:lnTo>
                  <a:lnTo>
                    <a:pt x="6122" y="2007"/>
                  </a:lnTo>
                  <a:lnTo>
                    <a:pt x="6008" y="1860"/>
                  </a:lnTo>
                  <a:lnTo>
                    <a:pt x="5895" y="1724"/>
                  </a:lnTo>
                  <a:lnTo>
                    <a:pt x="5770" y="1576"/>
                  </a:lnTo>
                  <a:lnTo>
                    <a:pt x="5634" y="1452"/>
                  </a:lnTo>
                  <a:lnTo>
                    <a:pt x="5498" y="1316"/>
                  </a:lnTo>
                  <a:lnTo>
                    <a:pt x="5351" y="1191"/>
                  </a:lnTo>
                  <a:lnTo>
                    <a:pt x="5203" y="1066"/>
                  </a:lnTo>
                  <a:lnTo>
                    <a:pt x="5045" y="941"/>
                  </a:lnTo>
                  <a:lnTo>
                    <a:pt x="4875" y="828"/>
                  </a:lnTo>
                  <a:lnTo>
                    <a:pt x="4716" y="726"/>
                  </a:lnTo>
                  <a:lnTo>
                    <a:pt x="4535" y="624"/>
                  </a:lnTo>
                  <a:lnTo>
                    <a:pt x="4365" y="522"/>
                  </a:lnTo>
                  <a:lnTo>
                    <a:pt x="4183" y="431"/>
                  </a:lnTo>
                  <a:lnTo>
                    <a:pt x="4002" y="352"/>
                  </a:lnTo>
                  <a:lnTo>
                    <a:pt x="3809" y="273"/>
                  </a:lnTo>
                  <a:lnTo>
                    <a:pt x="3628" y="205"/>
                  </a:lnTo>
                  <a:lnTo>
                    <a:pt x="3435" y="148"/>
                  </a:lnTo>
                  <a:lnTo>
                    <a:pt x="3242" y="103"/>
                  </a:lnTo>
                  <a:lnTo>
                    <a:pt x="3050" y="57"/>
                  </a:lnTo>
                  <a:lnTo>
                    <a:pt x="2857" y="23"/>
                  </a:lnTo>
                  <a:lnTo>
                    <a:pt x="2675" y="12"/>
                  </a:lnTo>
                  <a:lnTo>
                    <a:pt x="248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25"/>
            <p:cNvSpPr/>
            <p:nvPr/>
          </p:nvSpPr>
          <p:spPr>
            <a:xfrm>
              <a:off x="5216375" y="-676800"/>
              <a:ext cx="174025" cy="123300"/>
            </a:xfrm>
            <a:custGeom>
              <a:avLst/>
              <a:gdLst/>
              <a:ahLst/>
              <a:cxnLst/>
              <a:rect l="l" t="t" r="r" b="b"/>
              <a:pathLst>
                <a:path w="6961" h="4932" fill="none" extrusionOk="0">
                  <a:moveTo>
                    <a:pt x="6949" y="4932"/>
                  </a:moveTo>
                  <a:lnTo>
                    <a:pt x="6949" y="4932"/>
                  </a:lnTo>
                  <a:lnTo>
                    <a:pt x="6688" y="4784"/>
                  </a:lnTo>
                  <a:lnTo>
                    <a:pt x="6439" y="4660"/>
                  </a:lnTo>
                  <a:lnTo>
                    <a:pt x="6190" y="4558"/>
                  </a:lnTo>
                  <a:lnTo>
                    <a:pt x="5929" y="4478"/>
                  </a:lnTo>
                  <a:lnTo>
                    <a:pt x="5430" y="4342"/>
                  </a:lnTo>
                  <a:lnTo>
                    <a:pt x="5181" y="4274"/>
                  </a:lnTo>
                  <a:lnTo>
                    <a:pt x="4931" y="4195"/>
                  </a:lnTo>
                  <a:lnTo>
                    <a:pt x="4931" y="4195"/>
                  </a:lnTo>
                  <a:lnTo>
                    <a:pt x="4637" y="4093"/>
                  </a:lnTo>
                  <a:lnTo>
                    <a:pt x="4331" y="4014"/>
                  </a:lnTo>
                  <a:lnTo>
                    <a:pt x="4024" y="3934"/>
                  </a:lnTo>
                  <a:lnTo>
                    <a:pt x="3707" y="3866"/>
                  </a:lnTo>
                  <a:lnTo>
                    <a:pt x="2471" y="3605"/>
                  </a:lnTo>
                  <a:lnTo>
                    <a:pt x="2471" y="3605"/>
                  </a:lnTo>
                  <a:lnTo>
                    <a:pt x="1893" y="3481"/>
                  </a:lnTo>
                  <a:lnTo>
                    <a:pt x="1598" y="3401"/>
                  </a:lnTo>
                  <a:lnTo>
                    <a:pt x="1315" y="3311"/>
                  </a:lnTo>
                  <a:lnTo>
                    <a:pt x="1168" y="3265"/>
                  </a:lnTo>
                  <a:lnTo>
                    <a:pt x="1032" y="3209"/>
                  </a:lnTo>
                  <a:lnTo>
                    <a:pt x="907" y="3141"/>
                  </a:lnTo>
                  <a:lnTo>
                    <a:pt x="771" y="3061"/>
                  </a:lnTo>
                  <a:lnTo>
                    <a:pt x="646" y="2982"/>
                  </a:lnTo>
                  <a:lnTo>
                    <a:pt x="533" y="2891"/>
                  </a:lnTo>
                  <a:lnTo>
                    <a:pt x="420" y="2801"/>
                  </a:lnTo>
                  <a:lnTo>
                    <a:pt x="318" y="2687"/>
                  </a:lnTo>
                  <a:lnTo>
                    <a:pt x="318" y="2687"/>
                  </a:lnTo>
                  <a:lnTo>
                    <a:pt x="227" y="2574"/>
                  </a:lnTo>
                  <a:lnTo>
                    <a:pt x="159" y="2461"/>
                  </a:lnTo>
                  <a:lnTo>
                    <a:pt x="102" y="2336"/>
                  </a:lnTo>
                  <a:lnTo>
                    <a:pt x="57" y="2211"/>
                  </a:lnTo>
                  <a:lnTo>
                    <a:pt x="23" y="2075"/>
                  </a:lnTo>
                  <a:lnTo>
                    <a:pt x="11" y="1950"/>
                  </a:lnTo>
                  <a:lnTo>
                    <a:pt x="0" y="1814"/>
                  </a:lnTo>
                  <a:lnTo>
                    <a:pt x="11" y="1678"/>
                  </a:lnTo>
                  <a:lnTo>
                    <a:pt x="34" y="1542"/>
                  </a:lnTo>
                  <a:lnTo>
                    <a:pt x="68" y="1418"/>
                  </a:lnTo>
                  <a:lnTo>
                    <a:pt x="113" y="1293"/>
                  </a:lnTo>
                  <a:lnTo>
                    <a:pt x="170" y="1168"/>
                  </a:lnTo>
                  <a:lnTo>
                    <a:pt x="238" y="1043"/>
                  </a:lnTo>
                  <a:lnTo>
                    <a:pt x="318" y="930"/>
                  </a:lnTo>
                  <a:lnTo>
                    <a:pt x="408" y="828"/>
                  </a:lnTo>
                  <a:lnTo>
                    <a:pt x="510" y="726"/>
                  </a:lnTo>
                  <a:lnTo>
                    <a:pt x="510" y="726"/>
                  </a:lnTo>
                  <a:lnTo>
                    <a:pt x="669" y="590"/>
                  </a:lnTo>
                  <a:lnTo>
                    <a:pt x="839" y="465"/>
                  </a:lnTo>
                  <a:lnTo>
                    <a:pt x="1009" y="363"/>
                  </a:lnTo>
                  <a:lnTo>
                    <a:pt x="1179" y="273"/>
                  </a:lnTo>
                  <a:lnTo>
                    <a:pt x="1360" y="193"/>
                  </a:lnTo>
                  <a:lnTo>
                    <a:pt x="1542" y="125"/>
                  </a:lnTo>
                  <a:lnTo>
                    <a:pt x="1723" y="80"/>
                  </a:lnTo>
                  <a:lnTo>
                    <a:pt x="1905" y="35"/>
                  </a:lnTo>
                  <a:lnTo>
                    <a:pt x="2097" y="12"/>
                  </a:lnTo>
                  <a:lnTo>
                    <a:pt x="2290" y="1"/>
                  </a:lnTo>
                  <a:lnTo>
                    <a:pt x="2483" y="1"/>
                  </a:lnTo>
                  <a:lnTo>
                    <a:pt x="2675" y="12"/>
                  </a:lnTo>
                  <a:lnTo>
                    <a:pt x="2857" y="23"/>
                  </a:lnTo>
                  <a:lnTo>
                    <a:pt x="3050" y="57"/>
                  </a:lnTo>
                  <a:lnTo>
                    <a:pt x="3242" y="103"/>
                  </a:lnTo>
                  <a:lnTo>
                    <a:pt x="3435" y="148"/>
                  </a:lnTo>
                  <a:lnTo>
                    <a:pt x="3628" y="205"/>
                  </a:lnTo>
                  <a:lnTo>
                    <a:pt x="3809" y="273"/>
                  </a:lnTo>
                  <a:lnTo>
                    <a:pt x="4002" y="352"/>
                  </a:lnTo>
                  <a:lnTo>
                    <a:pt x="4183" y="431"/>
                  </a:lnTo>
                  <a:lnTo>
                    <a:pt x="4365" y="522"/>
                  </a:lnTo>
                  <a:lnTo>
                    <a:pt x="4535" y="624"/>
                  </a:lnTo>
                  <a:lnTo>
                    <a:pt x="4716" y="726"/>
                  </a:lnTo>
                  <a:lnTo>
                    <a:pt x="4875" y="828"/>
                  </a:lnTo>
                  <a:lnTo>
                    <a:pt x="5045" y="941"/>
                  </a:lnTo>
                  <a:lnTo>
                    <a:pt x="5203" y="1066"/>
                  </a:lnTo>
                  <a:lnTo>
                    <a:pt x="5351" y="1191"/>
                  </a:lnTo>
                  <a:lnTo>
                    <a:pt x="5498" y="1316"/>
                  </a:lnTo>
                  <a:lnTo>
                    <a:pt x="5634" y="1452"/>
                  </a:lnTo>
                  <a:lnTo>
                    <a:pt x="5770" y="1576"/>
                  </a:lnTo>
                  <a:lnTo>
                    <a:pt x="5895" y="1724"/>
                  </a:lnTo>
                  <a:lnTo>
                    <a:pt x="6008" y="1860"/>
                  </a:lnTo>
                  <a:lnTo>
                    <a:pt x="6008" y="1860"/>
                  </a:lnTo>
                  <a:lnTo>
                    <a:pt x="6122" y="2007"/>
                  </a:lnTo>
                  <a:lnTo>
                    <a:pt x="6235" y="2177"/>
                  </a:lnTo>
                  <a:lnTo>
                    <a:pt x="6337" y="2347"/>
                  </a:lnTo>
                  <a:lnTo>
                    <a:pt x="6428" y="2529"/>
                  </a:lnTo>
                  <a:lnTo>
                    <a:pt x="6518" y="2721"/>
                  </a:lnTo>
                  <a:lnTo>
                    <a:pt x="6609" y="2914"/>
                  </a:lnTo>
                  <a:lnTo>
                    <a:pt x="6677" y="3118"/>
                  </a:lnTo>
                  <a:lnTo>
                    <a:pt x="6745" y="3322"/>
                  </a:lnTo>
                  <a:lnTo>
                    <a:pt x="6813" y="3537"/>
                  </a:lnTo>
                  <a:lnTo>
                    <a:pt x="6858" y="3742"/>
                  </a:lnTo>
                  <a:lnTo>
                    <a:pt x="6904" y="3946"/>
                  </a:lnTo>
                  <a:lnTo>
                    <a:pt x="6927" y="4161"/>
                  </a:lnTo>
                  <a:lnTo>
                    <a:pt x="6949" y="4354"/>
                  </a:lnTo>
                  <a:lnTo>
                    <a:pt x="6961" y="4558"/>
                  </a:lnTo>
                  <a:lnTo>
                    <a:pt x="6961" y="4750"/>
                  </a:lnTo>
                  <a:lnTo>
                    <a:pt x="6949" y="493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25"/>
            <p:cNvSpPr/>
            <p:nvPr/>
          </p:nvSpPr>
          <p:spPr>
            <a:xfrm>
              <a:off x="5242450" y="-642225"/>
              <a:ext cx="159275" cy="192750"/>
            </a:xfrm>
            <a:custGeom>
              <a:avLst/>
              <a:gdLst/>
              <a:ahLst/>
              <a:cxnLst/>
              <a:rect l="l" t="t" r="r" b="b"/>
              <a:pathLst>
                <a:path w="6371" h="7710" extrusionOk="0">
                  <a:moveTo>
                    <a:pt x="0" y="1"/>
                  </a:moveTo>
                  <a:lnTo>
                    <a:pt x="0" y="35"/>
                  </a:lnTo>
                  <a:lnTo>
                    <a:pt x="306" y="46"/>
                  </a:lnTo>
                  <a:lnTo>
                    <a:pt x="658" y="80"/>
                  </a:lnTo>
                  <a:lnTo>
                    <a:pt x="1054" y="148"/>
                  </a:lnTo>
                  <a:lnTo>
                    <a:pt x="1474" y="250"/>
                  </a:lnTo>
                  <a:lnTo>
                    <a:pt x="1927" y="386"/>
                  </a:lnTo>
                  <a:lnTo>
                    <a:pt x="2154" y="454"/>
                  </a:lnTo>
                  <a:lnTo>
                    <a:pt x="2392" y="545"/>
                  </a:lnTo>
                  <a:lnTo>
                    <a:pt x="2619" y="635"/>
                  </a:lnTo>
                  <a:lnTo>
                    <a:pt x="2857" y="737"/>
                  </a:lnTo>
                  <a:lnTo>
                    <a:pt x="3095" y="839"/>
                  </a:lnTo>
                  <a:lnTo>
                    <a:pt x="3322" y="964"/>
                  </a:lnTo>
                  <a:lnTo>
                    <a:pt x="3560" y="1089"/>
                  </a:lnTo>
                  <a:lnTo>
                    <a:pt x="3786" y="1225"/>
                  </a:lnTo>
                  <a:lnTo>
                    <a:pt x="4002" y="1372"/>
                  </a:lnTo>
                  <a:lnTo>
                    <a:pt x="4217" y="1531"/>
                  </a:lnTo>
                  <a:lnTo>
                    <a:pt x="4432" y="1690"/>
                  </a:lnTo>
                  <a:lnTo>
                    <a:pt x="4637" y="1860"/>
                  </a:lnTo>
                  <a:lnTo>
                    <a:pt x="4829" y="2041"/>
                  </a:lnTo>
                  <a:lnTo>
                    <a:pt x="5011" y="2234"/>
                  </a:lnTo>
                  <a:lnTo>
                    <a:pt x="5181" y="2438"/>
                  </a:lnTo>
                  <a:lnTo>
                    <a:pt x="5351" y="2653"/>
                  </a:lnTo>
                  <a:lnTo>
                    <a:pt x="5498" y="2880"/>
                  </a:lnTo>
                  <a:lnTo>
                    <a:pt x="5634" y="3107"/>
                  </a:lnTo>
                  <a:lnTo>
                    <a:pt x="5747" y="3356"/>
                  </a:lnTo>
                  <a:lnTo>
                    <a:pt x="5861" y="3606"/>
                  </a:lnTo>
                  <a:lnTo>
                    <a:pt x="5940" y="3878"/>
                  </a:lnTo>
                  <a:lnTo>
                    <a:pt x="6020" y="4150"/>
                  </a:lnTo>
                  <a:lnTo>
                    <a:pt x="6099" y="4558"/>
                  </a:lnTo>
                  <a:lnTo>
                    <a:pt x="6167" y="4955"/>
                  </a:lnTo>
                  <a:lnTo>
                    <a:pt x="6224" y="5363"/>
                  </a:lnTo>
                  <a:lnTo>
                    <a:pt x="6269" y="5771"/>
                  </a:lnTo>
                  <a:lnTo>
                    <a:pt x="6303" y="6190"/>
                  </a:lnTo>
                  <a:lnTo>
                    <a:pt x="6326" y="6598"/>
                  </a:lnTo>
                  <a:lnTo>
                    <a:pt x="6337" y="7006"/>
                  </a:lnTo>
                  <a:lnTo>
                    <a:pt x="6337" y="7414"/>
                  </a:lnTo>
                  <a:lnTo>
                    <a:pt x="6337" y="7709"/>
                  </a:lnTo>
                  <a:lnTo>
                    <a:pt x="6371" y="7709"/>
                  </a:lnTo>
                  <a:lnTo>
                    <a:pt x="6371" y="7414"/>
                  </a:lnTo>
                  <a:lnTo>
                    <a:pt x="6371" y="7006"/>
                  </a:lnTo>
                  <a:lnTo>
                    <a:pt x="6360" y="6598"/>
                  </a:lnTo>
                  <a:lnTo>
                    <a:pt x="6337" y="6179"/>
                  </a:lnTo>
                  <a:lnTo>
                    <a:pt x="6303" y="5771"/>
                  </a:lnTo>
                  <a:lnTo>
                    <a:pt x="6258" y="5363"/>
                  </a:lnTo>
                  <a:lnTo>
                    <a:pt x="6201" y="4955"/>
                  </a:lnTo>
                  <a:lnTo>
                    <a:pt x="6133" y="4546"/>
                  </a:lnTo>
                  <a:lnTo>
                    <a:pt x="6054" y="4150"/>
                  </a:lnTo>
                  <a:lnTo>
                    <a:pt x="5974" y="3866"/>
                  </a:lnTo>
                  <a:lnTo>
                    <a:pt x="5895" y="3594"/>
                  </a:lnTo>
                  <a:lnTo>
                    <a:pt x="5781" y="3345"/>
                  </a:lnTo>
                  <a:lnTo>
                    <a:pt x="5657" y="3095"/>
                  </a:lnTo>
                  <a:lnTo>
                    <a:pt x="5521" y="2857"/>
                  </a:lnTo>
                  <a:lnTo>
                    <a:pt x="5373" y="2631"/>
                  </a:lnTo>
                  <a:lnTo>
                    <a:pt x="5215" y="2415"/>
                  </a:lnTo>
                  <a:lnTo>
                    <a:pt x="5033" y="2211"/>
                  </a:lnTo>
                  <a:lnTo>
                    <a:pt x="4852" y="2018"/>
                  </a:lnTo>
                  <a:lnTo>
                    <a:pt x="4659" y="1837"/>
                  </a:lnTo>
                  <a:lnTo>
                    <a:pt x="4455" y="1667"/>
                  </a:lnTo>
                  <a:lnTo>
                    <a:pt x="4240" y="1497"/>
                  </a:lnTo>
                  <a:lnTo>
                    <a:pt x="4024" y="1338"/>
                  </a:lnTo>
                  <a:lnTo>
                    <a:pt x="3798" y="1202"/>
                  </a:lnTo>
                  <a:lnTo>
                    <a:pt x="3571" y="1066"/>
                  </a:lnTo>
                  <a:lnTo>
                    <a:pt x="3344" y="930"/>
                  </a:lnTo>
                  <a:lnTo>
                    <a:pt x="3106" y="817"/>
                  </a:lnTo>
                  <a:lnTo>
                    <a:pt x="2868" y="703"/>
                  </a:lnTo>
                  <a:lnTo>
                    <a:pt x="2641" y="601"/>
                  </a:lnTo>
                  <a:lnTo>
                    <a:pt x="2403" y="511"/>
                  </a:lnTo>
                  <a:lnTo>
                    <a:pt x="2165" y="420"/>
                  </a:lnTo>
                  <a:lnTo>
                    <a:pt x="1939" y="352"/>
                  </a:lnTo>
                  <a:lnTo>
                    <a:pt x="1485" y="216"/>
                  </a:lnTo>
                  <a:lnTo>
                    <a:pt x="1054" y="125"/>
                  </a:lnTo>
                  <a:lnTo>
                    <a:pt x="669" y="46"/>
                  </a:lnTo>
                  <a:lnTo>
                    <a:pt x="306" y="1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25"/>
            <p:cNvSpPr/>
            <p:nvPr/>
          </p:nvSpPr>
          <p:spPr>
            <a:xfrm>
              <a:off x="5439125" y="-808575"/>
              <a:ext cx="106575" cy="198125"/>
            </a:xfrm>
            <a:custGeom>
              <a:avLst/>
              <a:gdLst/>
              <a:ahLst/>
              <a:cxnLst/>
              <a:rect l="l" t="t" r="r" b="b"/>
              <a:pathLst>
                <a:path w="4263" h="7925" extrusionOk="0">
                  <a:moveTo>
                    <a:pt x="2664" y="0"/>
                  </a:moveTo>
                  <a:lnTo>
                    <a:pt x="2494" y="23"/>
                  </a:lnTo>
                  <a:lnTo>
                    <a:pt x="2336" y="46"/>
                  </a:lnTo>
                  <a:lnTo>
                    <a:pt x="2166" y="102"/>
                  </a:lnTo>
                  <a:lnTo>
                    <a:pt x="2007" y="170"/>
                  </a:lnTo>
                  <a:lnTo>
                    <a:pt x="1848" y="250"/>
                  </a:lnTo>
                  <a:lnTo>
                    <a:pt x="1655" y="397"/>
                  </a:lnTo>
                  <a:lnTo>
                    <a:pt x="1463" y="544"/>
                  </a:lnTo>
                  <a:lnTo>
                    <a:pt x="1281" y="714"/>
                  </a:lnTo>
                  <a:lnTo>
                    <a:pt x="1123" y="884"/>
                  </a:lnTo>
                  <a:lnTo>
                    <a:pt x="964" y="1077"/>
                  </a:lnTo>
                  <a:lnTo>
                    <a:pt x="828" y="1281"/>
                  </a:lnTo>
                  <a:lnTo>
                    <a:pt x="703" y="1485"/>
                  </a:lnTo>
                  <a:lnTo>
                    <a:pt x="590" y="1701"/>
                  </a:lnTo>
                  <a:lnTo>
                    <a:pt x="488" y="1939"/>
                  </a:lnTo>
                  <a:lnTo>
                    <a:pt x="397" y="2165"/>
                  </a:lnTo>
                  <a:lnTo>
                    <a:pt x="306" y="2415"/>
                  </a:lnTo>
                  <a:lnTo>
                    <a:pt x="238" y="2664"/>
                  </a:lnTo>
                  <a:lnTo>
                    <a:pt x="182" y="2925"/>
                  </a:lnTo>
                  <a:lnTo>
                    <a:pt x="125" y="3186"/>
                  </a:lnTo>
                  <a:lnTo>
                    <a:pt x="80" y="3446"/>
                  </a:lnTo>
                  <a:lnTo>
                    <a:pt x="57" y="3719"/>
                  </a:lnTo>
                  <a:lnTo>
                    <a:pt x="23" y="3991"/>
                  </a:lnTo>
                  <a:lnTo>
                    <a:pt x="12" y="4263"/>
                  </a:lnTo>
                  <a:lnTo>
                    <a:pt x="0" y="4535"/>
                  </a:lnTo>
                  <a:lnTo>
                    <a:pt x="0" y="4807"/>
                  </a:lnTo>
                  <a:lnTo>
                    <a:pt x="12" y="5090"/>
                  </a:lnTo>
                  <a:lnTo>
                    <a:pt x="23" y="5362"/>
                  </a:lnTo>
                  <a:lnTo>
                    <a:pt x="68" y="5906"/>
                  </a:lnTo>
                  <a:lnTo>
                    <a:pt x="148" y="6439"/>
                  </a:lnTo>
                  <a:lnTo>
                    <a:pt x="238" y="6961"/>
                  </a:lnTo>
                  <a:lnTo>
                    <a:pt x="352" y="7459"/>
                  </a:lnTo>
                  <a:lnTo>
                    <a:pt x="488" y="7924"/>
                  </a:lnTo>
                  <a:lnTo>
                    <a:pt x="510" y="7856"/>
                  </a:lnTo>
                  <a:lnTo>
                    <a:pt x="544" y="7777"/>
                  </a:lnTo>
                  <a:lnTo>
                    <a:pt x="658" y="7573"/>
                  </a:lnTo>
                  <a:lnTo>
                    <a:pt x="817" y="7346"/>
                  </a:lnTo>
                  <a:lnTo>
                    <a:pt x="987" y="7097"/>
                  </a:lnTo>
                  <a:lnTo>
                    <a:pt x="1349" y="6643"/>
                  </a:lnTo>
                  <a:lnTo>
                    <a:pt x="1621" y="6337"/>
                  </a:lnTo>
                  <a:lnTo>
                    <a:pt x="2177" y="5736"/>
                  </a:lnTo>
                  <a:lnTo>
                    <a:pt x="2449" y="5442"/>
                  </a:lnTo>
                  <a:lnTo>
                    <a:pt x="2721" y="5136"/>
                  </a:lnTo>
                  <a:lnTo>
                    <a:pt x="2993" y="4818"/>
                  </a:lnTo>
                  <a:lnTo>
                    <a:pt x="3242" y="4489"/>
                  </a:lnTo>
                  <a:lnTo>
                    <a:pt x="3481" y="4149"/>
                  </a:lnTo>
                  <a:lnTo>
                    <a:pt x="3594" y="3968"/>
                  </a:lnTo>
                  <a:lnTo>
                    <a:pt x="3696" y="3787"/>
                  </a:lnTo>
                  <a:lnTo>
                    <a:pt x="3855" y="3480"/>
                  </a:lnTo>
                  <a:lnTo>
                    <a:pt x="3991" y="3152"/>
                  </a:lnTo>
                  <a:lnTo>
                    <a:pt x="4059" y="2982"/>
                  </a:lnTo>
                  <a:lnTo>
                    <a:pt x="4115" y="2812"/>
                  </a:lnTo>
                  <a:lnTo>
                    <a:pt x="4161" y="2642"/>
                  </a:lnTo>
                  <a:lnTo>
                    <a:pt x="4206" y="2472"/>
                  </a:lnTo>
                  <a:lnTo>
                    <a:pt x="4229" y="2290"/>
                  </a:lnTo>
                  <a:lnTo>
                    <a:pt x="4251" y="2109"/>
                  </a:lnTo>
                  <a:lnTo>
                    <a:pt x="4263" y="1939"/>
                  </a:lnTo>
                  <a:lnTo>
                    <a:pt x="4263" y="1757"/>
                  </a:lnTo>
                  <a:lnTo>
                    <a:pt x="4251" y="1576"/>
                  </a:lnTo>
                  <a:lnTo>
                    <a:pt x="4229" y="1406"/>
                  </a:lnTo>
                  <a:lnTo>
                    <a:pt x="4183" y="1225"/>
                  </a:lnTo>
                  <a:lnTo>
                    <a:pt x="4138" y="1054"/>
                  </a:lnTo>
                  <a:lnTo>
                    <a:pt x="4059" y="862"/>
                  </a:lnTo>
                  <a:lnTo>
                    <a:pt x="3968" y="692"/>
                  </a:lnTo>
                  <a:lnTo>
                    <a:pt x="3855" y="544"/>
                  </a:lnTo>
                  <a:lnTo>
                    <a:pt x="3741" y="408"/>
                  </a:lnTo>
                  <a:lnTo>
                    <a:pt x="3605" y="295"/>
                  </a:lnTo>
                  <a:lnTo>
                    <a:pt x="3458" y="204"/>
                  </a:lnTo>
                  <a:lnTo>
                    <a:pt x="3311" y="125"/>
                  </a:lnTo>
                  <a:lnTo>
                    <a:pt x="3152" y="68"/>
                  </a:lnTo>
                  <a:lnTo>
                    <a:pt x="2993" y="34"/>
                  </a:lnTo>
                  <a:lnTo>
                    <a:pt x="2834" y="12"/>
                  </a:lnTo>
                  <a:lnTo>
                    <a:pt x="266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25"/>
            <p:cNvSpPr/>
            <p:nvPr/>
          </p:nvSpPr>
          <p:spPr>
            <a:xfrm>
              <a:off x="5439125" y="-808575"/>
              <a:ext cx="106575" cy="198125"/>
            </a:xfrm>
            <a:custGeom>
              <a:avLst/>
              <a:gdLst/>
              <a:ahLst/>
              <a:cxnLst/>
              <a:rect l="l" t="t" r="r" b="b"/>
              <a:pathLst>
                <a:path w="4263" h="7925" fill="none" extrusionOk="0">
                  <a:moveTo>
                    <a:pt x="488" y="7924"/>
                  </a:moveTo>
                  <a:lnTo>
                    <a:pt x="488" y="7924"/>
                  </a:lnTo>
                  <a:lnTo>
                    <a:pt x="352" y="7459"/>
                  </a:lnTo>
                  <a:lnTo>
                    <a:pt x="238" y="6961"/>
                  </a:lnTo>
                  <a:lnTo>
                    <a:pt x="148" y="6439"/>
                  </a:lnTo>
                  <a:lnTo>
                    <a:pt x="68" y="5906"/>
                  </a:lnTo>
                  <a:lnTo>
                    <a:pt x="23" y="5362"/>
                  </a:lnTo>
                  <a:lnTo>
                    <a:pt x="12" y="5090"/>
                  </a:lnTo>
                  <a:lnTo>
                    <a:pt x="0" y="4807"/>
                  </a:lnTo>
                  <a:lnTo>
                    <a:pt x="0" y="4535"/>
                  </a:lnTo>
                  <a:lnTo>
                    <a:pt x="12" y="4263"/>
                  </a:lnTo>
                  <a:lnTo>
                    <a:pt x="23" y="3991"/>
                  </a:lnTo>
                  <a:lnTo>
                    <a:pt x="57" y="3719"/>
                  </a:lnTo>
                  <a:lnTo>
                    <a:pt x="80" y="3446"/>
                  </a:lnTo>
                  <a:lnTo>
                    <a:pt x="125" y="3186"/>
                  </a:lnTo>
                  <a:lnTo>
                    <a:pt x="182" y="2925"/>
                  </a:lnTo>
                  <a:lnTo>
                    <a:pt x="238" y="2664"/>
                  </a:lnTo>
                  <a:lnTo>
                    <a:pt x="306" y="2415"/>
                  </a:lnTo>
                  <a:lnTo>
                    <a:pt x="397" y="2165"/>
                  </a:lnTo>
                  <a:lnTo>
                    <a:pt x="488" y="1939"/>
                  </a:lnTo>
                  <a:lnTo>
                    <a:pt x="590" y="1701"/>
                  </a:lnTo>
                  <a:lnTo>
                    <a:pt x="703" y="1485"/>
                  </a:lnTo>
                  <a:lnTo>
                    <a:pt x="828" y="1281"/>
                  </a:lnTo>
                  <a:lnTo>
                    <a:pt x="964" y="1077"/>
                  </a:lnTo>
                  <a:lnTo>
                    <a:pt x="1123" y="884"/>
                  </a:lnTo>
                  <a:lnTo>
                    <a:pt x="1281" y="714"/>
                  </a:lnTo>
                  <a:lnTo>
                    <a:pt x="1463" y="544"/>
                  </a:lnTo>
                  <a:lnTo>
                    <a:pt x="1655" y="397"/>
                  </a:lnTo>
                  <a:lnTo>
                    <a:pt x="1848" y="250"/>
                  </a:lnTo>
                  <a:lnTo>
                    <a:pt x="1848" y="250"/>
                  </a:lnTo>
                  <a:lnTo>
                    <a:pt x="2007" y="170"/>
                  </a:lnTo>
                  <a:lnTo>
                    <a:pt x="2166" y="102"/>
                  </a:lnTo>
                  <a:lnTo>
                    <a:pt x="2336" y="46"/>
                  </a:lnTo>
                  <a:lnTo>
                    <a:pt x="2494" y="23"/>
                  </a:lnTo>
                  <a:lnTo>
                    <a:pt x="2664" y="0"/>
                  </a:lnTo>
                  <a:lnTo>
                    <a:pt x="2834" y="12"/>
                  </a:lnTo>
                  <a:lnTo>
                    <a:pt x="2993" y="34"/>
                  </a:lnTo>
                  <a:lnTo>
                    <a:pt x="3152" y="68"/>
                  </a:lnTo>
                  <a:lnTo>
                    <a:pt x="3311" y="125"/>
                  </a:lnTo>
                  <a:lnTo>
                    <a:pt x="3458" y="204"/>
                  </a:lnTo>
                  <a:lnTo>
                    <a:pt x="3605" y="295"/>
                  </a:lnTo>
                  <a:lnTo>
                    <a:pt x="3741" y="408"/>
                  </a:lnTo>
                  <a:lnTo>
                    <a:pt x="3855" y="544"/>
                  </a:lnTo>
                  <a:lnTo>
                    <a:pt x="3968" y="692"/>
                  </a:lnTo>
                  <a:lnTo>
                    <a:pt x="4059" y="862"/>
                  </a:lnTo>
                  <a:lnTo>
                    <a:pt x="4138" y="1054"/>
                  </a:lnTo>
                  <a:lnTo>
                    <a:pt x="4138" y="1054"/>
                  </a:lnTo>
                  <a:lnTo>
                    <a:pt x="4183" y="1225"/>
                  </a:lnTo>
                  <a:lnTo>
                    <a:pt x="4229" y="1406"/>
                  </a:lnTo>
                  <a:lnTo>
                    <a:pt x="4251" y="1576"/>
                  </a:lnTo>
                  <a:lnTo>
                    <a:pt x="4263" y="1757"/>
                  </a:lnTo>
                  <a:lnTo>
                    <a:pt x="4263" y="1939"/>
                  </a:lnTo>
                  <a:lnTo>
                    <a:pt x="4251" y="2109"/>
                  </a:lnTo>
                  <a:lnTo>
                    <a:pt x="4229" y="2290"/>
                  </a:lnTo>
                  <a:lnTo>
                    <a:pt x="4206" y="2472"/>
                  </a:lnTo>
                  <a:lnTo>
                    <a:pt x="4161" y="2642"/>
                  </a:lnTo>
                  <a:lnTo>
                    <a:pt x="4115" y="2812"/>
                  </a:lnTo>
                  <a:lnTo>
                    <a:pt x="4059" y="2982"/>
                  </a:lnTo>
                  <a:lnTo>
                    <a:pt x="3991" y="3152"/>
                  </a:lnTo>
                  <a:lnTo>
                    <a:pt x="3855" y="3480"/>
                  </a:lnTo>
                  <a:lnTo>
                    <a:pt x="3696" y="3787"/>
                  </a:lnTo>
                  <a:lnTo>
                    <a:pt x="3696" y="3787"/>
                  </a:lnTo>
                  <a:lnTo>
                    <a:pt x="3594" y="3968"/>
                  </a:lnTo>
                  <a:lnTo>
                    <a:pt x="3481" y="4149"/>
                  </a:lnTo>
                  <a:lnTo>
                    <a:pt x="3242" y="4489"/>
                  </a:lnTo>
                  <a:lnTo>
                    <a:pt x="2993" y="4818"/>
                  </a:lnTo>
                  <a:lnTo>
                    <a:pt x="2721" y="5136"/>
                  </a:lnTo>
                  <a:lnTo>
                    <a:pt x="2449" y="5442"/>
                  </a:lnTo>
                  <a:lnTo>
                    <a:pt x="2177" y="5736"/>
                  </a:lnTo>
                  <a:lnTo>
                    <a:pt x="1621" y="6337"/>
                  </a:lnTo>
                  <a:lnTo>
                    <a:pt x="1621" y="6337"/>
                  </a:lnTo>
                  <a:lnTo>
                    <a:pt x="1349" y="6643"/>
                  </a:lnTo>
                  <a:lnTo>
                    <a:pt x="987" y="7097"/>
                  </a:lnTo>
                  <a:lnTo>
                    <a:pt x="817" y="7346"/>
                  </a:lnTo>
                  <a:lnTo>
                    <a:pt x="658" y="7573"/>
                  </a:lnTo>
                  <a:lnTo>
                    <a:pt x="544" y="7777"/>
                  </a:lnTo>
                  <a:lnTo>
                    <a:pt x="510" y="7856"/>
                  </a:lnTo>
                  <a:lnTo>
                    <a:pt x="488" y="792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25"/>
            <p:cNvSpPr/>
            <p:nvPr/>
          </p:nvSpPr>
          <p:spPr>
            <a:xfrm>
              <a:off x="5445650" y="-779675"/>
              <a:ext cx="64625" cy="311500"/>
            </a:xfrm>
            <a:custGeom>
              <a:avLst/>
              <a:gdLst/>
              <a:ahLst/>
              <a:cxnLst/>
              <a:rect l="l" t="t" r="r" b="b"/>
              <a:pathLst>
                <a:path w="2585" h="12460" extrusionOk="0">
                  <a:moveTo>
                    <a:pt x="2573" y="1"/>
                  </a:moveTo>
                  <a:lnTo>
                    <a:pt x="2505" y="57"/>
                  </a:lnTo>
                  <a:lnTo>
                    <a:pt x="2437" y="148"/>
                  </a:lnTo>
                  <a:lnTo>
                    <a:pt x="2358" y="250"/>
                  </a:lnTo>
                  <a:lnTo>
                    <a:pt x="2267" y="386"/>
                  </a:lnTo>
                  <a:lnTo>
                    <a:pt x="2120" y="658"/>
                  </a:lnTo>
                  <a:lnTo>
                    <a:pt x="1950" y="1009"/>
                  </a:lnTo>
                  <a:lnTo>
                    <a:pt x="1769" y="1418"/>
                  </a:lnTo>
                  <a:lnTo>
                    <a:pt x="1576" y="1894"/>
                  </a:lnTo>
                  <a:lnTo>
                    <a:pt x="1394" y="2426"/>
                  </a:lnTo>
                  <a:lnTo>
                    <a:pt x="1202" y="3005"/>
                  </a:lnTo>
                  <a:lnTo>
                    <a:pt x="1020" y="3651"/>
                  </a:lnTo>
                  <a:lnTo>
                    <a:pt x="839" y="4342"/>
                  </a:lnTo>
                  <a:lnTo>
                    <a:pt x="669" y="5079"/>
                  </a:lnTo>
                  <a:lnTo>
                    <a:pt x="510" y="5861"/>
                  </a:lnTo>
                  <a:lnTo>
                    <a:pt x="363" y="6689"/>
                  </a:lnTo>
                  <a:lnTo>
                    <a:pt x="238" y="7562"/>
                  </a:lnTo>
                  <a:lnTo>
                    <a:pt x="181" y="8004"/>
                  </a:lnTo>
                  <a:lnTo>
                    <a:pt x="136" y="8457"/>
                  </a:lnTo>
                  <a:lnTo>
                    <a:pt x="91" y="8922"/>
                  </a:lnTo>
                  <a:lnTo>
                    <a:pt x="57" y="9398"/>
                  </a:lnTo>
                  <a:lnTo>
                    <a:pt x="34" y="9874"/>
                  </a:lnTo>
                  <a:lnTo>
                    <a:pt x="11" y="10362"/>
                  </a:lnTo>
                  <a:lnTo>
                    <a:pt x="0" y="10861"/>
                  </a:lnTo>
                  <a:lnTo>
                    <a:pt x="0" y="11371"/>
                  </a:lnTo>
                  <a:lnTo>
                    <a:pt x="0" y="11915"/>
                  </a:lnTo>
                  <a:lnTo>
                    <a:pt x="11" y="12459"/>
                  </a:lnTo>
                  <a:lnTo>
                    <a:pt x="45" y="12459"/>
                  </a:lnTo>
                  <a:lnTo>
                    <a:pt x="34" y="11915"/>
                  </a:lnTo>
                  <a:lnTo>
                    <a:pt x="34" y="11371"/>
                  </a:lnTo>
                  <a:lnTo>
                    <a:pt x="34" y="10793"/>
                  </a:lnTo>
                  <a:lnTo>
                    <a:pt x="57" y="10226"/>
                  </a:lnTo>
                  <a:lnTo>
                    <a:pt x="79" y="9670"/>
                  </a:lnTo>
                  <a:lnTo>
                    <a:pt x="113" y="9126"/>
                  </a:lnTo>
                  <a:lnTo>
                    <a:pt x="159" y="8593"/>
                  </a:lnTo>
                  <a:lnTo>
                    <a:pt x="215" y="8072"/>
                  </a:lnTo>
                  <a:lnTo>
                    <a:pt x="272" y="7562"/>
                  </a:lnTo>
                  <a:lnTo>
                    <a:pt x="340" y="7063"/>
                  </a:lnTo>
                  <a:lnTo>
                    <a:pt x="420" y="6576"/>
                  </a:lnTo>
                  <a:lnTo>
                    <a:pt x="499" y="6099"/>
                  </a:lnTo>
                  <a:lnTo>
                    <a:pt x="578" y="5646"/>
                  </a:lnTo>
                  <a:lnTo>
                    <a:pt x="669" y="5193"/>
                  </a:lnTo>
                  <a:lnTo>
                    <a:pt x="771" y="4762"/>
                  </a:lnTo>
                  <a:lnTo>
                    <a:pt x="873" y="4354"/>
                  </a:lnTo>
                  <a:lnTo>
                    <a:pt x="1077" y="3560"/>
                  </a:lnTo>
                  <a:lnTo>
                    <a:pt x="1292" y="2846"/>
                  </a:lnTo>
                  <a:lnTo>
                    <a:pt x="1508" y="2200"/>
                  </a:lnTo>
                  <a:lnTo>
                    <a:pt x="1723" y="1622"/>
                  </a:lnTo>
                  <a:lnTo>
                    <a:pt x="1927" y="1134"/>
                  </a:lnTo>
                  <a:lnTo>
                    <a:pt x="2120" y="726"/>
                  </a:lnTo>
                  <a:lnTo>
                    <a:pt x="2301" y="397"/>
                  </a:lnTo>
                  <a:lnTo>
                    <a:pt x="2381" y="273"/>
                  </a:lnTo>
                  <a:lnTo>
                    <a:pt x="2460" y="171"/>
                  </a:lnTo>
                  <a:lnTo>
                    <a:pt x="2528" y="91"/>
                  </a:lnTo>
                  <a:lnTo>
                    <a:pt x="2585" y="35"/>
                  </a:lnTo>
                  <a:lnTo>
                    <a:pt x="2573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25"/>
            <p:cNvSpPr/>
            <p:nvPr/>
          </p:nvSpPr>
          <p:spPr>
            <a:xfrm>
              <a:off x="5488725" y="-685025"/>
              <a:ext cx="143425" cy="125300"/>
            </a:xfrm>
            <a:custGeom>
              <a:avLst/>
              <a:gdLst/>
              <a:ahLst/>
              <a:cxnLst/>
              <a:rect l="l" t="t" r="r" b="b"/>
              <a:pathLst>
                <a:path w="5737" h="5012" extrusionOk="0">
                  <a:moveTo>
                    <a:pt x="2483" y="1"/>
                  </a:moveTo>
                  <a:lnTo>
                    <a:pt x="2313" y="35"/>
                  </a:lnTo>
                  <a:lnTo>
                    <a:pt x="2165" y="69"/>
                  </a:lnTo>
                  <a:lnTo>
                    <a:pt x="2007" y="137"/>
                  </a:lnTo>
                  <a:lnTo>
                    <a:pt x="1859" y="216"/>
                  </a:lnTo>
                  <a:lnTo>
                    <a:pt x="1723" y="307"/>
                  </a:lnTo>
                  <a:lnTo>
                    <a:pt x="1587" y="420"/>
                  </a:lnTo>
                  <a:lnTo>
                    <a:pt x="1463" y="534"/>
                  </a:lnTo>
                  <a:lnTo>
                    <a:pt x="1338" y="670"/>
                  </a:lnTo>
                  <a:lnTo>
                    <a:pt x="1213" y="806"/>
                  </a:lnTo>
                  <a:lnTo>
                    <a:pt x="1111" y="953"/>
                  </a:lnTo>
                  <a:lnTo>
                    <a:pt x="998" y="1112"/>
                  </a:lnTo>
                  <a:lnTo>
                    <a:pt x="907" y="1282"/>
                  </a:lnTo>
                  <a:lnTo>
                    <a:pt x="805" y="1475"/>
                  </a:lnTo>
                  <a:lnTo>
                    <a:pt x="703" y="1667"/>
                  </a:lnTo>
                  <a:lnTo>
                    <a:pt x="612" y="1871"/>
                  </a:lnTo>
                  <a:lnTo>
                    <a:pt x="522" y="2087"/>
                  </a:lnTo>
                  <a:lnTo>
                    <a:pt x="442" y="2302"/>
                  </a:lnTo>
                  <a:lnTo>
                    <a:pt x="363" y="2529"/>
                  </a:lnTo>
                  <a:lnTo>
                    <a:pt x="295" y="2756"/>
                  </a:lnTo>
                  <a:lnTo>
                    <a:pt x="238" y="2994"/>
                  </a:lnTo>
                  <a:lnTo>
                    <a:pt x="182" y="3232"/>
                  </a:lnTo>
                  <a:lnTo>
                    <a:pt x="136" y="3470"/>
                  </a:lnTo>
                  <a:lnTo>
                    <a:pt x="91" y="3719"/>
                  </a:lnTo>
                  <a:lnTo>
                    <a:pt x="57" y="3980"/>
                  </a:lnTo>
                  <a:lnTo>
                    <a:pt x="34" y="4229"/>
                  </a:lnTo>
                  <a:lnTo>
                    <a:pt x="12" y="4490"/>
                  </a:lnTo>
                  <a:lnTo>
                    <a:pt x="0" y="4751"/>
                  </a:lnTo>
                  <a:lnTo>
                    <a:pt x="0" y="5011"/>
                  </a:lnTo>
                  <a:lnTo>
                    <a:pt x="91" y="4909"/>
                  </a:lnTo>
                  <a:lnTo>
                    <a:pt x="193" y="4807"/>
                  </a:lnTo>
                  <a:lnTo>
                    <a:pt x="397" y="4626"/>
                  </a:lnTo>
                  <a:lnTo>
                    <a:pt x="601" y="4479"/>
                  </a:lnTo>
                  <a:lnTo>
                    <a:pt x="828" y="4343"/>
                  </a:lnTo>
                  <a:lnTo>
                    <a:pt x="1270" y="4082"/>
                  </a:lnTo>
                  <a:lnTo>
                    <a:pt x="1497" y="3946"/>
                  </a:lnTo>
                  <a:lnTo>
                    <a:pt x="1723" y="3798"/>
                  </a:lnTo>
                  <a:lnTo>
                    <a:pt x="1939" y="3640"/>
                  </a:lnTo>
                  <a:lnTo>
                    <a:pt x="2154" y="3458"/>
                  </a:lnTo>
                  <a:lnTo>
                    <a:pt x="2358" y="3266"/>
                  </a:lnTo>
                  <a:lnTo>
                    <a:pt x="2562" y="3073"/>
                  </a:lnTo>
                  <a:lnTo>
                    <a:pt x="2959" y="2665"/>
                  </a:lnTo>
                  <a:lnTo>
                    <a:pt x="3356" y="2257"/>
                  </a:lnTo>
                  <a:lnTo>
                    <a:pt x="3616" y="1996"/>
                  </a:lnTo>
                  <a:lnTo>
                    <a:pt x="3888" y="1735"/>
                  </a:lnTo>
                  <a:lnTo>
                    <a:pt x="4161" y="1486"/>
                  </a:lnTo>
                  <a:lnTo>
                    <a:pt x="4455" y="1270"/>
                  </a:lnTo>
                  <a:lnTo>
                    <a:pt x="4603" y="1168"/>
                  </a:lnTo>
                  <a:lnTo>
                    <a:pt x="4761" y="1066"/>
                  </a:lnTo>
                  <a:lnTo>
                    <a:pt x="4909" y="976"/>
                  </a:lnTo>
                  <a:lnTo>
                    <a:pt x="5067" y="908"/>
                  </a:lnTo>
                  <a:lnTo>
                    <a:pt x="5237" y="840"/>
                  </a:lnTo>
                  <a:lnTo>
                    <a:pt x="5396" y="772"/>
                  </a:lnTo>
                  <a:lnTo>
                    <a:pt x="5566" y="726"/>
                  </a:lnTo>
                  <a:lnTo>
                    <a:pt x="5736" y="692"/>
                  </a:lnTo>
                  <a:lnTo>
                    <a:pt x="5612" y="602"/>
                  </a:lnTo>
                  <a:lnTo>
                    <a:pt x="5476" y="522"/>
                  </a:lnTo>
                  <a:lnTo>
                    <a:pt x="5328" y="454"/>
                  </a:lnTo>
                  <a:lnTo>
                    <a:pt x="5181" y="409"/>
                  </a:lnTo>
                  <a:lnTo>
                    <a:pt x="5033" y="364"/>
                  </a:lnTo>
                  <a:lnTo>
                    <a:pt x="4886" y="330"/>
                  </a:lnTo>
                  <a:lnTo>
                    <a:pt x="4727" y="318"/>
                  </a:lnTo>
                  <a:lnTo>
                    <a:pt x="4580" y="318"/>
                  </a:lnTo>
                  <a:lnTo>
                    <a:pt x="4353" y="330"/>
                  </a:lnTo>
                  <a:lnTo>
                    <a:pt x="4127" y="352"/>
                  </a:lnTo>
                  <a:lnTo>
                    <a:pt x="4025" y="364"/>
                  </a:lnTo>
                  <a:lnTo>
                    <a:pt x="3911" y="364"/>
                  </a:lnTo>
                  <a:lnTo>
                    <a:pt x="3798" y="352"/>
                  </a:lnTo>
                  <a:lnTo>
                    <a:pt x="3684" y="330"/>
                  </a:lnTo>
                  <a:lnTo>
                    <a:pt x="3560" y="284"/>
                  </a:lnTo>
                  <a:lnTo>
                    <a:pt x="3424" y="228"/>
                  </a:lnTo>
                  <a:lnTo>
                    <a:pt x="3174" y="114"/>
                  </a:lnTo>
                  <a:lnTo>
                    <a:pt x="2993" y="57"/>
                  </a:lnTo>
                  <a:lnTo>
                    <a:pt x="2812" y="12"/>
                  </a:lnTo>
                  <a:lnTo>
                    <a:pt x="264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25"/>
            <p:cNvSpPr/>
            <p:nvPr/>
          </p:nvSpPr>
          <p:spPr>
            <a:xfrm>
              <a:off x="5488725" y="-685025"/>
              <a:ext cx="143425" cy="125300"/>
            </a:xfrm>
            <a:custGeom>
              <a:avLst/>
              <a:gdLst/>
              <a:ahLst/>
              <a:cxnLst/>
              <a:rect l="l" t="t" r="r" b="b"/>
              <a:pathLst>
                <a:path w="5737" h="5012" fill="none" extrusionOk="0">
                  <a:moveTo>
                    <a:pt x="0" y="5011"/>
                  </a:moveTo>
                  <a:lnTo>
                    <a:pt x="0" y="5011"/>
                  </a:lnTo>
                  <a:lnTo>
                    <a:pt x="0" y="4751"/>
                  </a:lnTo>
                  <a:lnTo>
                    <a:pt x="12" y="4490"/>
                  </a:lnTo>
                  <a:lnTo>
                    <a:pt x="34" y="4229"/>
                  </a:lnTo>
                  <a:lnTo>
                    <a:pt x="57" y="3980"/>
                  </a:lnTo>
                  <a:lnTo>
                    <a:pt x="91" y="3719"/>
                  </a:lnTo>
                  <a:lnTo>
                    <a:pt x="136" y="3470"/>
                  </a:lnTo>
                  <a:lnTo>
                    <a:pt x="182" y="3232"/>
                  </a:lnTo>
                  <a:lnTo>
                    <a:pt x="238" y="2994"/>
                  </a:lnTo>
                  <a:lnTo>
                    <a:pt x="295" y="2756"/>
                  </a:lnTo>
                  <a:lnTo>
                    <a:pt x="363" y="2529"/>
                  </a:lnTo>
                  <a:lnTo>
                    <a:pt x="442" y="2302"/>
                  </a:lnTo>
                  <a:lnTo>
                    <a:pt x="522" y="2087"/>
                  </a:lnTo>
                  <a:lnTo>
                    <a:pt x="612" y="1871"/>
                  </a:lnTo>
                  <a:lnTo>
                    <a:pt x="703" y="1667"/>
                  </a:lnTo>
                  <a:lnTo>
                    <a:pt x="805" y="1475"/>
                  </a:lnTo>
                  <a:lnTo>
                    <a:pt x="907" y="1282"/>
                  </a:lnTo>
                  <a:lnTo>
                    <a:pt x="907" y="1282"/>
                  </a:lnTo>
                  <a:lnTo>
                    <a:pt x="998" y="1112"/>
                  </a:lnTo>
                  <a:lnTo>
                    <a:pt x="1111" y="953"/>
                  </a:lnTo>
                  <a:lnTo>
                    <a:pt x="1213" y="806"/>
                  </a:lnTo>
                  <a:lnTo>
                    <a:pt x="1338" y="670"/>
                  </a:lnTo>
                  <a:lnTo>
                    <a:pt x="1463" y="534"/>
                  </a:lnTo>
                  <a:lnTo>
                    <a:pt x="1587" y="420"/>
                  </a:lnTo>
                  <a:lnTo>
                    <a:pt x="1723" y="307"/>
                  </a:lnTo>
                  <a:lnTo>
                    <a:pt x="1859" y="216"/>
                  </a:lnTo>
                  <a:lnTo>
                    <a:pt x="2007" y="137"/>
                  </a:lnTo>
                  <a:lnTo>
                    <a:pt x="2165" y="69"/>
                  </a:lnTo>
                  <a:lnTo>
                    <a:pt x="2313" y="35"/>
                  </a:lnTo>
                  <a:lnTo>
                    <a:pt x="2483" y="1"/>
                  </a:lnTo>
                  <a:lnTo>
                    <a:pt x="2642" y="1"/>
                  </a:lnTo>
                  <a:lnTo>
                    <a:pt x="2812" y="12"/>
                  </a:lnTo>
                  <a:lnTo>
                    <a:pt x="2993" y="57"/>
                  </a:lnTo>
                  <a:lnTo>
                    <a:pt x="3174" y="114"/>
                  </a:lnTo>
                  <a:lnTo>
                    <a:pt x="3174" y="114"/>
                  </a:lnTo>
                  <a:lnTo>
                    <a:pt x="3424" y="228"/>
                  </a:lnTo>
                  <a:lnTo>
                    <a:pt x="3560" y="284"/>
                  </a:lnTo>
                  <a:lnTo>
                    <a:pt x="3684" y="330"/>
                  </a:lnTo>
                  <a:lnTo>
                    <a:pt x="3684" y="330"/>
                  </a:lnTo>
                  <a:lnTo>
                    <a:pt x="3798" y="352"/>
                  </a:lnTo>
                  <a:lnTo>
                    <a:pt x="3911" y="364"/>
                  </a:lnTo>
                  <a:lnTo>
                    <a:pt x="4025" y="364"/>
                  </a:lnTo>
                  <a:lnTo>
                    <a:pt x="4127" y="352"/>
                  </a:lnTo>
                  <a:lnTo>
                    <a:pt x="4353" y="330"/>
                  </a:lnTo>
                  <a:lnTo>
                    <a:pt x="4580" y="318"/>
                  </a:lnTo>
                  <a:lnTo>
                    <a:pt x="4580" y="318"/>
                  </a:lnTo>
                  <a:lnTo>
                    <a:pt x="4727" y="318"/>
                  </a:lnTo>
                  <a:lnTo>
                    <a:pt x="4886" y="330"/>
                  </a:lnTo>
                  <a:lnTo>
                    <a:pt x="5033" y="364"/>
                  </a:lnTo>
                  <a:lnTo>
                    <a:pt x="5181" y="409"/>
                  </a:lnTo>
                  <a:lnTo>
                    <a:pt x="5328" y="454"/>
                  </a:lnTo>
                  <a:lnTo>
                    <a:pt x="5476" y="522"/>
                  </a:lnTo>
                  <a:lnTo>
                    <a:pt x="5612" y="602"/>
                  </a:lnTo>
                  <a:lnTo>
                    <a:pt x="5736" y="692"/>
                  </a:lnTo>
                  <a:lnTo>
                    <a:pt x="5736" y="692"/>
                  </a:lnTo>
                  <a:lnTo>
                    <a:pt x="5566" y="726"/>
                  </a:lnTo>
                  <a:lnTo>
                    <a:pt x="5396" y="772"/>
                  </a:lnTo>
                  <a:lnTo>
                    <a:pt x="5237" y="840"/>
                  </a:lnTo>
                  <a:lnTo>
                    <a:pt x="5067" y="908"/>
                  </a:lnTo>
                  <a:lnTo>
                    <a:pt x="4909" y="976"/>
                  </a:lnTo>
                  <a:lnTo>
                    <a:pt x="4761" y="1066"/>
                  </a:lnTo>
                  <a:lnTo>
                    <a:pt x="4603" y="1168"/>
                  </a:lnTo>
                  <a:lnTo>
                    <a:pt x="4455" y="1270"/>
                  </a:lnTo>
                  <a:lnTo>
                    <a:pt x="4161" y="1486"/>
                  </a:lnTo>
                  <a:lnTo>
                    <a:pt x="3888" y="1735"/>
                  </a:lnTo>
                  <a:lnTo>
                    <a:pt x="3616" y="1996"/>
                  </a:lnTo>
                  <a:lnTo>
                    <a:pt x="3356" y="2257"/>
                  </a:lnTo>
                  <a:lnTo>
                    <a:pt x="3356" y="2257"/>
                  </a:lnTo>
                  <a:lnTo>
                    <a:pt x="2959" y="2665"/>
                  </a:lnTo>
                  <a:lnTo>
                    <a:pt x="2562" y="3073"/>
                  </a:lnTo>
                  <a:lnTo>
                    <a:pt x="2358" y="3266"/>
                  </a:lnTo>
                  <a:lnTo>
                    <a:pt x="2154" y="3458"/>
                  </a:lnTo>
                  <a:lnTo>
                    <a:pt x="1939" y="3640"/>
                  </a:lnTo>
                  <a:lnTo>
                    <a:pt x="1723" y="3798"/>
                  </a:lnTo>
                  <a:lnTo>
                    <a:pt x="1723" y="3798"/>
                  </a:lnTo>
                  <a:lnTo>
                    <a:pt x="1497" y="3946"/>
                  </a:lnTo>
                  <a:lnTo>
                    <a:pt x="1270" y="4082"/>
                  </a:lnTo>
                  <a:lnTo>
                    <a:pt x="828" y="4343"/>
                  </a:lnTo>
                  <a:lnTo>
                    <a:pt x="601" y="4479"/>
                  </a:lnTo>
                  <a:lnTo>
                    <a:pt x="397" y="4626"/>
                  </a:lnTo>
                  <a:lnTo>
                    <a:pt x="193" y="4807"/>
                  </a:lnTo>
                  <a:lnTo>
                    <a:pt x="91" y="4909"/>
                  </a:lnTo>
                  <a:lnTo>
                    <a:pt x="0" y="501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25"/>
            <p:cNvSpPr/>
            <p:nvPr/>
          </p:nvSpPr>
          <p:spPr>
            <a:xfrm>
              <a:off x="5472575" y="-674825"/>
              <a:ext cx="112800" cy="211750"/>
            </a:xfrm>
            <a:custGeom>
              <a:avLst/>
              <a:gdLst/>
              <a:ahLst/>
              <a:cxnLst/>
              <a:rect l="l" t="t" r="r" b="b"/>
              <a:pathLst>
                <a:path w="4512" h="8470" extrusionOk="0">
                  <a:moveTo>
                    <a:pt x="4500" y="1"/>
                  </a:moveTo>
                  <a:lnTo>
                    <a:pt x="4353" y="46"/>
                  </a:lnTo>
                  <a:lnTo>
                    <a:pt x="4206" y="103"/>
                  </a:lnTo>
                  <a:lnTo>
                    <a:pt x="4058" y="171"/>
                  </a:lnTo>
                  <a:lnTo>
                    <a:pt x="3922" y="239"/>
                  </a:lnTo>
                  <a:lnTo>
                    <a:pt x="3639" y="409"/>
                  </a:lnTo>
                  <a:lnTo>
                    <a:pt x="3367" y="590"/>
                  </a:lnTo>
                  <a:lnTo>
                    <a:pt x="3106" y="794"/>
                  </a:lnTo>
                  <a:lnTo>
                    <a:pt x="2857" y="1021"/>
                  </a:lnTo>
                  <a:lnTo>
                    <a:pt x="2619" y="1248"/>
                  </a:lnTo>
                  <a:lnTo>
                    <a:pt x="2403" y="1486"/>
                  </a:lnTo>
                  <a:lnTo>
                    <a:pt x="2120" y="1826"/>
                  </a:lnTo>
                  <a:lnTo>
                    <a:pt x="1859" y="2177"/>
                  </a:lnTo>
                  <a:lnTo>
                    <a:pt x="1621" y="2552"/>
                  </a:lnTo>
                  <a:lnTo>
                    <a:pt x="1383" y="2937"/>
                  </a:lnTo>
                  <a:lnTo>
                    <a:pt x="1168" y="3334"/>
                  </a:lnTo>
                  <a:lnTo>
                    <a:pt x="975" y="3742"/>
                  </a:lnTo>
                  <a:lnTo>
                    <a:pt x="794" y="4161"/>
                  </a:lnTo>
                  <a:lnTo>
                    <a:pt x="635" y="4592"/>
                  </a:lnTo>
                  <a:lnTo>
                    <a:pt x="487" y="5023"/>
                  </a:lnTo>
                  <a:lnTo>
                    <a:pt x="363" y="5476"/>
                  </a:lnTo>
                  <a:lnTo>
                    <a:pt x="249" y="5930"/>
                  </a:lnTo>
                  <a:lnTo>
                    <a:pt x="159" y="6383"/>
                  </a:lnTo>
                  <a:lnTo>
                    <a:pt x="91" y="6848"/>
                  </a:lnTo>
                  <a:lnTo>
                    <a:pt x="45" y="7313"/>
                  </a:lnTo>
                  <a:lnTo>
                    <a:pt x="11" y="7789"/>
                  </a:lnTo>
                  <a:lnTo>
                    <a:pt x="0" y="8254"/>
                  </a:lnTo>
                  <a:lnTo>
                    <a:pt x="0" y="8469"/>
                  </a:lnTo>
                  <a:lnTo>
                    <a:pt x="34" y="8469"/>
                  </a:lnTo>
                  <a:lnTo>
                    <a:pt x="34" y="8254"/>
                  </a:lnTo>
                  <a:lnTo>
                    <a:pt x="45" y="7789"/>
                  </a:lnTo>
                  <a:lnTo>
                    <a:pt x="79" y="7324"/>
                  </a:lnTo>
                  <a:lnTo>
                    <a:pt x="125" y="6859"/>
                  </a:lnTo>
                  <a:lnTo>
                    <a:pt x="193" y="6395"/>
                  </a:lnTo>
                  <a:lnTo>
                    <a:pt x="283" y="5930"/>
                  </a:lnTo>
                  <a:lnTo>
                    <a:pt x="397" y="5488"/>
                  </a:lnTo>
                  <a:lnTo>
                    <a:pt x="521" y="5034"/>
                  </a:lnTo>
                  <a:lnTo>
                    <a:pt x="669" y="4603"/>
                  </a:lnTo>
                  <a:lnTo>
                    <a:pt x="828" y="4173"/>
                  </a:lnTo>
                  <a:lnTo>
                    <a:pt x="1009" y="3753"/>
                  </a:lnTo>
                  <a:lnTo>
                    <a:pt x="1202" y="3345"/>
                  </a:lnTo>
                  <a:lnTo>
                    <a:pt x="1417" y="2948"/>
                  </a:lnTo>
                  <a:lnTo>
                    <a:pt x="1644" y="2563"/>
                  </a:lnTo>
                  <a:lnTo>
                    <a:pt x="1893" y="2200"/>
                  </a:lnTo>
                  <a:lnTo>
                    <a:pt x="2154" y="1849"/>
                  </a:lnTo>
                  <a:lnTo>
                    <a:pt x="2426" y="1509"/>
                  </a:lnTo>
                  <a:lnTo>
                    <a:pt x="2641" y="1271"/>
                  </a:lnTo>
                  <a:lnTo>
                    <a:pt x="2879" y="1044"/>
                  </a:lnTo>
                  <a:lnTo>
                    <a:pt x="3117" y="828"/>
                  </a:lnTo>
                  <a:lnTo>
                    <a:pt x="3378" y="624"/>
                  </a:lnTo>
                  <a:lnTo>
                    <a:pt x="3650" y="432"/>
                  </a:lnTo>
                  <a:lnTo>
                    <a:pt x="3934" y="273"/>
                  </a:lnTo>
                  <a:lnTo>
                    <a:pt x="4081" y="205"/>
                  </a:lnTo>
                  <a:lnTo>
                    <a:pt x="4217" y="137"/>
                  </a:lnTo>
                  <a:lnTo>
                    <a:pt x="4364" y="80"/>
                  </a:lnTo>
                  <a:lnTo>
                    <a:pt x="4512" y="35"/>
                  </a:lnTo>
                  <a:lnTo>
                    <a:pt x="4500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25"/>
            <p:cNvSpPr/>
            <p:nvPr/>
          </p:nvSpPr>
          <p:spPr>
            <a:xfrm>
              <a:off x="5235925" y="-770600"/>
              <a:ext cx="169500" cy="132650"/>
            </a:xfrm>
            <a:custGeom>
              <a:avLst/>
              <a:gdLst/>
              <a:ahLst/>
              <a:cxnLst/>
              <a:rect l="l" t="t" r="r" b="b"/>
              <a:pathLst>
                <a:path w="6780" h="5306" extrusionOk="0">
                  <a:moveTo>
                    <a:pt x="3685" y="0"/>
                  </a:moveTo>
                  <a:lnTo>
                    <a:pt x="3446" y="12"/>
                  </a:lnTo>
                  <a:lnTo>
                    <a:pt x="3220" y="57"/>
                  </a:lnTo>
                  <a:lnTo>
                    <a:pt x="2993" y="114"/>
                  </a:lnTo>
                  <a:lnTo>
                    <a:pt x="2846" y="170"/>
                  </a:lnTo>
                  <a:lnTo>
                    <a:pt x="2698" y="238"/>
                  </a:lnTo>
                  <a:lnTo>
                    <a:pt x="2551" y="295"/>
                  </a:lnTo>
                  <a:lnTo>
                    <a:pt x="2404" y="340"/>
                  </a:lnTo>
                  <a:lnTo>
                    <a:pt x="2211" y="386"/>
                  </a:lnTo>
                  <a:lnTo>
                    <a:pt x="2007" y="420"/>
                  </a:lnTo>
                  <a:lnTo>
                    <a:pt x="1599" y="442"/>
                  </a:lnTo>
                  <a:lnTo>
                    <a:pt x="1429" y="465"/>
                  </a:lnTo>
                  <a:lnTo>
                    <a:pt x="1225" y="488"/>
                  </a:lnTo>
                  <a:lnTo>
                    <a:pt x="1021" y="522"/>
                  </a:lnTo>
                  <a:lnTo>
                    <a:pt x="805" y="567"/>
                  </a:lnTo>
                  <a:lnTo>
                    <a:pt x="590" y="624"/>
                  </a:lnTo>
                  <a:lnTo>
                    <a:pt x="374" y="692"/>
                  </a:lnTo>
                  <a:lnTo>
                    <a:pt x="182" y="782"/>
                  </a:lnTo>
                  <a:lnTo>
                    <a:pt x="0" y="873"/>
                  </a:lnTo>
                  <a:lnTo>
                    <a:pt x="193" y="839"/>
                  </a:lnTo>
                  <a:lnTo>
                    <a:pt x="386" y="828"/>
                  </a:lnTo>
                  <a:lnTo>
                    <a:pt x="737" y="828"/>
                  </a:lnTo>
                  <a:lnTo>
                    <a:pt x="919" y="850"/>
                  </a:lnTo>
                  <a:lnTo>
                    <a:pt x="1089" y="873"/>
                  </a:lnTo>
                  <a:lnTo>
                    <a:pt x="1247" y="919"/>
                  </a:lnTo>
                  <a:lnTo>
                    <a:pt x="1406" y="964"/>
                  </a:lnTo>
                  <a:lnTo>
                    <a:pt x="1553" y="1021"/>
                  </a:lnTo>
                  <a:lnTo>
                    <a:pt x="1712" y="1089"/>
                  </a:lnTo>
                  <a:lnTo>
                    <a:pt x="1848" y="1157"/>
                  </a:lnTo>
                  <a:lnTo>
                    <a:pt x="1995" y="1236"/>
                  </a:lnTo>
                  <a:lnTo>
                    <a:pt x="2268" y="1406"/>
                  </a:lnTo>
                  <a:lnTo>
                    <a:pt x="2517" y="1587"/>
                  </a:lnTo>
                  <a:lnTo>
                    <a:pt x="2766" y="1791"/>
                  </a:lnTo>
                  <a:lnTo>
                    <a:pt x="2993" y="1995"/>
                  </a:lnTo>
                  <a:lnTo>
                    <a:pt x="3208" y="2211"/>
                  </a:lnTo>
                  <a:lnTo>
                    <a:pt x="3412" y="2415"/>
                  </a:lnTo>
                  <a:lnTo>
                    <a:pt x="3798" y="2800"/>
                  </a:lnTo>
                  <a:lnTo>
                    <a:pt x="3979" y="2970"/>
                  </a:lnTo>
                  <a:lnTo>
                    <a:pt x="4161" y="3118"/>
                  </a:lnTo>
                  <a:lnTo>
                    <a:pt x="4501" y="3378"/>
                  </a:lnTo>
                  <a:lnTo>
                    <a:pt x="4830" y="3651"/>
                  </a:lnTo>
                  <a:lnTo>
                    <a:pt x="5487" y="4217"/>
                  </a:lnTo>
                  <a:lnTo>
                    <a:pt x="5816" y="4478"/>
                  </a:lnTo>
                  <a:lnTo>
                    <a:pt x="6145" y="4727"/>
                  </a:lnTo>
                  <a:lnTo>
                    <a:pt x="6303" y="4864"/>
                  </a:lnTo>
                  <a:lnTo>
                    <a:pt x="6451" y="5000"/>
                  </a:lnTo>
                  <a:lnTo>
                    <a:pt x="6598" y="5147"/>
                  </a:lnTo>
                  <a:lnTo>
                    <a:pt x="6745" y="5306"/>
                  </a:lnTo>
                  <a:lnTo>
                    <a:pt x="6757" y="5068"/>
                  </a:lnTo>
                  <a:lnTo>
                    <a:pt x="6768" y="4830"/>
                  </a:lnTo>
                  <a:lnTo>
                    <a:pt x="6779" y="4591"/>
                  </a:lnTo>
                  <a:lnTo>
                    <a:pt x="6768" y="4353"/>
                  </a:lnTo>
                  <a:lnTo>
                    <a:pt x="6757" y="4127"/>
                  </a:lnTo>
                  <a:lnTo>
                    <a:pt x="6734" y="3900"/>
                  </a:lnTo>
                  <a:lnTo>
                    <a:pt x="6700" y="3673"/>
                  </a:lnTo>
                  <a:lnTo>
                    <a:pt x="6666" y="3446"/>
                  </a:lnTo>
                  <a:lnTo>
                    <a:pt x="6621" y="3231"/>
                  </a:lnTo>
                  <a:lnTo>
                    <a:pt x="6564" y="3016"/>
                  </a:lnTo>
                  <a:lnTo>
                    <a:pt x="6507" y="2812"/>
                  </a:lnTo>
                  <a:lnTo>
                    <a:pt x="6439" y="2608"/>
                  </a:lnTo>
                  <a:lnTo>
                    <a:pt x="6360" y="2404"/>
                  </a:lnTo>
                  <a:lnTo>
                    <a:pt x="6281" y="2211"/>
                  </a:lnTo>
                  <a:lnTo>
                    <a:pt x="6190" y="2018"/>
                  </a:lnTo>
                  <a:lnTo>
                    <a:pt x="6099" y="1837"/>
                  </a:lnTo>
                  <a:lnTo>
                    <a:pt x="5963" y="1610"/>
                  </a:lnTo>
                  <a:lnTo>
                    <a:pt x="5816" y="1406"/>
                  </a:lnTo>
                  <a:lnTo>
                    <a:pt x="5657" y="1213"/>
                  </a:lnTo>
                  <a:lnTo>
                    <a:pt x="5487" y="1043"/>
                  </a:lnTo>
                  <a:lnTo>
                    <a:pt x="5306" y="873"/>
                  </a:lnTo>
                  <a:lnTo>
                    <a:pt x="5113" y="703"/>
                  </a:lnTo>
                  <a:lnTo>
                    <a:pt x="4727" y="363"/>
                  </a:lnTo>
                  <a:lnTo>
                    <a:pt x="4637" y="295"/>
                  </a:lnTo>
                  <a:lnTo>
                    <a:pt x="4546" y="227"/>
                  </a:lnTo>
                  <a:lnTo>
                    <a:pt x="4444" y="170"/>
                  </a:lnTo>
                  <a:lnTo>
                    <a:pt x="4342" y="125"/>
                  </a:lnTo>
                  <a:lnTo>
                    <a:pt x="4240" y="91"/>
                  </a:lnTo>
                  <a:lnTo>
                    <a:pt x="4127" y="57"/>
                  </a:lnTo>
                  <a:lnTo>
                    <a:pt x="4013" y="23"/>
                  </a:lnTo>
                  <a:lnTo>
                    <a:pt x="3911" y="12"/>
                  </a:lnTo>
                  <a:lnTo>
                    <a:pt x="379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25"/>
            <p:cNvSpPr/>
            <p:nvPr/>
          </p:nvSpPr>
          <p:spPr>
            <a:xfrm>
              <a:off x="5235925" y="-770600"/>
              <a:ext cx="169500" cy="132650"/>
            </a:xfrm>
            <a:custGeom>
              <a:avLst/>
              <a:gdLst/>
              <a:ahLst/>
              <a:cxnLst/>
              <a:rect l="l" t="t" r="r" b="b"/>
              <a:pathLst>
                <a:path w="6780" h="5306" fill="none" extrusionOk="0">
                  <a:moveTo>
                    <a:pt x="6745" y="5306"/>
                  </a:moveTo>
                  <a:lnTo>
                    <a:pt x="6745" y="5306"/>
                  </a:lnTo>
                  <a:lnTo>
                    <a:pt x="6757" y="5068"/>
                  </a:lnTo>
                  <a:lnTo>
                    <a:pt x="6768" y="4830"/>
                  </a:lnTo>
                  <a:lnTo>
                    <a:pt x="6779" y="4591"/>
                  </a:lnTo>
                  <a:lnTo>
                    <a:pt x="6768" y="4353"/>
                  </a:lnTo>
                  <a:lnTo>
                    <a:pt x="6757" y="4127"/>
                  </a:lnTo>
                  <a:lnTo>
                    <a:pt x="6734" y="3900"/>
                  </a:lnTo>
                  <a:lnTo>
                    <a:pt x="6700" y="3673"/>
                  </a:lnTo>
                  <a:lnTo>
                    <a:pt x="6666" y="3446"/>
                  </a:lnTo>
                  <a:lnTo>
                    <a:pt x="6621" y="3231"/>
                  </a:lnTo>
                  <a:lnTo>
                    <a:pt x="6564" y="3016"/>
                  </a:lnTo>
                  <a:lnTo>
                    <a:pt x="6507" y="2812"/>
                  </a:lnTo>
                  <a:lnTo>
                    <a:pt x="6439" y="2608"/>
                  </a:lnTo>
                  <a:lnTo>
                    <a:pt x="6360" y="2404"/>
                  </a:lnTo>
                  <a:lnTo>
                    <a:pt x="6281" y="2211"/>
                  </a:lnTo>
                  <a:lnTo>
                    <a:pt x="6190" y="2018"/>
                  </a:lnTo>
                  <a:lnTo>
                    <a:pt x="6099" y="1837"/>
                  </a:lnTo>
                  <a:lnTo>
                    <a:pt x="6099" y="1837"/>
                  </a:lnTo>
                  <a:lnTo>
                    <a:pt x="5963" y="1610"/>
                  </a:lnTo>
                  <a:lnTo>
                    <a:pt x="5816" y="1406"/>
                  </a:lnTo>
                  <a:lnTo>
                    <a:pt x="5657" y="1213"/>
                  </a:lnTo>
                  <a:lnTo>
                    <a:pt x="5487" y="1043"/>
                  </a:lnTo>
                  <a:lnTo>
                    <a:pt x="5306" y="873"/>
                  </a:lnTo>
                  <a:lnTo>
                    <a:pt x="5113" y="703"/>
                  </a:lnTo>
                  <a:lnTo>
                    <a:pt x="4727" y="363"/>
                  </a:lnTo>
                  <a:lnTo>
                    <a:pt x="4727" y="363"/>
                  </a:lnTo>
                  <a:lnTo>
                    <a:pt x="4637" y="295"/>
                  </a:lnTo>
                  <a:lnTo>
                    <a:pt x="4546" y="227"/>
                  </a:lnTo>
                  <a:lnTo>
                    <a:pt x="4444" y="170"/>
                  </a:lnTo>
                  <a:lnTo>
                    <a:pt x="4342" y="125"/>
                  </a:lnTo>
                  <a:lnTo>
                    <a:pt x="4240" y="91"/>
                  </a:lnTo>
                  <a:lnTo>
                    <a:pt x="4127" y="57"/>
                  </a:lnTo>
                  <a:lnTo>
                    <a:pt x="4013" y="23"/>
                  </a:lnTo>
                  <a:lnTo>
                    <a:pt x="3911" y="12"/>
                  </a:lnTo>
                  <a:lnTo>
                    <a:pt x="3798" y="0"/>
                  </a:lnTo>
                  <a:lnTo>
                    <a:pt x="3685" y="0"/>
                  </a:lnTo>
                  <a:lnTo>
                    <a:pt x="3446" y="12"/>
                  </a:lnTo>
                  <a:lnTo>
                    <a:pt x="3220" y="57"/>
                  </a:lnTo>
                  <a:lnTo>
                    <a:pt x="2993" y="114"/>
                  </a:lnTo>
                  <a:lnTo>
                    <a:pt x="2993" y="114"/>
                  </a:lnTo>
                  <a:lnTo>
                    <a:pt x="2846" y="170"/>
                  </a:lnTo>
                  <a:lnTo>
                    <a:pt x="2698" y="238"/>
                  </a:lnTo>
                  <a:lnTo>
                    <a:pt x="2551" y="295"/>
                  </a:lnTo>
                  <a:lnTo>
                    <a:pt x="2404" y="340"/>
                  </a:lnTo>
                  <a:lnTo>
                    <a:pt x="2404" y="340"/>
                  </a:lnTo>
                  <a:lnTo>
                    <a:pt x="2211" y="386"/>
                  </a:lnTo>
                  <a:lnTo>
                    <a:pt x="2007" y="420"/>
                  </a:lnTo>
                  <a:lnTo>
                    <a:pt x="1599" y="442"/>
                  </a:lnTo>
                  <a:lnTo>
                    <a:pt x="1599" y="442"/>
                  </a:lnTo>
                  <a:lnTo>
                    <a:pt x="1429" y="465"/>
                  </a:lnTo>
                  <a:lnTo>
                    <a:pt x="1225" y="488"/>
                  </a:lnTo>
                  <a:lnTo>
                    <a:pt x="1021" y="522"/>
                  </a:lnTo>
                  <a:lnTo>
                    <a:pt x="805" y="567"/>
                  </a:lnTo>
                  <a:lnTo>
                    <a:pt x="590" y="624"/>
                  </a:lnTo>
                  <a:lnTo>
                    <a:pt x="374" y="692"/>
                  </a:lnTo>
                  <a:lnTo>
                    <a:pt x="182" y="782"/>
                  </a:lnTo>
                  <a:lnTo>
                    <a:pt x="0" y="873"/>
                  </a:lnTo>
                  <a:lnTo>
                    <a:pt x="0" y="873"/>
                  </a:lnTo>
                  <a:lnTo>
                    <a:pt x="193" y="839"/>
                  </a:lnTo>
                  <a:lnTo>
                    <a:pt x="386" y="828"/>
                  </a:lnTo>
                  <a:lnTo>
                    <a:pt x="567" y="828"/>
                  </a:lnTo>
                  <a:lnTo>
                    <a:pt x="737" y="828"/>
                  </a:lnTo>
                  <a:lnTo>
                    <a:pt x="919" y="850"/>
                  </a:lnTo>
                  <a:lnTo>
                    <a:pt x="1089" y="873"/>
                  </a:lnTo>
                  <a:lnTo>
                    <a:pt x="1247" y="919"/>
                  </a:lnTo>
                  <a:lnTo>
                    <a:pt x="1406" y="964"/>
                  </a:lnTo>
                  <a:lnTo>
                    <a:pt x="1553" y="1021"/>
                  </a:lnTo>
                  <a:lnTo>
                    <a:pt x="1712" y="1089"/>
                  </a:lnTo>
                  <a:lnTo>
                    <a:pt x="1848" y="1157"/>
                  </a:lnTo>
                  <a:lnTo>
                    <a:pt x="1995" y="1236"/>
                  </a:lnTo>
                  <a:lnTo>
                    <a:pt x="2268" y="1406"/>
                  </a:lnTo>
                  <a:lnTo>
                    <a:pt x="2517" y="1587"/>
                  </a:lnTo>
                  <a:lnTo>
                    <a:pt x="2766" y="1791"/>
                  </a:lnTo>
                  <a:lnTo>
                    <a:pt x="2993" y="1995"/>
                  </a:lnTo>
                  <a:lnTo>
                    <a:pt x="3208" y="2211"/>
                  </a:lnTo>
                  <a:lnTo>
                    <a:pt x="3412" y="2415"/>
                  </a:lnTo>
                  <a:lnTo>
                    <a:pt x="3798" y="2800"/>
                  </a:lnTo>
                  <a:lnTo>
                    <a:pt x="3979" y="2970"/>
                  </a:lnTo>
                  <a:lnTo>
                    <a:pt x="4161" y="3118"/>
                  </a:lnTo>
                  <a:lnTo>
                    <a:pt x="4161" y="3118"/>
                  </a:lnTo>
                  <a:lnTo>
                    <a:pt x="4501" y="3378"/>
                  </a:lnTo>
                  <a:lnTo>
                    <a:pt x="4830" y="3651"/>
                  </a:lnTo>
                  <a:lnTo>
                    <a:pt x="5487" y="4217"/>
                  </a:lnTo>
                  <a:lnTo>
                    <a:pt x="5487" y="4217"/>
                  </a:lnTo>
                  <a:lnTo>
                    <a:pt x="5816" y="4478"/>
                  </a:lnTo>
                  <a:lnTo>
                    <a:pt x="6145" y="4727"/>
                  </a:lnTo>
                  <a:lnTo>
                    <a:pt x="6303" y="4864"/>
                  </a:lnTo>
                  <a:lnTo>
                    <a:pt x="6451" y="5000"/>
                  </a:lnTo>
                  <a:lnTo>
                    <a:pt x="6598" y="5147"/>
                  </a:lnTo>
                  <a:lnTo>
                    <a:pt x="6745" y="530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25"/>
            <p:cNvSpPr/>
            <p:nvPr/>
          </p:nvSpPr>
          <p:spPr>
            <a:xfrm>
              <a:off x="5297425" y="-760975"/>
              <a:ext cx="129525" cy="298750"/>
            </a:xfrm>
            <a:custGeom>
              <a:avLst/>
              <a:gdLst/>
              <a:ahLst/>
              <a:cxnLst/>
              <a:rect l="l" t="t" r="r" b="b"/>
              <a:pathLst>
                <a:path w="5181" h="11950" extrusionOk="0">
                  <a:moveTo>
                    <a:pt x="12" y="1"/>
                  </a:moveTo>
                  <a:lnTo>
                    <a:pt x="0" y="35"/>
                  </a:lnTo>
                  <a:lnTo>
                    <a:pt x="159" y="91"/>
                  </a:lnTo>
                  <a:lnTo>
                    <a:pt x="329" y="171"/>
                  </a:lnTo>
                  <a:lnTo>
                    <a:pt x="499" y="261"/>
                  </a:lnTo>
                  <a:lnTo>
                    <a:pt x="680" y="363"/>
                  </a:lnTo>
                  <a:lnTo>
                    <a:pt x="1055" y="590"/>
                  </a:lnTo>
                  <a:lnTo>
                    <a:pt x="1429" y="851"/>
                  </a:lnTo>
                  <a:lnTo>
                    <a:pt x="1791" y="1134"/>
                  </a:lnTo>
                  <a:lnTo>
                    <a:pt x="2120" y="1406"/>
                  </a:lnTo>
                  <a:lnTo>
                    <a:pt x="2404" y="1690"/>
                  </a:lnTo>
                  <a:lnTo>
                    <a:pt x="2528" y="1815"/>
                  </a:lnTo>
                  <a:lnTo>
                    <a:pt x="2642" y="1939"/>
                  </a:lnTo>
                  <a:lnTo>
                    <a:pt x="2914" y="2279"/>
                  </a:lnTo>
                  <a:lnTo>
                    <a:pt x="3163" y="2619"/>
                  </a:lnTo>
                  <a:lnTo>
                    <a:pt x="3401" y="2982"/>
                  </a:lnTo>
                  <a:lnTo>
                    <a:pt x="3514" y="3164"/>
                  </a:lnTo>
                  <a:lnTo>
                    <a:pt x="3628" y="3356"/>
                  </a:lnTo>
                  <a:lnTo>
                    <a:pt x="3730" y="3560"/>
                  </a:lnTo>
                  <a:lnTo>
                    <a:pt x="3821" y="3776"/>
                  </a:lnTo>
                  <a:lnTo>
                    <a:pt x="3923" y="3991"/>
                  </a:lnTo>
                  <a:lnTo>
                    <a:pt x="4013" y="4218"/>
                  </a:lnTo>
                  <a:lnTo>
                    <a:pt x="4093" y="4456"/>
                  </a:lnTo>
                  <a:lnTo>
                    <a:pt x="4183" y="4694"/>
                  </a:lnTo>
                  <a:lnTo>
                    <a:pt x="4263" y="4955"/>
                  </a:lnTo>
                  <a:lnTo>
                    <a:pt x="4331" y="5227"/>
                  </a:lnTo>
                  <a:lnTo>
                    <a:pt x="4478" y="5816"/>
                  </a:lnTo>
                  <a:lnTo>
                    <a:pt x="4603" y="6462"/>
                  </a:lnTo>
                  <a:lnTo>
                    <a:pt x="4727" y="7177"/>
                  </a:lnTo>
                  <a:lnTo>
                    <a:pt x="4829" y="7959"/>
                  </a:lnTo>
                  <a:lnTo>
                    <a:pt x="4920" y="8820"/>
                  </a:lnTo>
                  <a:lnTo>
                    <a:pt x="5011" y="9773"/>
                  </a:lnTo>
                  <a:lnTo>
                    <a:pt x="5090" y="10815"/>
                  </a:lnTo>
                  <a:lnTo>
                    <a:pt x="5147" y="11949"/>
                  </a:lnTo>
                  <a:lnTo>
                    <a:pt x="5181" y="11949"/>
                  </a:lnTo>
                  <a:lnTo>
                    <a:pt x="5124" y="10804"/>
                  </a:lnTo>
                  <a:lnTo>
                    <a:pt x="5045" y="9761"/>
                  </a:lnTo>
                  <a:lnTo>
                    <a:pt x="4954" y="8820"/>
                  </a:lnTo>
                  <a:lnTo>
                    <a:pt x="4863" y="7947"/>
                  </a:lnTo>
                  <a:lnTo>
                    <a:pt x="4761" y="7165"/>
                  </a:lnTo>
                  <a:lnTo>
                    <a:pt x="4637" y="6451"/>
                  </a:lnTo>
                  <a:lnTo>
                    <a:pt x="4512" y="5805"/>
                  </a:lnTo>
                  <a:lnTo>
                    <a:pt x="4365" y="5227"/>
                  </a:lnTo>
                  <a:lnTo>
                    <a:pt x="4297" y="4955"/>
                  </a:lnTo>
                  <a:lnTo>
                    <a:pt x="4217" y="4694"/>
                  </a:lnTo>
                  <a:lnTo>
                    <a:pt x="4127" y="4445"/>
                  </a:lnTo>
                  <a:lnTo>
                    <a:pt x="4036" y="4206"/>
                  </a:lnTo>
                  <a:lnTo>
                    <a:pt x="3945" y="3980"/>
                  </a:lnTo>
                  <a:lnTo>
                    <a:pt x="3855" y="3753"/>
                  </a:lnTo>
                  <a:lnTo>
                    <a:pt x="3753" y="3549"/>
                  </a:lnTo>
                  <a:lnTo>
                    <a:pt x="3650" y="3345"/>
                  </a:lnTo>
                  <a:lnTo>
                    <a:pt x="3548" y="3152"/>
                  </a:lnTo>
                  <a:lnTo>
                    <a:pt x="3435" y="2959"/>
                  </a:lnTo>
                  <a:lnTo>
                    <a:pt x="3197" y="2597"/>
                  </a:lnTo>
                  <a:lnTo>
                    <a:pt x="2936" y="2257"/>
                  </a:lnTo>
                  <a:lnTo>
                    <a:pt x="2664" y="1917"/>
                  </a:lnTo>
                  <a:lnTo>
                    <a:pt x="2551" y="1792"/>
                  </a:lnTo>
                  <a:lnTo>
                    <a:pt x="2426" y="1656"/>
                  </a:lnTo>
                  <a:lnTo>
                    <a:pt x="2143" y="1384"/>
                  </a:lnTo>
                  <a:lnTo>
                    <a:pt x="1803" y="1100"/>
                  </a:lnTo>
                  <a:lnTo>
                    <a:pt x="1451" y="828"/>
                  </a:lnTo>
                  <a:lnTo>
                    <a:pt x="1077" y="568"/>
                  </a:lnTo>
                  <a:lnTo>
                    <a:pt x="703" y="329"/>
                  </a:lnTo>
                  <a:lnTo>
                    <a:pt x="522" y="227"/>
                  </a:lnTo>
                  <a:lnTo>
                    <a:pt x="340" y="137"/>
                  </a:lnTo>
                  <a:lnTo>
                    <a:pt x="170" y="57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25"/>
            <p:cNvSpPr/>
            <p:nvPr/>
          </p:nvSpPr>
          <p:spPr>
            <a:xfrm>
              <a:off x="5346175" y="-535950"/>
              <a:ext cx="178850" cy="163275"/>
            </a:xfrm>
            <a:custGeom>
              <a:avLst/>
              <a:gdLst/>
              <a:ahLst/>
              <a:cxnLst/>
              <a:rect l="l" t="t" r="r" b="b"/>
              <a:pathLst>
                <a:path w="7154" h="6531" extrusionOk="0">
                  <a:moveTo>
                    <a:pt x="0" y="1"/>
                  </a:moveTo>
                  <a:lnTo>
                    <a:pt x="0" y="6292"/>
                  </a:lnTo>
                  <a:lnTo>
                    <a:pt x="0" y="6338"/>
                  </a:lnTo>
                  <a:lnTo>
                    <a:pt x="11" y="6383"/>
                  </a:lnTo>
                  <a:lnTo>
                    <a:pt x="34" y="6428"/>
                  </a:lnTo>
                  <a:lnTo>
                    <a:pt x="68" y="6462"/>
                  </a:lnTo>
                  <a:lnTo>
                    <a:pt x="102" y="6485"/>
                  </a:lnTo>
                  <a:lnTo>
                    <a:pt x="147" y="6508"/>
                  </a:lnTo>
                  <a:lnTo>
                    <a:pt x="193" y="6530"/>
                  </a:lnTo>
                  <a:lnTo>
                    <a:pt x="6949" y="6530"/>
                  </a:lnTo>
                  <a:lnTo>
                    <a:pt x="6994" y="6508"/>
                  </a:lnTo>
                  <a:lnTo>
                    <a:pt x="7040" y="6485"/>
                  </a:lnTo>
                  <a:lnTo>
                    <a:pt x="7074" y="6462"/>
                  </a:lnTo>
                  <a:lnTo>
                    <a:pt x="7108" y="6428"/>
                  </a:lnTo>
                  <a:lnTo>
                    <a:pt x="7131" y="6383"/>
                  </a:lnTo>
                  <a:lnTo>
                    <a:pt x="7142" y="6338"/>
                  </a:lnTo>
                  <a:lnTo>
                    <a:pt x="7153" y="6292"/>
                  </a:lnTo>
                  <a:lnTo>
                    <a:pt x="715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25"/>
            <p:cNvSpPr/>
            <p:nvPr/>
          </p:nvSpPr>
          <p:spPr>
            <a:xfrm>
              <a:off x="5346175" y="-526025"/>
              <a:ext cx="178850" cy="66625"/>
            </a:xfrm>
            <a:custGeom>
              <a:avLst/>
              <a:gdLst/>
              <a:ahLst/>
              <a:cxnLst/>
              <a:rect l="l" t="t" r="r" b="b"/>
              <a:pathLst>
                <a:path w="7154" h="2665" extrusionOk="0">
                  <a:moveTo>
                    <a:pt x="0" y="0"/>
                  </a:moveTo>
                  <a:lnTo>
                    <a:pt x="0" y="2664"/>
                  </a:lnTo>
                  <a:lnTo>
                    <a:pt x="7153" y="2120"/>
                  </a:lnTo>
                  <a:lnTo>
                    <a:pt x="7153" y="0"/>
                  </a:lnTo>
                  <a:close/>
                </a:path>
              </a:pathLst>
            </a:custGeom>
            <a:solidFill>
              <a:srgbClr val="0A0A0A">
                <a:alpha val="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25"/>
            <p:cNvSpPr/>
            <p:nvPr/>
          </p:nvSpPr>
          <p:spPr>
            <a:xfrm>
              <a:off x="5338800" y="-535950"/>
              <a:ext cx="193300" cy="57550"/>
            </a:xfrm>
            <a:custGeom>
              <a:avLst/>
              <a:gdLst/>
              <a:ahLst/>
              <a:cxnLst/>
              <a:rect l="l" t="t" r="r" b="b"/>
              <a:pathLst>
                <a:path w="7732" h="2302" extrusionOk="0">
                  <a:moveTo>
                    <a:pt x="0" y="1"/>
                  </a:moveTo>
                  <a:lnTo>
                    <a:pt x="0" y="2302"/>
                  </a:lnTo>
                  <a:lnTo>
                    <a:pt x="7732" y="2302"/>
                  </a:lnTo>
                  <a:lnTo>
                    <a:pt x="773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8"/>
          <p:cNvSpPr txBox="1">
            <a:spLocks noGrp="1"/>
          </p:cNvSpPr>
          <p:nvPr>
            <p:ph type="title"/>
          </p:nvPr>
        </p:nvSpPr>
        <p:spPr>
          <a:xfrm>
            <a:off x="1280250" y="1482300"/>
            <a:ext cx="6583500" cy="21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9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232" name="Google Shape;232;p8"/>
          <p:cNvGrpSpPr/>
          <p:nvPr/>
        </p:nvGrpSpPr>
        <p:grpSpPr>
          <a:xfrm>
            <a:off x="-73025" y="514350"/>
            <a:ext cx="9216900" cy="4628975"/>
            <a:chOff x="-73025" y="514350"/>
            <a:chExt cx="9216900" cy="4628975"/>
          </a:xfrm>
        </p:grpSpPr>
        <p:cxnSp>
          <p:nvCxnSpPr>
            <p:cNvPr id="233" name="Google Shape;233;p8"/>
            <p:cNvCxnSpPr/>
            <p:nvPr/>
          </p:nvCxnSpPr>
          <p:spPr>
            <a:xfrm>
              <a:off x="703650" y="514350"/>
              <a:ext cx="77367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34" name="Google Shape;234;p8"/>
            <p:cNvSpPr/>
            <p:nvPr/>
          </p:nvSpPr>
          <p:spPr>
            <a:xfrm>
              <a:off x="-73025" y="4599425"/>
              <a:ext cx="9216900" cy="543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5" name="Google Shape;235;p8"/>
          <p:cNvGrpSpPr/>
          <p:nvPr/>
        </p:nvGrpSpPr>
        <p:grpSpPr>
          <a:xfrm flipH="1">
            <a:off x="129583" y="3764250"/>
            <a:ext cx="855655" cy="842208"/>
            <a:chOff x="3693450" y="-758825"/>
            <a:chExt cx="855655" cy="842208"/>
          </a:xfrm>
        </p:grpSpPr>
        <p:sp>
          <p:nvSpPr>
            <p:cNvPr id="236" name="Google Shape;236;p8"/>
            <p:cNvSpPr/>
            <p:nvPr/>
          </p:nvSpPr>
          <p:spPr>
            <a:xfrm>
              <a:off x="4333417" y="-665871"/>
              <a:ext cx="215688" cy="148407"/>
            </a:xfrm>
            <a:custGeom>
              <a:avLst/>
              <a:gdLst/>
              <a:ahLst/>
              <a:cxnLst/>
              <a:rect l="l" t="t" r="r" b="b"/>
              <a:pathLst>
                <a:path w="5998" h="4127" extrusionOk="0">
                  <a:moveTo>
                    <a:pt x="3220" y="0"/>
                  </a:moveTo>
                  <a:lnTo>
                    <a:pt x="3016" y="11"/>
                  </a:lnTo>
                  <a:lnTo>
                    <a:pt x="2620" y="45"/>
                  </a:lnTo>
                  <a:lnTo>
                    <a:pt x="2223" y="91"/>
                  </a:lnTo>
                  <a:lnTo>
                    <a:pt x="1" y="1315"/>
                  </a:lnTo>
                  <a:lnTo>
                    <a:pt x="1" y="1315"/>
                  </a:lnTo>
                  <a:lnTo>
                    <a:pt x="103" y="1281"/>
                  </a:lnTo>
                  <a:lnTo>
                    <a:pt x="228" y="1247"/>
                  </a:lnTo>
                  <a:lnTo>
                    <a:pt x="341" y="1224"/>
                  </a:lnTo>
                  <a:lnTo>
                    <a:pt x="454" y="1213"/>
                  </a:lnTo>
                  <a:lnTo>
                    <a:pt x="568" y="1202"/>
                  </a:lnTo>
                  <a:lnTo>
                    <a:pt x="692" y="1202"/>
                  </a:lnTo>
                  <a:lnTo>
                    <a:pt x="806" y="1213"/>
                  </a:lnTo>
                  <a:lnTo>
                    <a:pt x="930" y="1224"/>
                  </a:lnTo>
                  <a:lnTo>
                    <a:pt x="1157" y="1270"/>
                  </a:lnTo>
                  <a:lnTo>
                    <a:pt x="1384" y="1338"/>
                  </a:lnTo>
                  <a:lnTo>
                    <a:pt x="1611" y="1440"/>
                  </a:lnTo>
                  <a:lnTo>
                    <a:pt x="1815" y="1553"/>
                  </a:lnTo>
                  <a:lnTo>
                    <a:pt x="2007" y="1689"/>
                  </a:lnTo>
                  <a:lnTo>
                    <a:pt x="2189" y="1848"/>
                  </a:lnTo>
                  <a:lnTo>
                    <a:pt x="2359" y="2007"/>
                  </a:lnTo>
                  <a:lnTo>
                    <a:pt x="2517" y="2188"/>
                  </a:lnTo>
                  <a:lnTo>
                    <a:pt x="2665" y="2381"/>
                  </a:lnTo>
                  <a:lnTo>
                    <a:pt x="2790" y="2573"/>
                  </a:lnTo>
                  <a:lnTo>
                    <a:pt x="2914" y="2789"/>
                  </a:lnTo>
                  <a:lnTo>
                    <a:pt x="3028" y="2993"/>
                  </a:lnTo>
                  <a:lnTo>
                    <a:pt x="3152" y="3265"/>
                  </a:lnTo>
                  <a:lnTo>
                    <a:pt x="3209" y="3401"/>
                  </a:lnTo>
                  <a:lnTo>
                    <a:pt x="3288" y="3526"/>
                  </a:lnTo>
                  <a:lnTo>
                    <a:pt x="3368" y="3650"/>
                  </a:lnTo>
                  <a:lnTo>
                    <a:pt x="3447" y="3764"/>
                  </a:lnTo>
                  <a:lnTo>
                    <a:pt x="3549" y="3866"/>
                  </a:lnTo>
                  <a:lnTo>
                    <a:pt x="3662" y="3956"/>
                  </a:lnTo>
                  <a:lnTo>
                    <a:pt x="3753" y="4013"/>
                  </a:lnTo>
                  <a:lnTo>
                    <a:pt x="3855" y="4058"/>
                  </a:lnTo>
                  <a:lnTo>
                    <a:pt x="3946" y="4081"/>
                  </a:lnTo>
                  <a:lnTo>
                    <a:pt x="4048" y="4104"/>
                  </a:lnTo>
                  <a:lnTo>
                    <a:pt x="4150" y="4115"/>
                  </a:lnTo>
                  <a:lnTo>
                    <a:pt x="4263" y="4126"/>
                  </a:lnTo>
                  <a:lnTo>
                    <a:pt x="4365" y="4115"/>
                  </a:lnTo>
                  <a:lnTo>
                    <a:pt x="4467" y="4104"/>
                  </a:lnTo>
                  <a:lnTo>
                    <a:pt x="4581" y="4081"/>
                  </a:lnTo>
                  <a:lnTo>
                    <a:pt x="4683" y="4047"/>
                  </a:lnTo>
                  <a:lnTo>
                    <a:pt x="4898" y="3979"/>
                  </a:lnTo>
                  <a:lnTo>
                    <a:pt x="5091" y="3888"/>
                  </a:lnTo>
                  <a:lnTo>
                    <a:pt x="5284" y="3775"/>
                  </a:lnTo>
                  <a:lnTo>
                    <a:pt x="5431" y="3673"/>
                  </a:lnTo>
                  <a:lnTo>
                    <a:pt x="5567" y="3571"/>
                  </a:lnTo>
                  <a:lnTo>
                    <a:pt x="5692" y="3446"/>
                  </a:lnTo>
                  <a:lnTo>
                    <a:pt x="5805" y="3310"/>
                  </a:lnTo>
                  <a:lnTo>
                    <a:pt x="5839" y="3231"/>
                  </a:lnTo>
                  <a:lnTo>
                    <a:pt x="5884" y="3163"/>
                  </a:lnTo>
                  <a:lnTo>
                    <a:pt x="5941" y="3004"/>
                  </a:lnTo>
                  <a:lnTo>
                    <a:pt x="5975" y="2834"/>
                  </a:lnTo>
                  <a:lnTo>
                    <a:pt x="5998" y="2664"/>
                  </a:lnTo>
                  <a:lnTo>
                    <a:pt x="5998" y="2494"/>
                  </a:lnTo>
                  <a:lnTo>
                    <a:pt x="5986" y="2313"/>
                  </a:lnTo>
                  <a:lnTo>
                    <a:pt x="5964" y="2143"/>
                  </a:lnTo>
                  <a:lnTo>
                    <a:pt x="5930" y="1973"/>
                  </a:lnTo>
                  <a:lnTo>
                    <a:pt x="5884" y="1791"/>
                  </a:lnTo>
                  <a:lnTo>
                    <a:pt x="5839" y="1610"/>
                  </a:lnTo>
                  <a:lnTo>
                    <a:pt x="5771" y="1428"/>
                  </a:lnTo>
                  <a:lnTo>
                    <a:pt x="5692" y="1247"/>
                  </a:lnTo>
                  <a:lnTo>
                    <a:pt x="5601" y="1088"/>
                  </a:lnTo>
                  <a:lnTo>
                    <a:pt x="5510" y="930"/>
                  </a:lnTo>
                  <a:lnTo>
                    <a:pt x="5397" y="771"/>
                  </a:lnTo>
                  <a:lnTo>
                    <a:pt x="5261" y="635"/>
                  </a:lnTo>
                  <a:lnTo>
                    <a:pt x="5113" y="510"/>
                  </a:lnTo>
                  <a:lnTo>
                    <a:pt x="4955" y="397"/>
                  </a:lnTo>
                  <a:lnTo>
                    <a:pt x="4785" y="295"/>
                  </a:lnTo>
                  <a:lnTo>
                    <a:pt x="4592" y="215"/>
                  </a:lnTo>
                  <a:lnTo>
                    <a:pt x="4411" y="147"/>
                  </a:lnTo>
                  <a:lnTo>
                    <a:pt x="4218" y="91"/>
                  </a:lnTo>
                  <a:lnTo>
                    <a:pt x="4014" y="45"/>
                  </a:lnTo>
                  <a:lnTo>
                    <a:pt x="3821" y="23"/>
                  </a:lnTo>
                  <a:lnTo>
                    <a:pt x="3617" y="11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8"/>
            <p:cNvSpPr/>
            <p:nvPr/>
          </p:nvSpPr>
          <p:spPr>
            <a:xfrm>
              <a:off x="3693450" y="-537892"/>
              <a:ext cx="176132" cy="123163"/>
            </a:xfrm>
            <a:custGeom>
              <a:avLst/>
              <a:gdLst/>
              <a:ahLst/>
              <a:cxnLst/>
              <a:rect l="l" t="t" r="r" b="b"/>
              <a:pathLst>
                <a:path w="4898" h="3425" extrusionOk="0">
                  <a:moveTo>
                    <a:pt x="1655" y="1"/>
                  </a:moveTo>
                  <a:lnTo>
                    <a:pt x="1406" y="12"/>
                  </a:lnTo>
                  <a:lnTo>
                    <a:pt x="1281" y="23"/>
                  </a:lnTo>
                  <a:lnTo>
                    <a:pt x="1156" y="46"/>
                  </a:lnTo>
                  <a:lnTo>
                    <a:pt x="1043" y="69"/>
                  </a:lnTo>
                  <a:lnTo>
                    <a:pt x="930" y="103"/>
                  </a:lnTo>
                  <a:lnTo>
                    <a:pt x="816" y="137"/>
                  </a:lnTo>
                  <a:lnTo>
                    <a:pt x="703" y="193"/>
                  </a:lnTo>
                  <a:lnTo>
                    <a:pt x="612" y="250"/>
                  </a:lnTo>
                  <a:lnTo>
                    <a:pt x="510" y="318"/>
                  </a:lnTo>
                  <a:lnTo>
                    <a:pt x="419" y="397"/>
                  </a:lnTo>
                  <a:lnTo>
                    <a:pt x="340" y="488"/>
                  </a:lnTo>
                  <a:lnTo>
                    <a:pt x="261" y="590"/>
                  </a:lnTo>
                  <a:lnTo>
                    <a:pt x="193" y="715"/>
                  </a:lnTo>
                  <a:lnTo>
                    <a:pt x="136" y="839"/>
                  </a:lnTo>
                  <a:lnTo>
                    <a:pt x="91" y="976"/>
                  </a:lnTo>
                  <a:lnTo>
                    <a:pt x="57" y="1089"/>
                  </a:lnTo>
                  <a:lnTo>
                    <a:pt x="34" y="1202"/>
                  </a:lnTo>
                  <a:lnTo>
                    <a:pt x="11" y="1327"/>
                  </a:lnTo>
                  <a:lnTo>
                    <a:pt x="0" y="1452"/>
                  </a:lnTo>
                  <a:lnTo>
                    <a:pt x="0" y="1565"/>
                  </a:lnTo>
                  <a:lnTo>
                    <a:pt x="11" y="1690"/>
                  </a:lnTo>
                  <a:lnTo>
                    <a:pt x="23" y="1814"/>
                  </a:lnTo>
                  <a:lnTo>
                    <a:pt x="45" y="1928"/>
                  </a:lnTo>
                  <a:lnTo>
                    <a:pt x="68" y="2052"/>
                  </a:lnTo>
                  <a:lnTo>
                    <a:pt x="102" y="2166"/>
                  </a:lnTo>
                  <a:lnTo>
                    <a:pt x="147" y="2279"/>
                  </a:lnTo>
                  <a:lnTo>
                    <a:pt x="193" y="2393"/>
                  </a:lnTo>
                  <a:lnTo>
                    <a:pt x="249" y="2495"/>
                  </a:lnTo>
                  <a:lnTo>
                    <a:pt x="306" y="2608"/>
                  </a:lnTo>
                  <a:lnTo>
                    <a:pt x="374" y="2699"/>
                  </a:lnTo>
                  <a:lnTo>
                    <a:pt x="453" y="2801"/>
                  </a:lnTo>
                  <a:lnTo>
                    <a:pt x="533" y="2891"/>
                  </a:lnTo>
                  <a:lnTo>
                    <a:pt x="624" y="2971"/>
                  </a:lnTo>
                  <a:lnTo>
                    <a:pt x="726" y="3050"/>
                  </a:lnTo>
                  <a:lnTo>
                    <a:pt x="816" y="3118"/>
                  </a:lnTo>
                  <a:lnTo>
                    <a:pt x="918" y="3186"/>
                  </a:lnTo>
                  <a:lnTo>
                    <a:pt x="1032" y="3243"/>
                  </a:lnTo>
                  <a:lnTo>
                    <a:pt x="1145" y="3288"/>
                  </a:lnTo>
                  <a:lnTo>
                    <a:pt x="1258" y="3333"/>
                  </a:lnTo>
                  <a:lnTo>
                    <a:pt x="1372" y="3367"/>
                  </a:lnTo>
                  <a:lnTo>
                    <a:pt x="1485" y="3390"/>
                  </a:lnTo>
                  <a:lnTo>
                    <a:pt x="1610" y="3413"/>
                  </a:lnTo>
                  <a:lnTo>
                    <a:pt x="1734" y="3424"/>
                  </a:lnTo>
                  <a:lnTo>
                    <a:pt x="1973" y="3424"/>
                  </a:lnTo>
                  <a:lnTo>
                    <a:pt x="2097" y="3413"/>
                  </a:lnTo>
                  <a:lnTo>
                    <a:pt x="2211" y="3390"/>
                  </a:lnTo>
                  <a:lnTo>
                    <a:pt x="2347" y="3356"/>
                  </a:lnTo>
                  <a:lnTo>
                    <a:pt x="2471" y="3311"/>
                  </a:lnTo>
                  <a:lnTo>
                    <a:pt x="2596" y="3254"/>
                  </a:lnTo>
                  <a:lnTo>
                    <a:pt x="2709" y="3186"/>
                  </a:lnTo>
                  <a:lnTo>
                    <a:pt x="2823" y="3107"/>
                  </a:lnTo>
                  <a:lnTo>
                    <a:pt x="2925" y="3016"/>
                  </a:lnTo>
                  <a:lnTo>
                    <a:pt x="3015" y="2914"/>
                  </a:lnTo>
                  <a:lnTo>
                    <a:pt x="3095" y="2812"/>
                  </a:lnTo>
                  <a:lnTo>
                    <a:pt x="3152" y="2710"/>
                  </a:lnTo>
                  <a:lnTo>
                    <a:pt x="3208" y="2608"/>
                  </a:lnTo>
                  <a:lnTo>
                    <a:pt x="3288" y="2393"/>
                  </a:lnTo>
                  <a:lnTo>
                    <a:pt x="3356" y="2177"/>
                  </a:lnTo>
                  <a:lnTo>
                    <a:pt x="3424" y="1950"/>
                  </a:lnTo>
                  <a:lnTo>
                    <a:pt x="3526" y="1667"/>
                  </a:lnTo>
                  <a:lnTo>
                    <a:pt x="3639" y="1384"/>
                  </a:lnTo>
                  <a:lnTo>
                    <a:pt x="3707" y="1248"/>
                  </a:lnTo>
                  <a:lnTo>
                    <a:pt x="3786" y="1123"/>
                  </a:lnTo>
                  <a:lnTo>
                    <a:pt x="3866" y="998"/>
                  </a:lnTo>
                  <a:lnTo>
                    <a:pt x="3956" y="873"/>
                  </a:lnTo>
                  <a:lnTo>
                    <a:pt x="4047" y="760"/>
                  </a:lnTo>
                  <a:lnTo>
                    <a:pt x="4149" y="658"/>
                  </a:lnTo>
                  <a:lnTo>
                    <a:pt x="4262" y="556"/>
                  </a:lnTo>
                  <a:lnTo>
                    <a:pt x="4376" y="477"/>
                  </a:lnTo>
                  <a:lnTo>
                    <a:pt x="4489" y="397"/>
                  </a:lnTo>
                  <a:lnTo>
                    <a:pt x="4625" y="341"/>
                  </a:lnTo>
                  <a:lnTo>
                    <a:pt x="4761" y="284"/>
                  </a:lnTo>
                  <a:lnTo>
                    <a:pt x="4897" y="250"/>
                  </a:lnTo>
                  <a:lnTo>
                    <a:pt x="2154" y="46"/>
                  </a:lnTo>
                  <a:lnTo>
                    <a:pt x="1905" y="23"/>
                  </a:lnTo>
                  <a:lnTo>
                    <a:pt x="1655" y="1"/>
                  </a:lnTo>
                  <a:close/>
                </a:path>
              </a:pathLst>
            </a:custGeom>
            <a:solidFill>
              <a:srgbClr val="86AD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8"/>
            <p:cNvSpPr/>
            <p:nvPr/>
          </p:nvSpPr>
          <p:spPr>
            <a:xfrm>
              <a:off x="3693450" y="-537892"/>
              <a:ext cx="176132" cy="123163"/>
            </a:xfrm>
            <a:custGeom>
              <a:avLst/>
              <a:gdLst/>
              <a:ahLst/>
              <a:cxnLst/>
              <a:rect l="l" t="t" r="r" b="b"/>
              <a:pathLst>
                <a:path w="4898" h="3425" fill="none" extrusionOk="0">
                  <a:moveTo>
                    <a:pt x="2154" y="46"/>
                  </a:moveTo>
                  <a:lnTo>
                    <a:pt x="2154" y="46"/>
                  </a:lnTo>
                  <a:lnTo>
                    <a:pt x="1905" y="23"/>
                  </a:lnTo>
                  <a:lnTo>
                    <a:pt x="1655" y="1"/>
                  </a:lnTo>
                  <a:lnTo>
                    <a:pt x="1406" y="12"/>
                  </a:lnTo>
                  <a:lnTo>
                    <a:pt x="1281" y="23"/>
                  </a:lnTo>
                  <a:lnTo>
                    <a:pt x="1156" y="46"/>
                  </a:lnTo>
                  <a:lnTo>
                    <a:pt x="1043" y="69"/>
                  </a:lnTo>
                  <a:lnTo>
                    <a:pt x="930" y="103"/>
                  </a:lnTo>
                  <a:lnTo>
                    <a:pt x="816" y="137"/>
                  </a:lnTo>
                  <a:lnTo>
                    <a:pt x="703" y="193"/>
                  </a:lnTo>
                  <a:lnTo>
                    <a:pt x="612" y="250"/>
                  </a:lnTo>
                  <a:lnTo>
                    <a:pt x="510" y="318"/>
                  </a:lnTo>
                  <a:lnTo>
                    <a:pt x="419" y="397"/>
                  </a:lnTo>
                  <a:lnTo>
                    <a:pt x="340" y="488"/>
                  </a:lnTo>
                  <a:lnTo>
                    <a:pt x="340" y="488"/>
                  </a:lnTo>
                  <a:lnTo>
                    <a:pt x="261" y="590"/>
                  </a:lnTo>
                  <a:lnTo>
                    <a:pt x="193" y="715"/>
                  </a:lnTo>
                  <a:lnTo>
                    <a:pt x="136" y="839"/>
                  </a:lnTo>
                  <a:lnTo>
                    <a:pt x="91" y="976"/>
                  </a:lnTo>
                  <a:lnTo>
                    <a:pt x="91" y="976"/>
                  </a:lnTo>
                  <a:lnTo>
                    <a:pt x="57" y="1089"/>
                  </a:lnTo>
                  <a:lnTo>
                    <a:pt x="34" y="1202"/>
                  </a:lnTo>
                  <a:lnTo>
                    <a:pt x="11" y="1327"/>
                  </a:lnTo>
                  <a:lnTo>
                    <a:pt x="0" y="1452"/>
                  </a:lnTo>
                  <a:lnTo>
                    <a:pt x="0" y="1565"/>
                  </a:lnTo>
                  <a:lnTo>
                    <a:pt x="11" y="1690"/>
                  </a:lnTo>
                  <a:lnTo>
                    <a:pt x="23" y="1814"/>
                  </a:lnTo>
                  <a:lnTo>
                    <a:pt x="45" y="1928"/>
                  </a:lnTo>
                  <a:lnTo>
                    <a:pt x="68" y="2052"/>
                  </a:lnTo>
                  <a:lnTo>
                    <a:pt x="102" y="2166"/>
                  </a:lnTo>
                  <a:lnTo>
                    <a:pt x="147" y="2279"/>
                  </a:lnTo>
                  <a:lnTo>
                    <a:pt x="193" y="2393"/>
                  </a:lnTo>
                  <a:lnTo>
                    <a:pt x="249" y="2495"/>
                  </a:lnTo>
                  <a:lnTo>
                    <a:pt x="306" y="2608"/>
                  </a:lnTo>
                  <a:lnTo>
                    <a:pt x="374" y="2699"/>
                  </a:lnTo>
                  <a:lnTo>
                    <a:pt x="453" y="2801"/>
                  </a:lnTo>
                  <a:lnTo>
                    <a:pt x="453" y="2801"/>
                  </a:lnTo>
                  <a:lnTo>
                    <a:pt x="533" y="2891"/>
                  </a:lnTo>
                  <a:lnTo>
                    <a:pt x="624" y="2971"/>
                  </a:lnTo>
                  <a:lnTo>
                    <a:pt x="726" y="3050"/>
                  </a:lnTo>
                  <a:lnTo>
                    <a:pt x="816" y="3118"/>
                  </a:lnTo>
                  <a:lnTo>
                    <a:pt x="918" y="3186"/>
                  </a:lnTo>
                  <a:lnTo>
                    <a:pt x="1032" y="3243"/>
                  </a:lnTo>
                  <a:lnTo>
                    <a:pt x="1145" y="3288"/>
                  </a:lnTo>
                  <a:lnTo>
                    <a:pt x="1258" y="3333"/>
                  </a:lnTo>
                  <a:lnTo>
                    <a:pt x="1372" y="3367"/>
                  </a:lnTo>
                  <a:lnTo>
                    <a:pt x="1485" y="3390"/>
                  </a:lnTo>
                  <a:lnTo>
                    <a:pt x="1610" y="3413"/>
                  </a:lnTo>
                  <a:lnTo>
                    <a:pt x="1734" y="3424"/>
                  </a:lnTo>
                  <a:lnTo>
                    <a:pt x="1848" y="3424"/>
                  </a:lnTo>
                  <a:lnTo>
                    <a:pt x="1973" y="3424"/>
                  </a:lnTo>
                  <a:lnTo>
                    <a:pt x="2097" y="3413"/>
                  </a:lnTo>
                  <a:lnTo>
                    <a:pt x="2211" y="3390"/>
                  </a:lnTo>
                  <a:lnTo>
                    <a:pt x="2211" y="3390"/>
                  </a:lnTo>
                  <a:lnTo>
                    <a:pt x="2347" y="3356"/>
                  </a:lnTo>
                  <a:lnTo>
                    <a:pt x="2471" y="3311"/>
                  </a:lnTo>
                  <a:lnTo>
                    <a:pt x="2596" y="3254"/>
                  </a:lnTo>
                  <a:lnTo>
                    <a:pt x="2709" y="3186"/>
                  </a:lnTo>
                  <a:lnTo>
                    <a:pt x="2823" y="3107"/>
                  </a:lnTo>
                  <a:lnTo>
                    <a:pt x="2925" y="3016"/>
                  </a:lnTo>
                  <a:lnTo>
                    <a:pt x="3015" y="2914"/>
                  </a:lnTo>
                  <a:lnTo>
                    <a:pt x="3095" y="2812"/>
                  </a:lnTo>
                  <a:lnTo>
                    <a:pt x="3095" y="2812"/>
                  </a:lnTo>
                  <a:lnTo>
                    <a:pt x="3152" y="2710"/>
                  </a:lnTo>
                  <a:lnTo>
                    <a:pt x="3208" y="2608"/>
                  </a:lnTo>
                  <a:lnTo>
                    <a:pt x="3288" y="2393"/>
                  </a:lnTo>
                  <a:lnTo>
                    <a:pt x="3356" y="2177"/>
                  </a:lnTo>
                  <a:lnTo>
                    <a:pt x="3424" y="1950"/>
                  </a:lnTo>
                  <a:lnTo>
                    <a:pt x="3424" y="1950"/>
                  </a:lnTo>
                  <a:lnTo>
                    <a:pt x="3526" y="1667"/>
                  </a:lnTo>
                  <a:lnTo>
                    <a:pt x="3639" y="1384"/>
                  </a:lnTo>
                  <a:lnTo>
                    <a:pt x="3707" y="1248"/>
                  </a:lnTo>
                  <a:lnTo>
                    <a:pt x="3786" y="1123"/>
                  </a:lnTo>
                  <a:lnTo>
                    <a:pt x="3866" y="998"/>
                  </a:lnTo>
                  <a:lnTo>
                    <a:pt x="3956" y="873"/>
                  </a:lnTo>
                  <a:lnTo>
                    <a:pt x="4047" y="760"/>
                  </a:lnTo>
                  <a:lnTo>
                    <a:pt x="4149" y="658"/>
                  </a:lnTo>
                  <a:lnTo>
                    <a:pt x="4262" y="556"/>
                  </a:lnTo>
                  <a:lnTo>
                    <a:pt x="4376" y="477"/>
                  </a:lnTo>
                  <a:lnTo>
                    <a:pt x="4489" y="397"/>
                  </a:lnTo>
                  <a:lnTo>
                    <a:pt x="4625" y="341"/>
                  </a:lnTo>
                  <a:lnTo>
                    <a:pt x="4761" y="284"/>
                  </a:lnTo>
                  <a:lnTo>
                    <a:pt x="4897" y="25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8"/>
            <p:cNvSpPr/>
            <p:nvPr/>
          </p:nvSpPr>
          <p:spPr>
            <a:xfrm>
              <a:off x="4333417" y="-665871"/>
              <a:ext cx="215688" cy="148407"/>
            </a:xfrm>
            <a:custGeom>
              <a:avLst/>
              <a:gdLst/>
              <a:ahLst/>
              <a:cxnLst/>
              <a:rect l="l" t="t" r="r" b="b"/>
              <a:pathLst>
                <a:path w="5998" h="4127" extrusionOk="0">
                  <a:moveTo>
                    <a:pt x="3220" y="0"/>
                  </a:moveTo>
                  <a:lnTo>
                    <a:pt x="3016" y="11"/>
                  </a:lnTo>
                  <a:lnTo>
                    <a:pt x="2620" y="45"/>
                  </a:lnTo>
                  <a:lnTo>
                    <a:pt x="2223" y="91"/>
                  </a:lnTo>
                  <a:lnTo>
                    <a:pt x="1" y="1315"/>
                  </a:lnTo>
                  <a:lnTo>
                    <a:pt x="1" y="1315"/>
                  </a:lnTo>
                  <a:lnTo>
                    <a:pt x="103" y="1281"/>
                  </a:lnTo>
                  <a:lnTo>
                    <a:pt x="228" y="1247"/>
                  </a:lnTo>
                  <a:lnTo>
                    <a:pt x="341" y="1224"/>
                  </a:lnTo>
                  <a:lnTo>
                    <a:pt x="454" y="1213"/>
                  </a:lnTo>
                  <a:lnTo>
                    <a:pt x="568" y="1202"/>
                  </a:lnTo>
                  <a:lnTo>
                    <a:pt x="692" y="1202"/>
                  </a:lnTo>
                  <a:lnTo>
                    <a:pt x="806" y="1213"/>
                  </a:lnTo>
                  <a:lnTo>
                    <a:pt x="930" y="1224"/>
                  </a:lnTo>
                  <a:lnTo>
                    <a:pt x="1157" y="1270"/>
                  </a:lnTo>
                  <a:lnTo>
                    <a:pt x="1384" y="1338"/>
                  </a:lnTo>
                  <a:lnTo>
                    <a:pt x="1611" y="1440"/>
                  </a:lnTo>
                  <a:lnTo>
                    <a:pt x="1815" y="1553"/>
                  </a:lnTo>
                  <a:lnTo>
                    <a:pt x="2007" y="1689"/>
                  </a:lnTo>
                  <a:lnTo>
                    <a:pt x="2189" y="1848"/>
                  </a:lnTo>
                  <a:lnTo>
                    <a:pt x="2359" y="2007"/>
                  </a:lnTo>
                  <a:lnTo>
                    <a:pt x="2517" y="2188"/>
                  </a:lnTo>
                  <a:lnTo>
                    <a:pt x="2665" y="2381"/>
                  </a:lnTo>
                  <a:lnTo>
                    <a:pt x="2790" y="2573"/>
                  </a:lnTo>
                  <a:lnTo>
                    <a:pt x="2914" y="2789"/>
                  </a:lnTo>
                  <a:lnTo>
                    <a:pt x="3028" y="2993"/>
                  </a:lnTo>
                  <a:lnTo>
                    <a:pt x="3152" y="3265"/>
                  </a:lnTo>
                  <a:lnTo>
                    <a:pt x="3209" y="3401"/>
                  </a:lnTo>
                  <a:lnTo>
                    <a:pt x="3288" y="3526"/>
                  </a:lnTo>
                  <a:lnTo>
                    <a:pt x="3368" y="3650"/>
                  </a:lnTo>
                  <a:lnTo>
                    <a:pt x="3447" y="3764"/>
                  </a:lnTo>
                  <a:lnTo>
                    <a:pt x="3549" y="3866"/>
                  </a:lnTo>
                  <a:lnTo>
                    <a:pt x="3662" y="3956"/>
                  </a:lnTo>
                  <a:lnTo>
                    <a:pt x="3753" y="4013"/>
                  </a:lnTo>
                  <a:lnTo>
                    <a:pt x="3855" y="4058"/>
                  </a:lnTo>
                  <a:lnTo>
                    <a:pt x="3946" y="4081"/>
                  </a:lnTo>
                  <a:lnTo>
                    <a:pt x="4048" y="4104"/>
                  </a:lnTo>
                  <a:lnTo>
                    <a:pt x="4150" y="4115"/>
                  </a:lnTo>
                  <a:lnTo>
                    <a:pt x="4263" y="4126"/>
                  </a:lnTo>
                  <a:lnTo>
                    <a:pt x="4365" y="4115"/>
                  </a:lnTo>
                  <a:lnTo>
                    <a:pt x="4467" y="4104"/>
                  </a:lnTo>
                  <a:lnTo>
                    <a:pt x="4581" y="4081"/>
                  </a:lnTo>
                  <a:lnTo>
                    <a:pt x="4683" y="4047"/>
                  </a:lnTo>
                  <a:lnTo>
                    <a:pt x="4898" y="3979"/>
                  </a:lnTo>
                  <a:lnTo>
                    <a:pt x="5091" y="3888"/>
                  </a:lnTo>
                  <a:lnTo>
                    <a:pt x="5284" y="3775"/>
                  </a:lnTo>
                  <a:lnTo>
                    <a:pt x="5431" y="3673"/>
                  </a:lnTo>
                  <a:lnTo>
                    <a:pt x="5567" y="3571"/>
                  </a:lnTo>
                  <a:lnTo>
                    <a:pt x="5692" y="3446"/>
                  </a:lnTo>
                  <a:lnTo>
                    <a:pt x="5805" y="3310"/>
                  </a:lnTo>
                  <a:lnTo>
                    <a:pt x="5839" y="3231"/>
                  </a:lnTo>
                  <a:lnTo>
                    <a:pt x="5884" y="3163"/>
                  </a:lnTo>
                  <a:lnTo>
                    <a:pt x="5941" y="3004"/>
                  </a:lnTo>
                  <a:lnTo>
                    <a:pt x="5975" y="2834"/>
                  </a:lnTo>
                  <a:lnTo>
                    <a:pt x="5998" y="2664"/>
                  </a:lnTo>
                  <a:lnTo>
                    <a:pt x="5998" y="2494"/>
                  </a:lnTo>
                  <a:lnTo>
                    <a:pt x="5986" y="2313"/>
                  </a:lnTo>
                  <a:lnTo>
                    <a:pt x="5964" y="2143"/>
                  </a:lnTo>
                  <a:lnTo>
                    <a:pt x="5930" y="1973"/>
                  </a:lnTo>
                  <a:lnTo>
                    <a:pt x="5884" y="1791"/>
                  </a:lnTo>
                  <a:lnTo>
                    <a:pt x="5839" y="1610"/>
                  </a:lnTo>
                  <a:lnTo>
                    <a:pt x="5771" y="1428"/>
                  </a:lnTo>
                  <a:lnTo>
                    <a:pt x="5692" y="1247"/>
                  </a:lnTo>
                  <a:lnTo>
                    <a:pt x="5601" y="1088"/>
                  </a:lnTo>
                  <a:lnTo>
                    <a:pt x="5510" y="930"/>
                  </a:lnTo>
                  <a:lnTo>
                    <a:pt x="5397" y="771"/>
                  </a:lnTo>
                  <a:lnTo>
                    <a:pt x="5261" y="635"/>
                  </a:lnTo>
                  <a:lnTo>
                    <a:pt x="5113" y="510"/>
                  </a:lnTo>
                  <a:lnTo>
                    <a:pt x="4955" y="397"/>
                  </a:lnTo>
                  <a:lnTo>
                    <a:pt x="4785" y="295"/>
                  </a:lnTo>
                  <a:lnTo>
                    <a:pt x="4592" y="215"/>
                  </a:lnTo>
                  <a:lnTo>
                    <a:pt x="4411" y="147"/>
                  </a:lnTo>
                  <a:lnTo>
                    <a:pt x="4218" y="91"/>
                  </a:lnTo>
                  <a:lnTo>
                    <a:pt x="4014" y="45"/>
                  </a:lnTo>
                  <a:lnTo>
                    <a:pt x="3821" y="23"/>
                  </a:lnTo>
                  <a:lnTo>
                    <a:pt x="3617" y="11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0A0A0A">
                <a:alpha val="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8"/>
            <p:cNvSpPr/>
            <p:nvPr/>
          </p:nvSpPr>
          <p:spPr>
            <a:xfrm>
              <a:off x="4333417" y="-665871"/>
              <a:ext cx="215688" cy="148407"/>
            </a:xfrm>
            <a:custGeom>
              <a:avLst/>
              <a:gdLst/>
              <a:ahLst/>
              <a:cxnLst/>
              <a:rect l="l" t="t" r="r" b="b"/>
              <a:pathLst>
                <a:path w="5998" h="4127" fill="none" extrusionOk="0">
                  <a:moveTo>
                    <a:pt x="1" y="1315"/>
                  </a:moveTo>
                  <a:lnTo>
                    <a:pt x="1" y="1315"/>
                  </a:lnTo>
                  <a:lnTo>
                    <a:pt x="103" y="1281"/>
                  </a:lnTo>
                  <a:lnTo>
                    <a:pt x="228" y="1247"/>
                  </a:lnTo>
                  <a:lnTo>
                    <a:pt x="341" y="1224"/>
                  </a:lnTo>
                  <a:lnTo>
                    <a:pt x="454" y="1213"/>
                  </a:lnTo>
                  <a:lnTo>
                    <a:pt x="568" y="1202"/>
                  </a:lnTo>
                  <a:lnTo>
                    <a:pt x="692" y="1202"/>
                  </a:lnTo>
                  <a:lnTo>
                    <a:pt x="806" y="1213"/>
                  </a:lnTo>
                  <a:lnTo>
                    <a:pt x="930" y="1224"/>
                  </a:lnTo>
                  <a:lnTo>
                    <a:pt x="1157" y="1270"/>
                  </a:lnTo>
                  <a:lnTo>
                    <a:pt x="1384" y="1338"/>
                  </a:lnTo>
                  <a:lnTo>
                    <a:pt x="1611" y="1440"/>
                  </a:lnTo>
                  <a:lnTo>
                    <a:pt x="1815" y="1553"/>
                  </a:lnTo>
                  <a:lnTo>
                    <a:pt x="1815" y="1553"/>
                  </a:lnTo>
                  <a:lnTo>
                    <a:pt x="2007" y="1689"/>
                  </a:lnTo>
                  <a:lnTo>
                    <a:pt x="2189" y="1848"/>
                  </a:lnTo>
                  <a:lnTo>
                    <a:pt x="2359" y="2007"/>
                  </a:lnTo>
                  <a:lnTo>
                    <a:pt x="2517" y="2188"/>
                  </a:lnTo>
                  <a:lnTo>
                    <a:pt x="2665" y="2381"/>
                  </a:lnTo>
                  <a:lnTo>
                    <a:pt x="2790" y="2573"/>
                  </a:lnTo>
                  <a:lnTo>
                    <a:pt x="2914" y="2789"/>
                  </a:lnTo>
                  <a:lnTo>
                    <a:pt x="3028" y="2993"/>
                  </a:lnTo>
                  <a:lnTo>
                    <a:pt x="3028" y="2993"/>
                  </a:lnTo>
                  <a:lnTo>
                    <a:pt x="3152" y="3265"/>
                  </a:lnTo>
                  <a:lnTo>
                    <a:pt x="3209" y="3401"/>
                  </a:lnTo>
                  <a:lnTo>
                    <a:pt x="3288" y="3526"/>
                  </a:lnTo>
                  <a:lnTo>
                    <a:pt x="3368" y="3650"/>
                  </a:lnTo>
                  <a:lnTo>
                    <a:pt x="3447" y="3764"/>
                  </a:lnTo>
                  <a:lnTo>
                    <a:pt x="3549" y="3866"/>
                  </a:lnTo>
                  <a:lnTo>
                    <a:pt x="3662" y="3956"/>
                  </a:lnTo>
                  <a:lnTo>
                    <a:pt x="3662" y="3956"/>
                  </a:lnTo>
                  <a:lnTo>
                    <a:pt x="3753" y="4013"/>
                  </a:lnTo>
                  <a:lnTo>
                    <a:pt x="3855" y="4058"/>
                  </a:lnTo>
                  <a:lnTo>
                    <a:pt x="3946" y="4081"/>
                  </a:lnTo>
                  <a:lnTo>
                    <a:pt x="4048" y="4104"/>
                  </a:lnTo>
                  <a:lnTo>
                    <a:pt x="4150" y="4115"/>
                  </a:lnTo>
                  <a:lnTo>
                    <a:pt x="4263" y="4126"/>
                  </a:lnTo>
                  <a:lnTo>
                    <a:pt x="4365" y="4115"/>
                  </a:lnTo>
                  <a:lnTo>
                    <a:pt x="4467" y="4104"/>
                  </a:lnTo>
                  <a:lnTo>
                    <a:pt x="4581" y="4081"/>
                  </a:lnTo>
                  <a:lnTo>
                    <a:pt x="4683" y="4047"/>
                  </a:lnTo>
                  <a:lnTo>
                    <a:pt x="4898" y="3979"/>
                  </a:lnTo>
                  <a:lnTo>
                    <a:pt x="5091" y="3888"/>
                  </a:lnTo>
                  <a:lnTo>
                    <a:pt x="5284" y="3775"/>
                  </a:lnTo>
                  <a:lnTo>
                    <a:pt x="5284" y="3775"/>
                  </a:lnTo>
                  <a:lnTo>
                    <a:pt x="5431" y="3673"/>
                  </a:lnTo>
                  <a:lnTo>
                    <a:pt x="5567" y="3571"/>
                  </a:lnTo>
                  <a:lnTo>
                    <a:pt x="5692" y="3446"/>
                  </a:lnTo>
                  <a:lnTo>
                    <a:pt x="5805" y="3310"/>
                  </a:lnTo>
                  <a:lnTo>
                    <a:pt x="5805" y="3310"/>
                  </a:lnTo>
                  <a:lnTo>
                    <a:pt x="5839" y="3231"/>
                  </a:lnTo>
                  <a:lnTo>
                    <a:pt x="5884" y="3163"/>
                  </a:lnTo>
                  <a:lnTo>
                    <a:pt x="5941" y="3004"/>
                  </a:lnTo>
                  <a:lnTo>
                    <a:pt x="5975" y="2834"/>
                  </a:lnTo>
                  <a:lnTo>
                    <a:pt x="5998" y="2664"/>
                  </a:lnTo>
                  <a:lnTo>
                    <a:pt x="5998" y="2494"/>
                  </a:lnTo>
                  <a:lnTo>
                    <a:pt x="5986" y="2313"/>
                  </a:lnTo>
                  <a:lnTo>
                    <a:pt x="5964" y="2143"/>
                  </a:lnTo>
                  <a:lnTo>
                    <a:pt x="5930" y="1973"/>
                  </a:lnTo>
                  <a:lnTo>
                    <a:pt x="5930" y="1973"/>
                  </a:lnTo>
                  <a:lnTo>
                    <a:pt x="5884" y="1791"/>
                  </a:lnTo>
                  <a:lnTo>
                    <a:pt x="5839" y="1610"/>
                  </a:lnTo>
                  <a:lnTo>
                    <a:pt x="5771" y="1428"/>
                  </a:lnTo>
                  <a:lnTo>
                    <a:pt x="5692" y="1247"/>
                  </a:lnTo>
                  <a:lnTo>
                    <a:pt x="5601" y="1088"/>
                  </a:lnTo>
                  <a:lnTo>
                    <a:pt x="5510" y="930"/>
                  </a:lnTo>
                  <a:lnTo>
                    <a:pt x="5397" y="771"/>
                  </a:lnTo>
                  <a:lnTo>
                    <a:pt x="5261" y="635"/>
                  </a:lnTo>
                  <a:lnTo>
                    <a:pt x="5261" y="635"/>
                  </a:lnTo>
                  <a:lnTo>
                    <a:pt x="5113" y="510"/>
                  </a:lnTo>
                  <a:lnTo>
                    <a:pt x="4955" y="397"/>
                  </a:lnTo>
                  <a:lnTo>
                    <a:pt x="4785" y="295"/>
                  </a:lnTo>
                  <a:lnTo>
                    <a:pt x="4592" y="215"/>
                  </a:lnTo>
                  <a:lnTo>
                    <a:pt x="4411" y="147"/>
                  </a:lnTo>
                  <a:lnTo>
                    <a:pt x="4218" y="91"/>
                  </a:lnTo>
                  <a:lnTo>
                    <a:pt x="4014" y="45"/>
                  </a:lnTo>
                  <a:lnTo>
                    <a:pt x="3821" y="23"/>
                  </a:lnTo>
                  <a:lnTo>
                    <a:pt x="3821" y="23"/>
                  </a:lnTo>
                  <a:lnTo>
                    <a:pt x="3617" y="11"/>
                  </a:lnTo>
                  <a:lnTo>
                    <a:pt x="3424" y="0"/>
                  </a:lnTo>
                  <a:lnTo>
                    <a:pt x="3220" y="0"/>
                  </a:lnTo>
                  <a:lnTo>
                    <a:pt x="3016" y="11"/>
                  </a:lnTo>
                  <a:lnTo>
                    <a:pt x="2620" y="45"/>
                  </a:lnTo>
                  <a:lnTo>
                    <a:pt x="2223" y="9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8"/>
            <p:cNvSpPr/>
            <p:nvPr/>
          </p:nvSpPr>
          <p:spPr>
            <a:xfrm>
              <a:off x="4160992" y="-470217"/>
              <a:ext cx="261357" cy="185122"/>
            </a:xfrm>
            <a:custGeom>
              <a:avLst/>
              <a:gdLst/>
              <a:ahLst/>
              <a:cxnLst/>
              <a:rect l="l" t="t" r="r" b="b"/>
              <a:pathLst>
                <a:path w="7268" h="5148" extrusionOk="0">
                  <a:moveTo>
                    <a:pt x="4683" y="0"/>
                  </a:moveTo>
                  <a:lnTo>
                    <a:pt x="4478" y="12"/>
                  </a:lnTo>
                  <a:lnTo>
                    <a:pt x="4286" y="34"/>
                  </a:lnTo>
                  <a:lnTo>
                    <a:pt x="4082" y="57"/>
                  </a:lnTo>
                  <a:lnTo>
                    <a:pt x="3878" y="102"/>
                  </a:lnTo>
                  <a:lnTo>
                    <a:pt x="3685" y="159"/>
                  </a:lnTo>
                  <a:lnTo>
                    <a:pt x="3481" y="216"/>
                  </a:lnTo>
                  <a:lnTo>
                    <a:pt x="3288" y="284"/>
                  </a:lnTo>
                  <a:lnTo>
                    <a:pt x="3095" y="363"/>
                  </a:lnTo>
                  <a:lnTo>
                    <a:pt x="2903" y="454"/>
                  </a:lnTo>
                  <a:lnTo>
                    <a:pt x="2710" y="545"/>
                  </a:lnTo>
                  <a:lnTo>
                    <a:pt x="2529" y="647"/>
                  </a:lnTo>
                  <a:lnTo>
                    <a:pt x="2347" y="749"/>
                  </a:lnTo>
                  <a:lnTo>
                    <a:pt x="2177" y="862"/>
                  </a:lnTo>
                  <a:lnTo>
                    <a:pt x="2007" y="987"/>
                  </a:lnTo>
                  <a:lnTo>
                    <a:pt x="1837" y="1111"/>
                  </a:lnTo>
                  <a:lnTo>
                    <a:pt x="1678" y="1236"/>
                  </a:lnTo>
                  <a:lnTo>
                    <a:pt x="1531" y="1372"/>
                  </a:lnTo>
                  <a:lnTo>
                    <a:pt x="1384" y="1508"/>
                  </a:lnTo>
                  <a:lnTo>
                    <a:pt x="1248" y="1656"/>
                  </a:lnTo>
                  <a:lnTo>
                    <a:pt x="1112" y="1792"/>
                  </a:lnTo>
                  <a:lnTo>
                    <a:pt x="998" y="1939"/>
                  </a:lnTo>
                  <a:lnTo>
                    <a:pt x="874" y="2098"/>
                  </a:lnTo>
                  <a:lnTo>
                    <a:pt x="760" y="2268"/>
                  </a:lnTo>
                  <a:lnTo>
                    <a:pt x="658" y="2449"/>
                  </a:lnTo>
                  <a:lnTo>
                    <a:pt x="556" y="2642"/>
                  </a:lnTo>
                  <a:lnTo>
                    <a:pt x="454" y="2846"/>
                  </a:lnTo>
                  <a:lnTo>
                    <a:pt x="375" y="3050"/>
                  </a:lnTo>
                  <a:lnTo>
                    <a:pt x="295" y="3254"/>
                  </a:lnTo>
                  <a:lnTo>
                    <a:pt x="216" y="3469"/>
                  </a:lnTo>
                  <a:lnTo>
                    <a:pt x="159" y="3696"/>
                  </a:lnTo>
                  <a:lnTo>
                    <a:pt x="103" y="3911"/>
                  </a:lnTo>
                  <a:lnTo>
                    <a:pt x="57" y="4127"/>
                  </a:lnTo>
                  <a:lnTo>
                    <a:pt x="35" y="4342"/>
                  </a:lnTo>
                  <a:lnTo>
                    <a:pt x="12" y="4558"/>
                  </a:lnTo>
                  <a:lnTo>
                    <a:pt x="1" y="4762"/>
                  </a:lnTo>
                  <a:lnTo>
                    <a:pt x="1" y="4954"/>
                  </a:lnTo>
                  <a:lnTo>
                    <a:pt x="12" y="5147"/>
                  </a:lnTo>
                  <a:lnTo>
                    <a:pt x="148" y="5068"/>
                  </a:lnTo>
                  <a:lnTo>
                    <a:pt x="284" y="5000"/>
                  </a:lnTo>
                  <a:lnTo>
                    <a:pt x="545" y="4875"/>
                  </a:lnTo>
                  <a:lnTo>
                    <a:pt x="806" y="4762"/>
                  </a:lnTo>
                  <a:lnTo>
                    <a:pt x="1066" y="4682"/>
                  </a:lnTo>
                  <a:lnTo>
                    <a:pt x="1599" y="4535"/>
                  </a:lnTo>
                  <a:lnTo>
                    <a:pt x="1860" y="4456"/>
                  </a:lnTo>
                  <a:lnTo>
                    <a:pt x="2121" y="4376"/>
                  </a:lnTo>
                  <a:lnTo>
                    <a:pt x="2427" y="4286"/>
                  </a:lnTo>
                  <a:lnTo>
                    <a:pt x="2755" y="4195"/>
                  </a:lnTo>
                  <a:lnTo>
                    <a:pt x="3073" y="4115"/>
                  </a:lnTo>
                  <a:lnTo>
                    <a:pt x="3390" y="4036"/>
                  </a:lnTo>
                  <a:lnTo>
                    <a:pt x="4694" y="3775"/>
                  </a:lnTo>
                  <a:lnTo>
                    <a:pt x="5295" y="3639"/>
                  </a:lnTo>
                  <a:lnTo>
                    <a:pt x="5601" y="3560"/>
                  </a:lnTo>
                  <a:lnTo>
                    <a:pt x="5895" y="3469"/>
                  </a:lnTo>
                  <a:lnTo>
                    <a:pt x="6043" y="3413"/>
                  </a:lnTo>
                  <a:lnTo>
                    <a:pt x="6190" y="3345"/>
                  </a:lnTo>
                  <a:lnTo>
                    <a:pt x="6326" y="3277"/>
                  </a:lnTo>
                  <a:lnTo>
                    <a:pt x="6462" y="3197"/>
                  </a:lnTo>
                  <a:lnTo>
                    <a:pt x="6587" y="3118"/>
                  </a:lnTo>
                  <a:lnTo>
                    <a:pt x="6712" y="3027"/>
                  </a:lnTo>
                  <a:lnTo>
                    <a:pt x="6825" y="2925"/>
                  </a:lnTo>
                  <a:lnTo>
                    <a:pt x="6938" y="2812"/>
                  </a:lnTo>
                  <a:lnTo>
                    <a:pt x="7029" y="2687"/>
                  </a:lnTo>
                  <a:lnTo>
                    <a:pt x="7108" y="2562"/>
                  </a:lnTo>
                  <a:lnTo>
                    <a:pt x="7165" y="2438"/>
                  </a:lnTo>
                  <a:lnTo>
                    <a:pt x="7210" y="2302"/>
                  </a:lnTo>
                  <a:lnTo>
                    <a:pt x="7244" y="2166"/>
                  </a:lnTo>
                  <a:lnTo>
                    <a:pt x="7267" y="2030"/>
                  </a:lnTo>
                  <a:lnTo>
                    <a:pt x="7267" y="1894"/>
                  </a:lnTo>
                  <a:lnTo>
                    <a:pt x="7256" y="1758"/>
                  </a:lnTo>
                  <a:lnTo>
                    <a:pt x="7233" y="1622"/>
                  </a:lnTo>
                  <a:lnTo>
                    <a:pt x="7199" y="1485"/>
                  </a:lnTo>
                  <a:lnTo>
                    <a:pt x="7154" y="1349"/>
                  </a:lnTo>
                  <a:lnTo>
                    <a:pt x="7086" y="1213"/>
                  </a:lnTo>
                  <a:lnTo>
                    <a:pt x="7018" y="1089"/>
                  </a:lnTo>
                  <a:lnTo>
                    <a:pt x="6938" y="975"/>
                  </a:lnTo>
                  <a:lnTo>
                    <a:pt x="6848" y="862"/>
                  </a:lnTo>
                  <a:lnTo>
                    <a:pt x="6734" y="760"/>
                  </a:lnTo>
                  <a:lnTo>
                    <a:pt x="6576" y="613"/>
                  </a:lnTo>
                  <a:lnTo>
                    <a:pt x="6394" y="488"/>
                  </a:lnTo>
                  <a:lnTo>
                    <a:pt x="6224" y="375"/>
                  </a:lnTo>
                  <a:lnTo>
                    <a:pt x="6043" y="284"/>
                  </a:lnTo>
                  <a:lnTo>
                    <a:pt x="5850" y="193"/>
                  </a:lnTo>
                  <a:lnTo>
                    <a:pt x="5669" y="136"/>
                  </a:lnTo>
                  <a:lnTo>
                    <a:pt x="5476" y="80"/>
                  </a:lnTo>
                  <a:lnTo>
                    <a:pt x="5283" y="34"/>
                  </a:lnTo>
                  <a:lnTo>
                    <a:pt x="5079" y="12"/>
                  </a:lnTo>
                  <a:lnTo>
                    <a:pt x="488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8"/>
            <p:cNvSpPr/>
            <p:nvPr/>
          </p:nvSpPr>
          <p:spPr>
            <a:xfrm>
              <a:off x="4160992" y="-470217"/>
              <a:ext cx="261357" cy="185122"/>
            </a:xfrm>
            <a:custGeom>
              <a:avLst/>
              <a:gdLst/>
              <a:ahLst/>
              <a:cxnLst/>
              <a:rect l="l" t="t" r="r" b="b"/>
              <a:pathLst>
                <a:path w="7268" h="5148" fill="none" extrusionOk="0">
                  <a:moveTo>
                    <a:pt x="12" y="5147"/>
                  </a:moveTo>
                  <a:lnTo>
                    <a:pt x="12" y="5147"/>
                  </a:lnTo>
                  <a:lnTo>
                    <a:pt x="148" y="5068"/>
                  </a:lnTo>
                  <a:lnTo>
                    <a:pt x="284" y="5000"/>
                  </a:lnTo>
                  <a:lnTo>
                    <a:pt x="545" y="4875"/>
                  </a:lnTo>
                  <a:lnTo>
                    <a:pt x="806" y="4762"/>
                  </a:lnTo>
                  <a:lnTo>
                    <a:pt x="1066" y="4682"/>
                  </a:lnTo>
                  <a:lnTo>
                    <a:pt x="1599" y="4535"/>
                  </a:lnTo>
                  <a:lnTo>
                    <a:pt x="1860" y="4456"/>
                  </a:lnTo>
                  <a:lnTo>
                    <a:pt x="2121" y="4376"/>
                  </a:lnTo>
                  <a:lnTo>
                    <a:pt x="2121" y="4376"/>
                  </a:lnTo>
                  <a:lnTo>
                    <a:pt x="2427" y="4286"/>
                  </a:lnTo>
                  <a:lnTo>
                    <a:pt x="2755" y="4195"/>
                  </a:lnTo>
                  <a:lnTo>
                    <a:pt x="3073" y="4115"/>
                  </a:lnTo>
                  <a:lnTo>
                    <a:pt x="3390" y="4036"/>
                  </a:lnTo>
                  <a:lnTo>
                    <a:pt x="4694" y="3775"/>
                  </a:lnTo>
                  <a:lnTo>
                    <a:pt x="4694" y="3775"/>
                  </a:lnTo>
                  <a:lnTo>
                    <a:pt x="5295" y="3639"/>
                  </a:lnTo>
                  <a:lnTo>
                    <a:pt x="5601" y="3560"/>
                  </a:lnTo>
                  <a:lnTo>
                    <a:pt x="5895" y="3469"/>
                  </a:lnTo>
                  <a:lnTo>
                    <a:pt x="6043" y="3413"/>
                  </a:lnTo>
                  <a:lnTo>
                    <a:pt x="6190" y="3345"/>
                  </a:lnTo>
                  <a:lnTo>
                    <a:pt x="6326" y="3277"/>
                  </a:lnTo>
                  <a:lnTo>
                    <a:pt x="6462" y="3197"/>
                  </a:lnTo>
                  <a:lnTo>
                    <a:pt x="6587" y="3118"/>
                  </a:lnTo>
                  <a:lnTo>
                    <a:pt x="6712" y="3027"/>
                  </a:lnTo>
                  <a:lnTo>
                    <a:pt x="6825" y="2925"/>
                  </a:lnTo>
                  <a:lnTo>
                    <a:pt x="6938" y="2812"/>
                  </a:lnTo>
                  <a:lnTo>
                    <a:pt x="6938" y="2812"/>
                  </a:lnTo>
                  <a:lnTo>
                    <a:pt x="7029" y="2687"/>
                  </a:lnTo>
                  <a:lnTo>
                    <a:pt x="7108" y="2562"/>
                  </a:lnTo>
                  <a:lnTo>
                    <a:pt x="7165" y="2438"/>
                  </a:lnTo>
                  <a:lnTo>
                    <a:pt x="7210" y="2302"/>
                  </a:lnTo>
                  <a:lnTo>
                    <a:pt x="7244" y="2166"/>
                  </a:lnTo>
                  <a:lnTo>
                    <a:pt x="7267" y="2030"/>
                  </a:lnTo>
                  <a:lnTo>
                    <a:pt x="7267" y="1894"/>
                  </a:lnTo>
                  <a:lnTo>
                    <a:pt x="7256" y="1758"/>
                  </a:lnTo>
                  <a:lnTo>
                    <a:pt x="7233" y="1622"/>
                  </a:lnTo>
                  <a:lnTo>
                    <a:pt x="7199" y="1485"/>
                  </a:lnTo>
                  <a:lnTo>
                    <a:pt x="7154" y="1349"/>
                  </a:lnTo>
                  <a:lnTo>
                    <a:pt x="7086" y="1213"/>
                  </a:lnTo>
                  <a:lnTo>
                    <a:pt x="7018" y="1089"/>
                  </a:lnTo>
                  <a:lnTo>
                    <a:pt x="6938" y="975"/>
                  </a:lnTo>
                  <a:lnTo>
                    <a:pt x="6848" y="862"/>
                  </a:lnTo>
                  <a:lnTo>
                    <a:pt x="6734" y="760"/>
                  </a:lnTo>
                  <a:lnTo>
                    <a:pt x="6734" y="760"/>
                  </a:lnTo>
                  <a:lnTo>
                    <a:pt x="6576" y="613"/>
                  </a:lnTo>
                  <a:lnTo>
                    <a:pt x="6394" y="488"/>
                  </a:lnTo>
                  <a:lnTo>
                    <a:pt x="6224" y="375"/>
                  </a:lnTo>
                  <a:lnTo>
                    <a:pt x="6043" y="284"/>
                  </a:lnTo>
                  <a:lnTo>
                    <a:pt x="5850" y="193"/>
                  </a:lnTo>
                  <a:lnTo>
                    <a:pt x="5669" y="136"/>
                  </a:lnTo>
                  <a:lnTo>
                    <a:pt x="5476" y="80"/>
                  </a:lnTo>
                  <a:lnTo>
                    <a:pt x="5283" y="34"/>
                  </a:lnTo>
                  <a:lnTo>
                    <a:pt x="5079" y="12"/>
                  </a:lnTo>
                  <a:lnTo>
                    <a:pt x="4887" y="0"/>
                  </a:lnTo>
                  <a:lnTo>
                    <a:pt x="4683" y="0"/>
                  </a:lnTo>
                  <a:lnTo>
                    <a:pt x="4478" y="12"/>
                  </a:lnTo>
                  <a:lnTo>
                    <a:pt x="4286" y="34"/>
                  </a:lnTo>
                  <a:lnTo>
                    <a:pt x="4082" y="57"/>
                  </a:lnTo>
                  <a:lnTo>
                    <a:pt x="3878" y="102"/>
                  </a:lnTo>
                  <a:lnTo>
                    <a:pt x="3685" y="159"/>
                  </a:lnTo>
                  <a:lnTo>
                    <a:pt x="3481" y="216"/>
                  </a:lnTo>
                  <a:lnTo>
                    <a:pt x="3288" y="284"/>
                  </a:lnTo>
                  <a:lnTo>
                    <a:pt x="3095" y="363"/>
                  </a:lnTo>
                  <a:lnTo>
                    <a:pt x="2903" y="454"/>
                  </a:lnTo>
                  <a:lnTo>
                    <a:pt x="2710" y="545"/>
                  </a:lnTo>
                  <a:lnTo>
                    <a:pt x="2529" y="647"/>
                  </a:lnTo>
                  <a:lnTo>
                    <a:pt x="2347" y="749"/>
                  </a:lnTo>
                  <a:lnTo>
                    <a:pt x="2177" y="862"/>
                  </a:lnTo>
                  <a:lnTo>
                    <a:pt x="2007" y="987"/>
                  </a:lnTo>
                  <a:lnTo>
                    <a:pt x="1837" y="1111"/>
                  </a:lnTo>
                  <a:lnTo>
                    <a:pt x="1678" y="1236"/>
                  </a:lnTo>
                  <a:lnTo>
                    <a:pt x="1531" y="1372"/>
                  </a:lnTo>
                  <a:lnTo>
                    <a:pt x="1384" y="1508"/>
                  </a:lnTo>
                  <a:lnTo>
                    <a:pt x="1248" y="1656"/>
                  </a:lnTo>
                  <a:lnTo>
                    <a:pt x="1112" y="1792"/>
                  </a:lnTo>
                  <a:lnTo>
                    <a:pt x="998" y="1939"/>
                  </a:lnTo>
                  <a:lnTo>
                    <a:pt x="998" y="1939"/>
                  </a:lnTo>
                  <a:lnTo>
                    <a:pt x="874" y="2098"/>
                  </a:lnTo>
                  <a:lnTo>
                    <a:pt x="760" y="2268"/>
                  </a:lnTo>
                  <a:lnTo>
                    <a:pt x="658" y="2449"/>
                  </a:lnTo>
                  <a:lnTo>
                    <a:pt x="556" y="2642"/>
                  </a:lnTo>
                  <a:lnTo>
                    <a:pt x="454" y="2846"/>
                  </a:lnTo>
                  <a:lnTo>
                    <a:pt x="375" y="3050"/>
                  </a:lnTo>
                  <a:lnTo>
                    <a:pt x="295" y="3254"/>
                  </a:lnTo>
                  <a:lnTo>
                    <a:pt x="216" y="3469"/>
                  </a:lnTo>
                  <a:lnTo>
                    <a:pt x="159" y="3696"/>
                  </a:lnTo>
                  <a:lnTo>
                    <a:pt x="103" y="3911"/>
                  </a:lnTo>
                  <a:lnTo>
                    <a:pt x="57" y="4127"/>
                  </a:lnTo>
                  <a:lnTo>
                    <a:pt x="35" y="4342"/>
                  </a:lnTo>
                  <a:lnTo>
                    <a:pt x="12" y="4558"/>
                  </a:lnTo>
                  <a:lnTo>
                    <a:pt x="1" y="4762"/>
                  </a:lnTo>
                  <a:lnTo>
                    <a:pt x="1" y="4954"/>
                  </a:lnTo>
                  <a:lnTo>
                    <a:pt x="12" y="514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8"/>
            <p:cNvSpPr/>
            <p:nvPr/>
          </p:nvSpPr>
          <p:spPr>
            <a:xfrm>
              <a:off x="4143875" y="-418435"/>
              <a:ext cx="239314" cy="289874"/>
            </a:xfrm>
            <a:custGeom>
              <a:avLst/>
              <a:gdLst/>
              <a:ahLst/>
              <a:cxnLst/>
              <a:rect l="l" t="t" r="r" b="b"/>
              <a:pathLst>
                <a:path w="6655" h="8061" extrusionOk="0">
                  <a:moveTo>
                    <a:pt x="6655" y="0"/>
                  </a:moveTo>
                  <a:lnTo>
                    <a:pt x="6337" y="11"/>
                  </a:lnTo>
                  <a:lnTo>
                    <a:pt x="5963" y="57"/>
                  </a:lnTo>
                  <a:lnTo>
                    <a:pt x="5555" y="125"/>
                  </a:lnTo>
                  <a:lnTo>
                    <a:pt x="5102" y="238"/>
                  </a:lnTo>
                  <a:lnTo>
                    <a:pt x="4637" y="374"/>
                  </a:lnTo>
                  <a:lnTo>
                    <a:pt x="4399" y="454"/>
                  </a:lnTo>
                  <a:lnTo>
                    <a:pt x="4150" y="533"/>
                  </a:lnTo>
                  <a:lnTo>
                    <a:pt x="3900" y="635"/>
                  </a:lnTo>
                  <a:lnTo>
                    <a:pt x="3662" y="737"/>
                  </a:lnTo>
                  <a:lnTo>
                    <a:pt x="3413" y="850"/>
                  </a:lnTo>
                  <a:lnTo>
                    <a:pt x="3163" y="975"/>
                  </a:lnTo>
                  <a:lnTo>
                    <a:pt x="2925" y="1111"/>
                  </a:lnTo>
                  <a:lnTo>
                    <a:pt x="2687" y="1258"/>
                  </a:lnTo>
                  <a:lnTo>
                    <a:pt x="2449" y="1406"/>
                  </a:lnTo>
                  <a:lnTo>
                    <a:pt x="2222" y="1576"/>
                  </a:lnTo>
                  <a:lnTo>
                    <a:pt x="2007" y="1746"/>
                  </a:lnTo>
                  <a:lnTo>
                    <a:pt x="1792" y="1927"/>
                  </a:lnTo>
                  <a:lnTo>
                    <a:pt x="1588" y="2120"/>
                  </a:lnTo>
                  <a:lnTo>
                    <a:pt x="1395" y="2324"/>
                  </a:lnTo>
                  <a:lnTo>
                    <a:pt x="1214" y="2528"/>
                  </a:lnTo>
                  <a:lnTo>
                    <a:pt x="1043" y="2755"/>
                  </a:lnTo>
                  <a:lnTo>
                    <a:pt x="885" y="2993"/>
                  </a:lnTo>
                  <a:lnTo>
                    <a:pt x="737" y="3242"/>
                  </a:lnTo>
                  <a:lnTo>
                    <a:pt x="613" y="3492"/>
                  </a:lnTo>
                  <a:lnTo>
                    <a:pt x="511" y="3764"/>
                  </a:lnTo>
                  <a:lnTo>
                    <a:pt x="409" y="4047"/>
                  </a:lnTo>
                  <a:lnTo>
                    <a:pt x="341" y="4331"/>
                  </a:lnTo>
                  <a:lnTo>
                    <a:pt x="250" y="4761"/>
                  </a:lnTo>
                  <a:lnTo>
                    <a:pt x="182" y="5181"/>
                  </a:lnTo>
                  <a:lnTo>
                    <a:pt x="125" y="5612"/>
                  </a:lnTo>
                  <a:lnTo>
                    <a:pt x="80" y="6031"/>
                  </a:lnTo>
                  <a:lnTo>
                    <a:pt x="46" y="6462"/>
                  </a:lnTo>
                  <a:lnTo>
                    <a:pt x="12" y="6893"/>
                  </a:lnTo>
                  <a:lnTo>
                    <a:pt x="1" y="7323"/>
                  </a:lnTo>
                  <a:lnTo>
                    <a:pt x="1" y="7754"/>
                  </a:lnTo>
                  <a:lnTo>
                    <a:pt x="1" y="8060"/>
                  </a:lnTo>
                  <a:lnTo>
                    <a:pt x="35" y="8060"/>
                  </a:lnTo>
                  <a:lnTo>
                    <a:pt x="35" y="7754"/>
                  </a:lnTo>
                  <a:lnTo>
                    <a:pt x="35" y="7323"/>
                  </a:lnTo>
                  <a:lnTo>
                    <a:pt x="46" y="6893"/>
                  </a:lnTo>
                  <a:lnTo>
                    <a:pt x="80" y="6462"/>
                  </a:lnTo>
                  <a:lnTo>
                    <a:pt x="114" y="6042"/>
                  </a:lnTo>
                  <a:lnTo>
                    <a:pt x="159" y="5612"/>
                  </a:lnTo>
                  <a:lnTo>
                    <a:pt x="216" y="5181"/>
                  </a:lnTo>
                  <a:lnTo>
                    <a:pt x="284" y="4761"/>
                  </a:lnTo>
                  <a:lnTo>
                    <a:pt x="375" y="4342"/>
                  </a:lnTo>
                  <a:lnTo>
                    <a:pt x="443" y="4047"/>
                  </a:lnTo>
                  <a:lnTo>
                    <a:pt x="533" y="3775"/>
                  </a:lnTo>
                  <a:lnTo>
                    <a:pt x="647" y="3514"/>
                  </a:lnTo>
                  <a:lnTo>
                    <a:pt x="771" y="3254"/>
                  </a:lnTo>
                  <a:lnTo>
                    <a:pt x="919" y="3016"/>
                  </a:lnTo>
                  <a:lnTo>
                    <a:pt x="1066" y="2777"/>
                  </a:lnTo>
                  <a:lnTo>
                    <a:pt x="1236" y="2551"/>
                  </a:lnTo>
                  <a:lnTo>
                    <a:pt x="1418" y="2347"/>
                  </a:lnTo>
                  <a:lnTo>
                    <a:pt x="1610" y="2143"/>
                  </a:lnTo>
                  <a:lnTo>
                    <a:pt x="1814" y="1950"/>
                  </a:lnTo>
                  <a:lnTo>
                    <a:pt x="2030" y="1769"/>
                  </a:lnTo>
                  <a:lnTo>
                    <a:pt x="2245" y="1599"/>
                  </a:lnTo>
                  <a:lnTo>
                    <a:pt x="2472" y="1440"/>
                  </a:lnTo>
                  <a:lnTo>
                    <a:pt x="2710" y="1281"/>
                  </a:lnTo>
                  <a:lnTo>
                    <a:pt x="2948" y="1145"/>
                  </a:lnTo>
                  <a:lnTo>
                    <a:pt x="3186" y="1009"/>
                  </a:lnTo>
                  <a:lnTo>
                    <a:pt x="3424" y="884"/>
                  </a:lnTo>
                  <a:lnTo>
                    <a:pt x="3673" y="771"/>
                  </a:lnTo>
                  <a:lnTo>
                    <a:pt x="3912" y="669"/>
                  </a:lnTo>
                  <a:lnTo>
                    <a:pt x="4161" y="567"/>
                  </a:lnTo>
                  <a:lnTo>
                    <a:pt x="4410" y="476"/>
                  </a:lnTo>
                  <a:lnTo>
                    <a:pt x="4648" y="397"/>
                  </a:lnTo>
                  <a:lnTo>
                    <a:pt x="5113" y="261"/>
                  </a:lnTo>
                  <a:lnTo>
                    <a:pt x="5555" y="159"/>
                  </a:lnTo>
                  <a:lnTo>
                    <a:pt x="5975" y="91"/>
                  </a:lnTo>
                  <a:lnTo>
                    <a:pt x="6337" y="45"/>
                  </a:lnTo>
                  <a:lnTo>
                    <a:pt x="6655" y="34"/>
                  </a:lnTo>
                  <a:lnTo>
                    <a:pt x="6655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8"/>
            <p:cNvSpPr/>
            <p:nvPr/>
          </p:nvSpPr>
          <p:spPr>
            <a:xfrm>
              <a:off x="3883818" y="-758825"/>
              <a:ext cx="208748" cy="331875"/>
            </a:xfrm>
            <a:custGeom>
              <a:avLst/>
              <a:gdLst/>
              <a:ahLst/>
              <a:cxnLst/>
              <a:rect l="l" t="t" r="r" b="b"/>
              <a:pathLst>
                <a:path w="5805" h="9229" extrusionOk="0">
                  <a:moveTo>
                    <a:pt x="1950" y="0"/>
                  </a:moveTo>
                  <a:lnTo>
                    <a:pt x="1723" y="23"/>
                  </a:lnTo>
                  <a:lnTo>
                    <a:pt x="1508" y="68"/>
                  </a:lnTo>
                  <a:lnTo>
                    <a:pt x="1292" y="136"/>
                  </a:lnTo>
                  <a:lnTo>
                    <a:pt x="1088" y="227"/>
                  </a:lnTo>
                  <a:lnTo>
                    <a:pt x="896" y="340"/>
                  </a:lnTo>
                  <a:lnTo>
                    <a:pt x="714" y="465"/>
                  </a:lnTo>
                  <a:lnTo>
                    <a:pt x="635" y="545"/>
                  </a:lnTo>
                  <a:lnTo>
                    <a:pt x="556" y="624"/>
                  </a:lnTo>
                  <a:lnTo>
                    <a:pt x="476" y="703"/>
                  </a:lnTo>
                  <a:lnTo>
                    <a:pt x="408" y="794"/>
                  </a:lnTo>
                  <a:lnTo>
                    <a:pt x="340" y="896"/>
                  </a:lnTo>
                  <a:lnTo>
                    <a:pt x="283" y="998"/>
                  </a:lnTo>
                  <a:lnTo>
                    <a:pt x="227" y="1100"/>
                  </a:lnTo>
                  <a:lnTo>
                    <a:pt x="181" y="1213"/>
                  </a:lnTo>
                  <a:lnTo>
                    <a:pt x="102" y="1417"/>
                  </a:lnTo>
                  <a:lnTo>
                    <a:pt x="57" y="1621"/>
                  </a:lnTo>
                  <a:lnTo>
                    <a:pt x="23" y="1826"/>
                  </a:lnTo>
                  <a:lnTo>
                    <a:pt x="0" y="2041"/>
                  </a:lnTo>
                  <a:lnTo>
                    <a:pt x="0" y="2245"/>
                  </a:lnTo>
                  <a:lnTo>
                    <a:pt x="11" y="2449"/>
                  </a:lnTo>
                  <a:lnTo>
                    <a:pt x="45" y="2664"/>
                  </a:lnTo>
                  <a:lnTo>
                    <a:pt x="91" y="2868"/>
                  </a:lnTo>
                  <a:lnTo>
                    <a:pt x="136" y="3072"/>
                  </a:lnTo>
                  <a:lnTo>
                    <a:pt x="204" y="3277"/>
                  </a:lnTo>
                  <a:lnTo>
                    <a:pt x="283" y="3469"/>
                  </a:lnTo>
                  <a:lnTo>
                    <a:pt x="363" y="3662"/>
                  </a:lnTo>
                  <a:lnTo>
                    <a:pt x="453" y="3855"/>
                  </a:lnTo>
                  <a:lnTo>
                    <a:pt x="556" y="4047"/>
                  </a:lnTo>
                  <a:lnTo>
                    <a:pt x="669" y="4229"/>
                  </a:lnTo>
                  <a:lnTo>
                    <a:pt x="771" y="4399"/>
                  </a:lnTo>
                  <a:lnTo>
                    <a:pt x="918" y="4614"/>
                  </a:lnTo>
                  <a:lnTo>
                    <a:pt x="1066" y="4818"/>
                  </a:lnTo>
                  <a:lnTo>
                    <a:pt x="1224" y="5022"/>
                  </a:lnTo>
                  <a:lnTo>
                    <a:pt x="1394" y="5226"/>
                  </a:lnTo>
                  <a:lnTo>
                    <a:pt x="1734" y="5600"/>
                  </a:lnTo>
                  <a:lnTo>
                    <a:pt x="2097" y="5975"/>
                  </a:lnTo>
                  <a:lnTo>
                    <a:pt x="2471" y="6326"/>
                  </a:lnTo>
                  <a:lnTo>
                    <a:pt x="2845" y="6677"/>
                  </a:lnTo>
                  <a:lnTo>
                    <a:pt x="3605" y="7369"/>
                  </a:lnTo>
                  <a:lnTo>
                    <a:pt x="3968" y="7732"/>
                  </a:lnTo>
                  <a:lnTo>
                    <a:pt x="4206" y="7981"/>
                  </a:lnTo>
                  <a:lnTo>
                    <a:pt x="4455" y="8264"/>
                  </a:lnTo>
                  <a:lnTo>
                    <a:pt x="4705" y="8548"/>
                  </a:lnTo>
                  <a:lnTo>
                    <a:pt x="4909" y="8820"/>
                  </a:lnTo>
                  <a:lnTo>
                    <a:pt x="4999" y="8945"/>
                  </a:lnTo>
                  <a:lnTo>
                    <a:pt x="5067" y="9047"/>
                  </a:lnTo>
                  <a:lnTo>
                    <a:pt x="5113" y="9149"/>
                  </a:lnTo>
                  <a:lnTo>
                    <a:pt x="5147" y="9228"/>
                  </a:lnTo>
                  <a:lnTo>
                    <a:pt x="5237" y="8956"/>
                  </a:lnTo>
                  <a:lnTo>
                    <a:pt x="5328" y="8684"/>
                  </a:lnTo>
                  <a:lnTo>
                    <a:pt x="5407" y="8401"/>
                  </a:lnTo>
                  <a:lnTo>
                    <a:pt x="5475" y="8106"/>
                  </a:lnTo>
                  <a:lnTo>
                    <a:pt x="5543" y="7811"/>
                  </a:lnTo>
                  <a:lnTo>
                    <a:pt x="5611" y="7505"/>
                  </a:lnTo>
                  <a:lnTo>
                    <a:pt x="5657" y="7188"/>
                  </a:lnTo>
                  <a:lnTo>
                    <a:pt x="5702" y="6881"/>
                  </a:lnTo>
                  <a:lnTo>
                    <a:pt x="5747" y="6564"/>
                  </a:lnTo>
                  <a:lnTo>
                    <a:pt x="5770" y="6247"/>
                  </a:lnTo>
                  <a:lnTo>
                    <a:pt x="5793" y="5918"/>
                  </a:lnTo>
                  <a:lnTo>
                    <a:pt x="5804" y="5600"/>
                  </a:lnTo>
                  <a:lnTo>
                    <a:pt x="5804" y="5283"/>
                  </a:lnTo>
                  <a:lnTo>
                    <a:pt x="5793" y="4954"/>
                  </a:lnTo>
                  <a:lnTo>
                    <a:pt x="5770" y="4637"/>
                  </a:lnTo>
                  <a:lnTo>
                    <a:pt x="5736" y="4319"/>
                  </a:lnTo>
                  <a:lnTo>
                    <a:pt x="5691" y="4002"/>
                  </a:lnTo>
                  <a:lnTo>
                    <a:pt x="5634" y="3696"/>
                  </a:lnTo>
                  <a:lnTo>
                    <a:pt x="5566" y="3390"/>
                  </a:lnTo>
                  <a:lnTo>
                    <a:pt x="5475" y="3095"/>
                  </a:lnTo>
                  <a:lnTo>
                    <a:pt x="5385" y="2800"/>
                  </a:lnTo>
                  <a:lnTo>
                    <a:pt x="5271" y="2517"/>
                  </a:lnTo>
                  <a:lnTo>
                    <a:pt x="5147" y="2245"/>
                  </a:lnTo>
                  <a:lnTo>
                    <a:pt x="4999" y="1973"/>
                  </a:lnTo>
                  <a:lnTo>
                    <a:pt x="4852" y="1723"/>
                  </a:lnTo>
                  <a:lnTo>
                    <a:pt x="4671" y="1474"/>
                  </a:lnTo>
                  <a:lnTo>
                    <a:pt x="4489" y="1247"/>
                  </a:lnTo>
                  <a:lnTo>
                    <a:pt x="4285" y="1021"/>
                  </a:lnTo>
                  <a:lnTo>
                    <a:pt x="4058" y="817"/>
                  </a:lnTo>
                  <a:lnTo>
                    <a:pt x="3820" y="624"/>
                  </a:lnTo>
                  <a:lnTo>
                    <a:pt x="3560" y="442"/>
                  </a:lnTo>
                  <a:lnTo>
                    <a:pt x="3288" y="284"/>
                  </a:lnTo>
                  <a:lnTo>
                    <a:pt x="3072" y="182"/>
                  </a:lnTo>
                  <a:lnTo>
                    <a:pt x="2857" y="102"/>
                  </a:lnTo>
                  <a:lnTo>
                    <a:pt x="2630" y="46"/>
                  </a:lnTo>
                  <a:lnTo>
                    <a:pt x="2403" y="12"/>
                  </a:lnTo>
                  <a:lnTo>
                    <a:pt x="217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8"/>
            <p:cNvSpPr/>
            <p:nvPr/>
          </p:nvSpPr>
          <p:spPr>
            <a:xfrm>
              <a:off x="3883818" y="-758825"/>
              <a:ext cx="208748" cy="331875"/>
            </a:xfrm>
            <a:custGeom>
              <a:avLst/>
              <a:gdLst/>
              <a:ahLst/>
              <a:cxnLst/>
              <a:rect l="l" t="t" r="r" b="b"/>
              <a:pathLst>
                <a:path w="5805" h="9229" fill="none" extrusionOk="0">
                  <a:moveTo>
                    <a:pt x="5147" y="9228"/>
                  </a:moveTo>
                  <a:lnTo>
                    <a:pt x="5147" y="9228"/>
                  </a:lnTo>
                  <a:lnTo>
                    <a:pt x="5237" y="8956"/>
                  </a:lnTo>
                  <a:lnTo>
                    <a:pt x="5328" y="8684"/>
                  </a:lnTo>
                  <a:lnTo>
                    <a:pt x="5407" y="8401"/>
                  </a:lnTo>
                  <a:lnTo>
                    <a:pt x="5475" y="8106"/>
                  </a:lnTo>
                  <a:lnTo>
                    <a:pt x="5543" y="7811"/>
                  </a:lnTo>
                  <a:lnTo>
                    <a:pt x="5611" y="7505"/>
                  </a:lnTo>
                  <a:lnTo>
                    <a:pt x="5657" y="7188"/>
                  </a:lnTo>
                  <a:lnTo>
                    <a:pt x="5702" y="6881"/>
                  </a:lnTo>
                  <a:lnTo>
                    <a:pt x="5747" y="6564"/>
                  </a:lnTo>
                  <a:lnTo>
                    <a:pt x="5770" y="6247"/>
                  </a:lnTo>
                  <a:lnTo>
                    <a:pt x="5793" y="5918"/>
                  </a:lnTo>
                  <a:lnTo>
                    <a:pt x="5804" y="5600"/>
                  </a:lnTo>
                  <a:lnTo>
                    <a:pt x="5804" y="5283"/>
                  </a:lnTo>
                  <a:lnTo>
                    <a:pt x="5793" y="4954"/>
                  </a:lnTo>
                  <a:lnTo>
                    <a:pt x="5770" y="4637"/>
                  </a:lnTo>
                  <a:lnTo>
                    <a:pt x="5736" y="4319"/>
                  </a:lnTo>
                  <a:lnTo>
                    <a:pt x="5691" y="4002"/>
                  </a:lnTo>
                  <a:lnTo>
                    <a:pt x="5634" y="3696"/>
                  </a:lnTo>
                  <a:lnTo>
                    <a:pt x="5566" y="3390"/>
                  </a:lnTo>
                  <a:lnTo>
                    <a:pt x="5475" y="3095"/>
                  </a:lnTo>
                  <a:lnTo>
                    <a:pt x="5385" y="2800"/>
                  </a:lnTo>
                  <a:lnTo>
                    <a:pt x="5271" y="2517"/>
                  </a:lnTo>
                  <a:lnTo>
                    <a:pt x="5147" y="2245"/>
                  </a:lnTo>
                  <a:lnTo>
                    <a:pt x="4999" y="1973"/>
                  </a:lnTo>
                  <a:lnTo>
                    <a:pt x="4852" y="1723"/>
                  </a:lnTo>
                  <a:lnTo>
                    <a:pt x="4671" y="1474"/>
                  </a:lnTo>
                  <a:lnTo>
                    <a:pt x="4489" y="1247"/>
                  </a:lnTo>
                  <a:lnTo>
                    <a:pt x="4285" y="1021"/>
                  </a:lnTo>
                  <a:lnTo>
                    <a:pt x="4058" y="817"/>
                  </a:lnTo>
                  <a:lnTo>
                    <a:pt x="3820" y="624"/>
                  </a:lnTo>
                  <a:lnTo>
                    <a:pt x="3560" y="442"/>
                  </a:lnTo>
                  <a:lnTo>
                    <a:pt x="3288" y="284"/>
                  </a:lnTo>
                  <a:lnTo>
                    <a:pt x="3288" y="284"/>
                  </a:lnTo>
                  <a:lnTo>
                    <a:pt x="3072" y="182"/>
                  </a:lnTo>
                  <a:lnTo>
                    <a:pt x="2857" y="102"/>
                  </a:lnTo>
                  <a:lnTo>
                    <a:pt x="2630" y="46"/>
                  </a:lnTo>
                  <a:lnTo>
                    <a:pt x="2403" y="12"/>
                  </a:lnTo>
                  <a:lnTo>
                    <a:pt x="2177" y="0"/>
                  </a:lnTo>
                  <a:lnTo>
                    <a:pt x="1950" y="0"/>
                  </a:lnTo>
                  <a:lnTo>
                    <a:pt x="1723" y="23"/>
                  </a:lnTo>
                  <a:lnTo>
                    <a:pt x="1508" y="68"/>
                  </a:lnTo>
                  <a:lnTo>
                    <a:pt x="1292" y="136"/>
                  </a:lnTo>
                  <a:lnTo>
                    <a:pt x="1088" y="227"/>
                  </a:lnTo>
                  <a:lnTo>
                    <a:pt x="896" y="340"/>
                  </a:lnTo>
                  <a:lnTo>
                    <a:pt x="714" y="465"/>
                  </a:lnTo>
                  <a:lnTo>
                    <a:pt x="635" y="545"/>
                  </a:lnTo>
                  <a:lnTo>
                    <a:pt x="556" y="624"/>
                  </a:lnTo>
                  <a:lnTo>
                    <a:pt x="476" y="703"/>
                  </a:lnTo>
                  <a:lnTo>
                    <a:pt x="408" y="794"/>
                  </a:lnTo>
                  <a:lnTo>
                    <a:pt x="340" y="896"/>
                  </a:lnTo>
                  <a:lnTo>
                    <a:pt x="283" y="998"/>
                  </a:lnTo>
                  <a:lnTo>
                    <a:pt x="227" y="1100"/>
                  </a:lnTo>
                  <a:lnTo>
                    <a:pt x="181" y="1213"/>
                  </a:lnTo>
                  <a:lnTo>
                    <a:pt x="181" y="1213"/>
                  </a:lnTo>
                  <a:lnTo>
                    <a:pt x="102" y="1417"/>
                  </a:lnTo>
                  <a:lnTo>
                    <a:pt x="57" y="1621"/>
                  </a:lnTo>
                  <a:lnTo>
                    <a:pt x="23" y="1826"/>
                  </a:lnTo>
                  <a:lnTo>
                    <a:pt x="0" y="2041"/>
                  </a:lnTo>
                  <a:lnTo>
                    <a:pt x="0" y="2245"/>
                  </a:lnTo>
                  <a:lnTo>
                    <a:pt x="11" y="2449"/>
                  </a:lnTo>
                  <a:lnTo>
                    <a:pt x="45" y="2664"/>
                  </a:lnTo>
                  <a:lnTo>
                    <a:pt x="91" y="2868"/>
                  </a:lnTo>
                  <a:lnTo>
                    <a:pt x="136" y="3072"/>
                  </a:lnTo>
                  <a:lnTo>
                    <a:pt x="204" y="3277"/>
                  </a:lnTo>
                  <a:lnTo>
                    <a:pt x="283" y="3469"/>
                  </a:lnTo>
                  <a:lnTo>
                    <a:pt x="363" y="3662"/>
                  </a:lnTo>
                  <a:lnTo>
                    <a:pt x="453" y="3855"/>
                  </a:lnTo>
                  <a:lnTo>
                    <a:pt x="556" y="4047"/>
                  </a:lnTo>
                  <a:lnTo>
                    <a:pt x="669" y="4229"/>
                  </a:lnTo>
                  <a:lnTo>
                    <a:pt x="771" y="4399"/>
                  </a:lnTo>
                  <a:lnTo>
                    <a:pt x="771" y="4399"/>
                  </a:lnTo>
                  <a:lnTo>
                    <a:pt x="918" y="4614"/>
                  </a:lnTo>
                  <a:lnTo>
                    <a:pt x="1066" y="4818"/>
                  </a:lnTo>
                  <a:lnTo>
                    <a:pt x="1224" y="5022"/>
                  </a:lnTo>
                  <a:lnTo>
                    <a:pt x="1394" y="5226"/>
                  </a:lnTo>
                  <a:lnTo>
                    <a:pt x="1734" y="5600"/>
                  </a:lnTo>
                  <a:lnTo>
                    <a:pt x="2097" y="5975"/>
                  </a:lnTo>
                  <a:lnTo>
                    <a:pt x="2471" y="6326"/>
                  </a:lnTo>
                  <a:lnTo>
                    <a:pt x="2845" y="6677"/>
                  </a:lnTo>
                  <a:lnTo>
                    <a:pt x="3605" y="7369"/>
                  </a:lnTo>
                  <a:lnTo>
                    <a:pt x="3605" y="7369"/>
                  </a:lnTo>
                  <a:lnTo>
                    <a:pt x="3968" y="7732"/>
                  </a:lnTo>
                  <a:lnTo>
                    <a:pt x="4206" y="7981"/>
                  </a:lnTo>
                  <a:lnTo>
                    <a:pt x="4455" y="8264"/>
                  </a:lnTo>
                  <a:lnTo>
                    <a:pt x="4705" y="8548"/>
                  </a:lnTo>
                  <a:lnTo>
                    <a:pt x="4909" y="8820"/>
                  </a:lnTo>
                  <a:lnTo>
                    <a:pt x="4999" y="8945"/>
                  </a:lnTo>
                  <a:lnTo>
                    <a:pt x="5067" y="9047"/>
                  </a:lnTo>
                  <a:lnTo>
                    <a:pt x="5113" y="9149"/>
                  </a:lnTo>
                  <a:lnTo>
                    <a:pt x="5147" y="922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8"/>
            <p:cNvSpPr/>
            <p:nvPr/>
          </p:nvSpPr>
          <p:spPr>
            <a:xfrm>
              <a:off x="3953112" y="-710712"/>
              <a:ext cx="125572" cy="467192"/>
            </a:xfrm>
            <a:custGeom>
              <a:avLst/>
              <a:gdLst/>
              <a:ahLst/>
              <a:cxnLst/>
              <a:rect l="l" t="t" r="r" b="b"/>
              <a:pathLst>
                <a:path w="3492" h="12992" extrusionOk="0">
                  <a:moveTo>
                    <a:pt x="23" y="0"/>
                  </a:moveTo>
                  <a:lnTo>
                    <a:pt x="0" y="34"/>
                  </a:lnTo>
                  <a:lnTo>
                    <a:pt x="91" y="91"/>
                  </a:lnTo>
                  <a:lnTo>
                    <a:pt x="182" y="181"/>
                  </a:lnTo>
                  <a:lnTo>
                    <a:pt x="284" y="283"/>
                  </a:lnTo>
                  <a:lnTo>
                    <a:pt x="397" y="408"/>
                  </a:lnTo>
                  <a:lnTo>
                    <a:pt x="510" y="544"/>
                  </a:lnTo>
                  <a:lnTo>
                    <a:pt x="635" y="714"/>
                  </a:lnTo>
                  <a:lnTo>
                    <a:pt x="771" y="896"/>
                  </a:lnTo>
                  <a:lnTo>
                    <a:pt x="907" y="1100"/>
                  </a:lnTo>
                  <a:lnTo>
                    <a:pt x="1111" y="1451"/>
                  </a:lnTo>
                  <a:lnTo>
                    <a:pt x="1327" y="1837"/>
                  </a:lnTo>
                  <a:lnTo>
                    <a:pt x="1542" y="2267"/>
                  </a:lnTo>
                  <a:lnTo>
                    <a:pt x="1769" y="2743"/>
                  </a:lnTo>
                  <a:lnTo>
                    <a:pt x="1984" y="3265"/>
                  </a:lnTo>
                  <a:lnTo>
                    <a:pt x="2188" y="3832"/>
                  </a:lnTo>
                  <a:lnTo>
                    <a:pt x="2403" y="4433"/>
                  </a:lnTo>
                  <a:lnTo>
                    <a:pt x="2596" y="5079"/>
                  </a:lnTo>
                  <a:lnTo>
                    <a:pt x="2778" y="5770"/>
                  </a:lnTo>
                  <a:lnTo>
                    <a:pt x="2936" y="6496"/>
                  </a:lnTo>
                  <a:lnTo>
                    <a:pt x="3016" y="6870"/>
                  </a:lnTo>
                  <a:lnTo>
                    <a:pt x="3084" y="7267"/>
                  </a:lnTo>
                  <a:lnTo>
                    <a:pt x="3152" y="7663"/>
                  </a:lnTo>
                  <a:lnTo>
                    <a:pt x="3220" y="8071"/>
                  </a:lnTo>
                  <a:lnTo>
                    <a:pt x="3265" y="8491"/>
                  </a:lnTo>
                  <a:lnTo>
                    <a:pt x="3322" y="8922"/>
                  </a:lnTo>
                  <a:lnTo>
                    <a:pt x="3356" y="9364"/>
                  </a:lnTo>
                  <a:lnTo>
                    <a:pt x="3401" y="9817"/>
                  </a:lnTo>
                  <a:lnTo>
                    <a:pt x="3424" y="10282"/>
                  </a:lnTo>
                  <a:lnTo>
                    <a:pt x="3446" y="10747"/>
                  </a:lnTo>
                  <a:lnTo>
                    <a:pt x="3458" y="11223"/>
                  </a:lnTo>
                  <a:lnTo>
                    <a:pt x="3458" y="11710"/>
                  </a:lnTo>
                  <a:lnTo>
                    <a:pt x="3458" y="12345"/>
                  </a:lnTo>
                  <a:lnTo>
                    <a:pt x="3435" y="12991"/>
                  </a:lnTo>
                  <a:lnTo>
                    <a:pt x="3469" y="12991"/>
                  </a:lnTo>
                  <a:lnTo>
                    <a:pt x="3492" y="12345"/>
                  </a:lnTo>
                  <a:lnTo>
                    <a:pt x="3492" y="11710"/>
                  </a:lnTo>
                  <a:lnTo>
                    <a:pt x="3492" y="11064"/>
                  </a:lnTo>
                  <a:lnTo>
                    <a:pt x="3469" y="10429"/>
                  </a:lnTo>
                  <a:lnTo>
                    <a:pt x="3435" y="9817"/>
                  </a:lnTo>
                  <a:lnTo>
                    <a:pt x="3378" y="9216"/>
                  </a:lnTo>
                  <a:lnTo>
                    <a:pt x="3322" y="8638"/>
                  </a:lnTo>
                  <a:lnTo>
                    <a:pt x="3254" y="8071"/>
                  </a:lnTo>
                  <a:lnTo>
                    <a:pt x="3163" y="7527"/>
                  </a:lnTo>
                  <a:lnTo>
                    <a:pt x="3072" y="6995"/>
                  </a:lnTo>
                  <a:lnTo>
                    <a:pt x="2970" y="6484"/>
                  </a:lnTo>
                  <a:lnTo>
                    <a:pt x="2868" y="5997"/>
                  </a:lnTo>
                  <a:lnTo>
                    <a:pt x="2744" y="5521"/>
                  </a:lnTo>
                  <a:lnTo>
                    <a:pt x="2630" y="5067"/>
                  </a:lnTo>
                  <a:lnTo>
                    <a:pt x="2494" y="4637"/>
                  </a:lnTo>
                  <a:lnTo>
                    <a:pt x="2358" y="4217"/>
                  </a:lnTo>
                  <a:lnTo>
                    <a:pt x="2222" y="3820"/>
                  </a:lnTo>
                  <a:lnTo>
                    <a:pt x="2086" y="3435"/>
                  </a:lnTo>
                  <a:lnTo>
                    <a:pt x="1939" y="3072"/>
                  </a:lnTo>
                  <a:lnTo>
                    <a:pt x="1791" y="2732"/>
                  </a:lnTo>
                  <a:lnTo>
                    <a:pt x="1644" y="2403"/>
                  </a:lnTo>
                  <a:lnTo>
                    <a:pt x="1508" y="2109"/>
                  </a:lnTo>
                  <a:lnTo>
                    <a:pt x="1361" y="1825"/>
                  </a:lnTo>
                  <a:lnTo>
                    <a:pt x="1213" y="1553"/>
                  </a:lnTo>
                  <a:lnTo>
                    <a:pt x="1066" y="1315"/>
                  </a:lnTo>
                  <a:lnTo>
                    <a:pt x="930" y="1088"/>
                  </a:lnTo>
                  <a:lnTo>
                    <a:pt x="794" y="884"/>
                  </a:lnTo>
                  <a:lnTo>
                    <a:pt x="669" y="692"/>
                  </a:lnTo>
                  <a:lnTo>
                    <a:pt x="544" y="533"/>
                  </a:lnTo>
                  <a:lnTo>
                    <a:pt x="420" y="385"/>
                  </a:lnTo>
                  <a:lnTo>
                    <a:pt x="306" y="261"/>
                  </a:lnTo>
                  <a:lnTo>
                    <a:pt x="204" y="147"/>
                  </a:lnTo>
                  <a:lnTo>
                    <a:pt x="114" y="68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8"/>
            <p:cNvSpPr/>
            <p:nvPr/>
          </p:nvSpPr>
          <p:spPr>
            <a:xfrm>
              <a:off x="3714234" y="-563962"/>
              <a:ext cx="294764" cy="257258"/>
            </a:xfrm>
            <a:custGeom>
              <a:avLst/>
              <a:gdLst/>
              <a:ahLst/>
              <a:cxnLst/>
              <a:rect l="l" t="t" r="r" b="b"/>
              <a:pathLst>
                <a:path w="8197" h="7154" extrusionOk="0">
                  <a:moveTo>
                    <a:pt x="4297" y="0"/>
                  </a:moveTo>
                  <a:lnTo>
                    <a:pt x="4172" y="23"/>
                  </a:lnTo>
                  <a:lnTo>
                    <a:pt x="4047" y="45"/>
                  </a:lnTo>
                  <a:lnTo>
                    <a:pt x="3923" y="79"/>
                  </a:lnTo>
                  <a:lnTo>
                    <a:pt x="3786" y="113"/>
                  </a:lnTo>
                  <a:lnTo>
                    <a:pt x="3662" y="159"/>
                  </a:lnTo>
                  <a:lnTo>
                    <a:pt x="3480" y="249"/>
                  </a:lnTo>
                  <a:lnTo>
                    <a:pt x="3299" y="329"/>
                  </a:lnTo>
                  <a:lnTo>
                    <a:pt x="3118" y="408"/>
                  </a:lnTo>
                  <a:lnTo>
                    <a:pt x="2925" y="465"/>
                  </a:lnTo>
                  <a:lnTo>
                    <a:pt x="2766" y="499"/>
                  </a:lnTo>
                  <a:lnTo>
                    <a:pt x="2608" y="510"/>
                  </a:lnTo>
                  <a:lnTo>
                    <a:pt x="2449" y="510"/>
                  </a:lnTo>
                  <a:lnTo>
                    <a:pt x="2290" y="499"/>
                  </a:lnTo>
                  <a:lnTo>
                    <a:pt x="1973" y="465"/>
                  </a:lnTo>
                  <a:lnTo>
                    <a:pt x="1814" y="454"/>
                  </a:lnTo>
                  <a:lnTo>
                    <a:pt x="1655" y="442"/>
                  </a:lnTo>
                  <a:lnTo>
                    <a:pt x="1440" y="454"/>
                  </a:lnTo>
                  <a:lnTo>
                    <a:pt x="1224" y="476"/>
                  </a:lnTo>
                  <a:lnTo>
                    <a:pt x="1009" y="510"/>
                  </a:lnTo>
                  <a:lnTo>
                    <a:pt x="794" y="578"/>
                  </a:lnTo>
                  <a:lnTo>
                    <a:pt x="590" y="646"/>
                  </a:lnTo>
                  <a:lnTo>
                    <a:pt x="386" y="748"/>
                  </a:lnTo>
                  <a:lnTo>
                    <a:pt x="193" y="862"/>
                  </a:lnTo>
                  <a:lnTo>
                    <a:pt x="0" y="986"/>
                  </a:lnTo>
                  <a:lnTo>
                    <a:pt x="250" y="1043"/>
                  </a:lnTo>
                  <a:lnTo>
                    <a:pt x="488" y="1111"/>
                  </a:lnTo>
                  <a:lnTo>
                    <a:pt x="726" y="1190"/>
                  </a:lnTo>
                  <a:lnTo>
                    <a:pt x="952" y="1281"/>
                  </a:lnTo>
                  <a:lnTo>
                    <a:pt x="1179" y="1394"/>
                  </a:lnTo>
                  <a:lnTo>
                    <a:pt x="1406" y="1519"/>
                  </a:lnTo>
                  <a:lnTo>
                    <a:pt x="1621" y="1655"/>
                  </a:lnTo>
                  <a:lnTo>
                    <a:pt x="1837" y="1803"/>
                  </a:lnTo>
                  <a:lnTo>
                    <a:pt x="2041" y="1961"/>
                  </a:lnTo>
                  <a:lnTo>
                    <a:pt x="2245" y="2120"/>
                  </a:lnTo>
                  <a:lnTo>
                    <a:pt x="2449" y="2290"/>
                  </a:lnTo>
                  <a:lnTo>
                    <a:pt x="2653" y="2471"/>
                  </a:lnTo>
                  <a:lnTo>
                    <a:pt x="3038" y="2845"/>
                  </a:lnTo>
                  <a:lnTo>
                    <a:pt x="3412" y="3220"/>
                  </a:lnTo>
                  <a:lnTo>
                    <a:pt x="3968" y="3809"/>
                  </a:lnTo>
                  <a:lnTo>
                    <a:pt x="4240" y="4104"/>
                  </a:lnTo>
                  <a:lnTo>
                    <a:pt x="4523" y="4387"/>
                  </a:lnTo>
                  <a:lnTo>
                    <a:pt x="4818" y="4659"/>
                  </a:lnTo>
                  <a:lnTo>
                    <a:pt x="5113" y="4931"/>
                  </a:lnTo>
                  <a:lnTo>
                    <a:pt x="5419" y="5192"/>
                  </a:lnTo>
                  <a:lnTo>
                    <a:pt x="5736" y="5430"/>
                  </a:lnTo>
                  <a:lnTo>
                    <a:pt x="6054" y="5634"/>
                  </a:lnTo>
                  <a:lnTo>
                    <a:pt x="6382" y="5827"/>
                  </a:lnTo>
                  <a:lnTo>
                    <a:pt x="7017" y="6190"/>
                  </a:lnTo>
                  <a:lnTo>
                    <a:pt x="7323" y="6394"/>
                  </a:lnTo>
                  <a:lnTo>
                    <a:pt x="7471" y="6496"/>
                  </a:lnTo>
                  <a:lnTo>
                    <a:pt x="7629" y="6609"/>
                  </a:lnTo>
                  <a:lnTo>
                    <a:pt x="7777" y="6722"/>
                  </a:lnTo>
                  <a:lnTo>
                    <a:pt x="7913" y="6859"/>
                  </a:lnTo>
                  <a:lnTo>
                    <a:pt x="8060" y="6995"/>
                  </a:lnTo>
                  <a:lnTo>
                    <a:pt x="8196" y="7153"/>
                  </a:lnTo>
                  <a:lnTo>
                    <a:pt x="8185" y="6779"/>
                  </a:lnTo>
                  <a:lnTo>
                    <a:pt x="8174" y="6405"/>
                  </a:lnTo>
                  <a:lnTo>
                    <a:pt x="8140" y="6031"/>
                  </a:lnTo>
                  <a:lnTo>
                    <a:pt x="8106" y="5668"/>
                  </a:lnTo>
                  <a:lnTo>
                    <a:pt x="8060" y="5305"/>
                  </a:lnTo>
                  <a:lnTo>
                    <a:pt x="7992" y="4954"/>
                  </a:lnTo>
                  <a:lnTo>
                    <a:pt x="7924" y="4603"/>
                  </a:lnTo>
                  <a:lnTo>
                    <a:pt x="7845" y="4263"/>
                  </a:lnTo>
                  <a:lnTo>
                    <a:pt x="7765" y="3934"/>
                  </a:lnTo>
                  <a:lnTo>
                    <a:pt x="7663" y="3605"/>
                  </a:lnTo>
                  <a:lnTo>
                    <a:pt x="7561" y="3288"/>
                  </a:lnTo>
                  <a:lnTo>
                    <a:pt x="7448" y="2970"/>
                  </a:lnTo>
                  <a:lnTo>
                    <a:pt x="7323" y="2675"/>
                  </a:lnTo>
                  <a:lnTo>
                    <a:pt x="7187" y="2381"/>
                  </a:lnTo>
                  <a:lnTo>
                    <a:pt x="7051" y="2097"/>
                  </a:lnTo>
                  <a:lnTo>
                    <a:pt x="6904" y="1825"/>
                  </a:lnTo>
                  <a:lnTo>
                    <a:pt x="6757" y="1587"/>
                  </a:lnTo>
                  <a:lnTo>
                    <a:pt x="6609" y="1360"/>
                  </a:lnTo>
                  <a:lnTo>
                    <a:pt x="6450" y="1145"/>
                  </a:lnTo>
                  <a:lnTo>
                    <a:pt x="6280" y="952"/>
                  </a:lnTo>
                  <a:lnTo>
                    <a:pt x="6110" y="760"/>
                  </a:lnTo>
                  <a:lnTo>
                    <a:pt x="5918" y="590"/>
                  </a:lnTo>
                  <a:lnTo>
                    <a:pt x="5725" y="442"/>
                  </a:lnTo>
                  <a:lnTo>
                    <a:pt x="5532" y="306"/>
                  </a:lnTo>
                  <a:lnTo>
                    <a:pt x="5317" y="193"/>
                  </a:lnTo>
                  <a:lnTo>
                    <a:pt x="5101" y="102"/>
                  </a:lnTo>
                  <a:lnTo>
                    <a:pt x="4999" y="68"/>
                  </a:lnTo>
                  <a:lnTo>
                    <a:pt x="4886" y="45"/>
                  </a:lnTo>
                  <a:lnTo>
                    <a:pt x="4773" y="23"/>
                  </a:lnTo>
                  <a:lnTo>
                    <a:pt x="464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8"/>
            <p:cNvSpPr/>
            <p:nvPr/>
          </p:nvSpPr>
          <p:spPr>
            <a:xfrm>
              <a:off x="3714234" y="-563962"/>
              <a:ext cx="294764" cy="257258"/>
            </a:xfrm>
            <a:custGeom>
              <a:avLst/>
              <a:gdLst/>
              <a:ahLst/>
              <a:cxnLst/>
              <a:rect l="l" t="t" r="r" b="b"/>
              <a:pathLst>
                <a:path w="8197" h="7154" fill="none" extrusionOk="0">
                  <a:moveTo>
                    <a:pt x="8196" y="7153"/>
                  </a:moveTo>
                  <a:lnTo>
                    <a:pt x="8196" y="7153"/>
                  </a:lnTo>
                  <a:lnTo>
                    <a:pt x="8185" y="6779"/>
                  </a:lnTo>
                  <a:lnTo>
                    <a:pt x="8174" y="6405"/>
                  </a:lnTo>
                  <a:lnTo>
                    <a:pt x="8140" y="6031"/>
                  </a:lnTo>
                  <a:lnTo>
                    <a:pt x="8106" y="5668"/>
                  </a:lnTo>
                  <a:lnTo>
                    <a:pt x="8060" y="5305"/>
                  </a:lnTo>
                  <a:lnTo>
                    <a:pt x="7992" y="4954"/>
                  </a:lnTo>
                  <a:lnTo>
                    <a:pt x="7924" y="4603"/>
                  </a:lnTo>
                  <a:lnTo>
                    <a:pt x="7845" y="4263"/>
                  </a:lnTo>
                  <a:lnTo>
                    <a:pt x="7765" y="3934"/>
                  </a:lnTo>
                  <a:lnTo>
                    <a:pt x="7663" y="3605"/>
                  </a:lnTo>
                  <a:lnTo>
                    <a:pt x="7561" y="3288"/>
                  </a:lnTo>
                  <a:lnTo>
                    <a:pt x="7448" y="2970"/>
                  </a:lnTo>
                  <a:lnTo>
                    <a:pt x="7323" y="2675"/>
                  </a:lnTo>
                  <a:lnTo>
                    <a:pt x="7187" y="2381"/>
                  </a:lnTo>
                  <a:lnTo>
                    <a:pt x="7051" y="2097"/>
                  </a:lnTo>
                  <a:lnTo>
                    <a:pt x="6904" y="1825"/>
                  </a:lnTo>
                  <a:lnTo>
                    <a:pt x="6904" y="1825"/>
                  </a:lnTo>
                  <a:lnTo>
                    <a:pt x="6757" y="1587"/>
                  </a:lnTo>
                  <a:lnTo>
                    <a:pt x="6609" y="1360"/>
                  </a:lnTo>
                  <a:lnTo>
                    <a:pt x="6450" y="1145"/>
                  </a:lnTo>
                  <a:lnTo>
                    <a:pt x="6280" y="952"/>
                  </a:lnTo>
                  <a:lnTo>
                    <a:pt x="6110" y="760"/>
                  </a:lnTo>
                  <a:lnTo>
                    <a:pt x="5918" y="590"/>
                  </a:lnTo>
                  <a:lnTo>
                    <a:pt x="5725" y="442"/>
                  </a:lnTo>
                  <a:lnTo>
                    <a:pt x="5532" y="306"/>
                  </a:lnTo>
                  <a:lnTo>
                    <a:pt x="5317" y="193"/>
                  </a:lnTo>
                  <a:lnTo>
                    <a:pt x="5101" y="102"/>
                  </a:lnTo>
                  <a:lnTo>
                    <a:pt x="4999" y="68"/>
                  </a:lnTo>
                  <a:lnTo>
                    <a:pt x="4886" y="45"/>
                  </a:lnTo>
                  <a:lnTo>
                    <a:pt x="4773" y="23"/>
                  </a:lnTo>
                  <a:lnTo>
                    <a:pt x="4648" y="0"/>
                  </a:lnTo>
                  <a:lnTo>
                    <a:pt x="4535" y="0"/>
                  </a:lnTo>
                  <a:lnTo>
                    <a:pt x="4410" y="0"/>
                  </a:lnTo>
                  <a:lnTo>
                    <a:pt x="4297" y="0"/>
                  </a:lnTo>
                  <a:lnTo>
                    <a:pt x="4172" y="23"/>
                  </a:lnTo>
                  <a:lnTo>
                    <a:pt x="4047" y="45"/>
                  </a:lnTo>
                  <a:lnTo>
                    <a:pt x="3923" y="79"/>
                  </a:lnTo>
                  <a:lnTo>
                    <a:pt x="3786" y="113"/>
                  </a:lnTo>
                  <a:lnTo>
                    <a:pt x="3662" y="159"/>
                  </a:lnTo>
                  <a:lnTo>
                    <a:pt x="3662" y="159"/>
                  </a:lnTo>
                  <a:lnTo>
                    <a:pt x="3480" y="249"/>
                  </a:lnTo>
                  <a:lnTo>
                    <a:pt x="3299" y="329"/>
                  </a:lnTo>
                  <a:lnTo>
                    <a:pt x="3118" y="408"/>
                  </a:lnTo>
                  <a:lnTo>
                    <a:pt x="2925" y="465"/>
                  </a:lnTo>
                  <a:lnTo>
                    <a:pt x="2925" y="465"/>
                  </a:lnTo>
                  <a:lnTo>
                    <a:pt x="2766" y="499"/>
                  </a:lnTo>
                  <a:lnTo>
                    <a:pt x="2608" y="510"/>
                  </a:lnTo>
                  <a:lnTo>
                    <a:pt x="2449" y="510"/>
                  </a:lnTo>
                  <a:lnTo>
                    <a:pt x="2290" y="499"/>
                  </a:lnTo>
                  <a:lnTo>
                    <a:pt x="1973" y="465"/>
                  </a:lnTo>
                  <a:lnTo>
                    <a:pt x="1814" y="454"/>
                  </a:lnTo>
                  <a:lnTo>
                    <a:pt x="1655" y="442"/>
                  </a:lnTo>
                  <a:lnTo>
                    <a:pt x="1655" y="442"/>
                  </a:lnTo>
                  <a:lnTo>
                    <a:pt x="1440" y="454"/>
                  </a:lnTo>
                  <a:lnTo>
                    <a:pt x="1224" y="476"/>
                  </a:lnTo>
                  <a:lnTo>
                    <a:pt x="1009" y="510"/>
                  </a:lnTo>
                  <a:lnTo>
                    <a:pt x="794" y="578"/>
                  </a:lnTo>
                  <a:lnTo>
                    <a:pt x="590" y="646"/>
                  </a:lnTo>
                  <a:lnTo>
                    <a:pt x="386" y="748"/>
                  </a:lnTo>
                  <a:lnTo>
                    <a:pt x="193" y="862"/>
                  </a:lnTo>
                  <a:lnTo>
                    <a:pt x="0" y="986"/>
                  </a:lnTo>
                  <a:lnTo>
                    <a:pt x="0" y="986"/>
                  </a:lnTo>
                  <a:lnTo>
                    <a:pt x="250" y="1043"/>
                  </a:lnTo>
                  <a:lnTo>
                    <a:pt x="488" y="1111"/>
                  </a:lnTo>
                  <a:lnTo>
                    <a:pt x="726" y="1190"/>
                  </a:lnTo>
                  <a:lnTo>
                    <a:pt x="952" y="1281"/>
                  </a:lnTo>
                  <a:lnTo>
                    <a:pt x="1179" y="1394"/>
                  </a:lnTo>
                  <a:lnTo>
                    <a:pt x="1406" y="1519"/>
                  </a:lnTo>
                  <a:lnTo>
                    <a:pt x="1621" y="1655"/>
                  </a:lnTo>
                  <a:lnTo>
                    <a:pt x="1837" y="1803"/>
                  </a:lnTo>
                  <a:lnTo>
                    <a:pt x="2041" y="1961"/>
                  </a:lnTo>
                  <a:lnTo>
                    <a:pt x="2245" y="2120"/>
                  </a:lnTo>
                  <a:lnTo>
                    <a:pt x="2449" y="2290"/>
                  </a:lnTo>
                  <a:lnTo>
                    <a:pt x="2653" y="2471"/>
                  </a:lnTo>
                  <a:lnTo>
                    <a:pt x="3038" y="2845"/>
                  </a:lnTo>
                  <a:lnTo>
                    <a:pt x="3412" y="3220"/>
                  </a:lnTo>
                  <a:lnTo>
                    <a:pt x="3412" y="3220"/>
                  </a:lnTo>
                  <a:lnTo>
                    <a:pt x="3968" y="3809"/>
                  </a:lnTo>
                  <a:lnTo>
                    <a:pt x="4240" y="4104"/>
                  </a:lnTo>
                  <a:lnTo>
                    <a:pt x="4523" y="4387"/>
                  </a:lnTo>
                  <a:lnTo>
                    <a:pt x="4818" y="4659"/>
                  </a:lnTo>
                  <a:lnTo>
                    <a:pt x="5113" y="4931"/>
                  </a:lnTo>
                  <a:lnTo>
                    <a:pt x="5419" y="5192"/>
                  </a:lnTo>
                  <a:lnTo>
                    <a:pt x="5736" y="5430"/>
                  </a:lnTo>
                  <a:lnTo>
                    <a:pt x="5736" y="5430"/>
                  </a:lnTo>
                  <a:lnTo>
                    <a:pt x="6054" y="5634"/>
                  </a:lnTo>
                  <a:lnTo>
                    <a:pt x="6382" y="5827"/>
                  </a:lnTo>
                  <a:lnTo>
                    <a:pt x="7017" y="6190"/>
                  </a:lnTo>
                  <a:lnTo>
                    <a:pt x="7323" y="6394"/>
                  </a:lnTo>
                  <a:lnTo>
                    <a:pt x="7471" y="6496"/>
                  </a:lnTo>
                  <a:lnTo>
                    <a:pt x="7629" y="6609"/>
                  </a:lnTo>
                  <a:lnTo>
                    <a:pt x="7777" y="6722"/>
                  </a:lnTo>
                  <a:lnTo>
                    <a:pt x="7913" y="6859"/>
                  </a:lnTo>
                  <a:lnTo>
                    <a:pt x="8060" y="6995"/>
                  </a:lnTo>
                  <a:lnTo>
                    <a:pt x="8196" y="715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8"/>
            <p:cNvSpPr/>
            <p:nvPr/>
          </p:nvSpPr>
          <p:spPr>
            <a:xfrm>
              <a:off x="3810425" y="-542782"/>
              <a:ext cx="231187" cy="434181"/>
            </a:xfrm>
            <a:custGeom>
              <a:avLst/>
              <a:gdLst/>
              <a:ahLst/>
              <a:cxnLst/>
              <a:rect l="l" t="t" r="r" b="b"/>
              <a:pathLst>
                <a:path w="6429" h="12074" extrusionOk="0">
                  <a:moveTo>
                    <a:pt x="12" y="1"/>
                  </a:moveTo>
                  <a:lnTo>
                    <a:pt x="1" y="35"/>
                  </a:lnTo>
                  <a:lnTo>
                    <a:pt x="205" y="103"/>
                  </a:lnTo>
                  <a:lnTo>
                    <a:pt x="420" y="182"/>
                  </a:lnTo>
                  <a:lnTo>
                    <a:pt x="624" y="273"/>
                  </a:lnTo>
                  <a:lnTo>
                    <a:pt x="828" y="375"/>
                  </a:lnTo>
                  <a:lnTo>
                    <a:pt x="1032" y="488"/>
                  </a:lnTo>
                  <a:lnTo>
                    <a:pt x="1225" y="601"/>
                  </a:lnTo>
                  <a:lnTo>
                    <a:pt x="1418" y="737"/>
                  </a:lnTo>
                  <a:lnTo>
                    <a:pt x="1610" y="873"/>
                  </a:lnTo>
                  <a:lnTo>
                    <a:pt x="1803" y="1009"/>
                  </a:lnTo>
                  <a:lnTo>
                    <a:pt x="1984" y="1157"/>
                  </a:lnTo>
                  <a:lnTo>
                    <a:pt x="2166" y="1316"/>
                  </a:lnTo>
                  <a:lnTo>
                    <a:pt x="2336" y="1474"/>
                  </a:lnTo>
                  <a:lnTo>
                    <a:pt x="2676" y="1803"/>
                  </a:lnTo>
                  <a:lnTo>
                    <a:pt x="2982" y="2143"/>
                  </a:lnTo>
                  <a:lnTo>
                    <a:pt x="3175" y="2381"/>
                  </a:lnTo>
                  <a:lnTo>
                    <a:pt x="3379" y="2619"/>
                  </a:lnTo>
                  <a:lnTo>
                    <a:pt x="3560" y="2869"/>
                  </a:lnTo>
                  <a:lnTo>
                    <a:pt x="3741" y="3129"/>
                  </a:lnTo>
                  <a:lnTo>
                    <a:pt x="3923" y="3390"/>
                  </a:lnTo>
                  <a:lnTo>
                    <a:pt x="4093" y="3651"/>
                  </a:lnTo>
                  <a:lnTo>
                    <a:pt x="4263" y="3923"/>
                  </a:lnTo>
                  <a:lnTo>
                    <a:pt x="4422" y="4195"/>
                  </a:lnTo>
                  <a:lnTo>
                    <a:pt x="4580" y="4478"/>
                  </a:lnTo>
                  <a:lnTo>
                    <a:pt x="4728" y="4762"/>
                  </a:lnTo>
                  <a:lnTo>
                    <a:pt x="4875" y="5045"/>
                  </a:lnTo>
                  <a:lnTo>
                    <a:pt x="5011" y="5340"/>
                  </a:lnTo>
                  <a:lnTo>
                    <a:pt x="5136" y="5635"/>
                  </a:lnTo>
                  <a:lnTo>
                    <a:pt x="5261" y="5941"/>
                  </a:lnTo>
                  <a:lnTo>
                    <a:pt x="5385" y="6247"/>
                  </a:lnTo>
                  <a:lnTo>
                    <a:pt x="5499" y="6553"/>
                  </a:lnTo>
                  <a:lnTo>
                    <a:pt x="5601" y="6859"/>
                  </a:lnTo>
                  <a:lnTo>
                    <a:pt x="5703" y="7176"/>
                  </a:lnTo>
                  <a:lnTo>
                    <a:pt x="5793" y="7494"/>
                  </a:lnTo>
                  <a:lnTo>
                    <a:pt x="5884" y="7811"/>
                  </a:lnTo>
                  <a:lnTo>
                    <a:pt x="5963" y="8129"/>
                  </a:lnTo>
                  <a:lnTo>
                    <a:pt x="6031" y="8457"/>
                  </a:lnTo>
                  <a:lnTo>
                    <a:pt x="6099" y="8786"/>
                  </a:lnTo>
                  <a:lnTo>
                    <a:pt x="6167" y="9115"/>
                  </a:lnTo>
                  <a:lnTo>
                    <a:pt x="6213" y="9444"/>
                  </a:lnTo>
                  <a:lnTo>
                    <a:pt x="6258" y="9772"/>
                  </a:lnTo>
                  <a:lnTo>
                    <a:pt x="6303" y="10101"/>
                  </a:lnTo>
                  <a:lnTo>
                    <a:pt x="6337" y="10441"/>
                  </a:lnTo>
                  <a:lnTo>
                    <a:pt x="6360" y="10770"/>
                  </a:lnTo>
                  <a:lnTo>
                    <a:pt x="6383" y="11110"/>
                  </a:lnTo>
                  <a:lnTo>
                    <a:pt x="6394" y="11439"/>
                  </a:lnTo>
                  <a:lnTo>
                    <a:pt x="6394" y="11779"/>
                  </a:lnTo>
                  <a:lnTo>
                    <a:pt x="6394" y="12074"/>
                  </a:lnTo>
                  <a:lnTo>
                    <a:pt x="6428" y="12074"/>
                  </a:lnTo>
                  <a:lnTo>
                    <a:pt x="6428" y="11779"/>
                  </a:lnTo>
                  <a:lnTo>
                    <a:pt x="6428" y="11439"/>
                  </a:lnTo>
                  <a:lnTo>
                    <a:pt x="6417" y="11099"/>
                  </a:lnTo>
                  <a:lnTo>
                    <a:pt x="6394" y="10770"/>
                  </a:lnTo>
                  <a:lnTo>
                    <a:pt x="6371" y="10430"/>
                  </a:lnTo>
                  <a:lnTo>
                    <a:pt x="6337" y="10101"/>
                  </a:lnTo>
                  <a:lnTo>
                    <a:pt x="6292" y="9761"/>
                  </a:lnTo>
                  <a:lnTo>
                    <a:pt x="6247" y="9432"/>
                  </a:lnTo>
                  <a:lnTo>
                    <a:pt x="6201" y="9104"/>
                  </a:lnTo>
                  <a:lnTo>
                    <a:pt x="6133" y="8775"/>
                  </a:lnTo>
                  <a:lnTo>
                    <a:pt x="6065" y="8446"/>
                  </a:lnTo>
                  <a:lnTo>
                    <a:pt x="5997" y="8129"/>
                  </a:lnTo>
                  <a:lnTo>
                    <a:pt x="5918" y="7800"/>
                  </a:lnTo>
                  <a:lnTo>
                    <a:pt x="5827" y="7482"/>
                  </a:lnTo>
                  <a:lnTo>
                    <a:pt x="5737" y="7165"/>
                  </a:lnTo>
                  <a:lnTo>
                    <a:pt x="5635" y="6848"/>
                  </a:lnTo>
                  <a:lnTo>
                    <a:pt x="5521" y="6542"/>
                  </a:lnTo>
                  <a:lnTo>
                    <a:pt x="5419" y="6235"/>
                  </a:lnTo>
                  <a:lnTo>
                    <a:pt x="5295" y="5929"/>
                  </a:lnTo>
                  <a:lnTo>
                    <a:pt x="5170" y="5623"/>
                  </a:lnTo>
                  <a:lnTo>
                    <a:pt x="5034" y="5329"/>
                  </a:lnTo>
                  <a:lnTo>
                    <a:pt x="4898" y="5034"/>
                  </a:lnTo>
                  <a:lnTo>
                    <a:pt x="4762" y="4750"/>
                  </a:lnTo>
                  <a:lnTo>
                    <a:pt x="4603" y="4456"/>
                  </a:lnTo>
                  <a:lnTo>
                    <a:pt x="4456" y="4184"/>
                  </a:lnTo>
                  <a:lnTo>
                    <a:pt x="4286" y="3900"/>
                  </a:lnTo>
                  <a:lnTo>
                    <a:pt x="4127" y="3628"/>
                  </a:lnTo>
                  <a:lnTo>
                    <a:pt x="3957" y="3367"/>
                  </a:lnTo>
                  <a:lnTo>
                    <a:pt x="3775" y="3107"/>
                  </a:lnTo>
                  <a:lnTo>
                    <a:pt x="3594" y="2846"/>
                  </a:lnTo>
                  <a:lnTo>
                    <a:pt x="3401" y="2597"/>
                  </a:lnTo>
                  <a:lnTo>
                    <a:pt x="3209" y="2359"/>
                  </a:lnTo>
                  <a:lnTo>
                    <a:pt x="3005" y="2120"/>
                  </a:lnTo>
                  <a:lnTo>
                    <a:pt x="2699" y="1780"/>
                  </a:lnTo>
                  <a:lnTo>
                    <a:pt x="2358" y="1452"/>
                  </a:lnTo>
                  <a:lnTo>
                    <a:pt x="2188" y="1293"/>
                  </a:lnTo>
                  <a:lnTo>
                    <a:pt x="2007" y="1134"/>
                  </a:lnTo>
                  <a:lnTo>
                    <a:pt x="1826" y="987"/>
                  </a:lnTo>
                  <a:lnTo>
                    <a:pt x="1633" y="839"/>
                  </a:lnTo>
                  <a:lnTo>
                    <a:pt x="1440" y="703"/>
                  </a:lnTo>
                  <a:lnTo>
                    <a:pt x="1248" y="579"/>
                  </a:lnTo>
                  <a:lnTo>
                    <a:pt x="1043" y="454"/>
                  </a:lnTo>
                  <a:lnTo>
                    <a:pt x="839" y="341"/>
                  </a:lnTo>
                  <a:lnTo>
                    <a:pt x="635" y="239"/>
                  </a:lnTo>
                  <a:lnTo>
                    <a:pt x="431" y="148"/>
                  </a:lnTo>
                  <a:lnTo>
                    <a:pt x="216" y="69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8"/>
            <p:cNvSpPr/>
            <p:nvPr/>
          </p:nvSpPr>
          <p:spPr>
            <a:xfrm>
              <a:off x="4139812" y="-701362"/>
              <a:ext cx="368554" cy="288651"/>
            </a:xfrm>
            <a:custGeom>
              <a:avLst/>
              <a:gdLst/>
              <a:ahLst/>
              <a:cxnLst/>
              <a:rect l="l" t="t" r="r" b="b"/>
              <a:pathLst>
                <a:path w="10249" h="8027" extrusionOk="0">
                  <a:moveTo>
                    <a:pt x="4682" y="1"/>
                  </a:moveTo>
                  <a:lnTo>
                    <a:pt x="4512" y="12"/>
                  </a:lnTo>
                  <a:lnTo>
                    <a:pt x="4342" y="23"/>
                  </a:lnTo>
                  <a:lnTo>
                    <a:pt x="4172" y="46"/>
                  </a:lnTo>
                  <a:lnTo>
                    <a:pt x="4002" y="91"/>
                  </a:lnTo>
                  <a:lnTo>
                    <a:pt x="3843" y="137"/>
                  </a:lnTo>
                  <a:lnTo>
                    <a:pt x="3684" y="194"/>
                  </a:lnTo>
                  <a:lnTo>
                    <a:pt x="3526" y="273"/>
                  </a:lnTo>
                  <a:lnTo>
                    <a:pt x="3378" y="352"/>
                  </a:lnTo>
                  <a:lnTo>
                    <a:pt x="3231" y="454"/>
                  </a:lnTo>
                  <a:lnTo>
                    <a:pt x="3095" y="568"/>
                  </a:lnTo>
                  <a:lnTo>
                    <a:pt x="2505" y="1066"/>
                  </a:lnTo>
                  <a:lnTo>
                    <a:pt x="2222" y="1316"/>
                  </a:lnTo>
                  <a:lnTo>
                    <a:pt x="1950" y="1577"/>
                  </a:lnTo>
                  <a:lnTo>
                    <a:pt x="1701" y="1849"/>
                  </a:lnTo>
                  <a:lnTo>
                    <a:pt x="1576" y="1985"/>
                  </a:lnTo>
                  <a:lnTo>
                    <a:pt x="1451" y="2132"/>
                  </a:lnTo>
                  <a:lnTo>
                    <a:pt x="1338" y="2279"/>
                  </a:lnTo>
                  <a:lnTo>
                    <a:pt x="1224" y="2438"/>
                  </a:lnTo>
                  <a:lnTo>
                    <a:pt x="1122" y="2608"/>
                  </a:lnTo>
                  <a:lnTo>
                    <a:pt x="1020" y="2789"/>
                  </a:lnTo>
                  <a:lnTo>
                    <a:pt x="873" y="3062"/>
                  </a:lnTo>
                  <a:lnTo>
                    <a:pt x="748" y="3345"/>
                  </a:lnTo>
                  <a:lnTo>
                    <a:pt x="624" y="3640"/>
                  </a:lnTo>
                  <a:lnTo>
                    <a:pt x="510" y="3946"/>
                  </a:lnTo>
                  <a:lnTo>
                    <a:pt x="408" y="4252"/>
                  </a:lnTo>
                  <a:lnTo>
                    <a:pt x="318" y="4569"/>
                  </a:lnTo>
                  <a:lnTo>
                    <a:pt x="238" y="4898"/>
                  </a:lnTo>
                  <a:lnTo>
                    <a:pt x="170" y="5227"/>
                  </a:lnTo>
                  <a:lnTo>
                    <a:pt x="114" y="5567"/>
                  </a:lnTo>
                  <a:lnTo>
                    <a:pt x="68" y="5907"/>
                  </a:lnTo>
                  <a:lnTo>
                    <a:pt x="34" y="6247"/>
                  </a:lnTo>
                  <a:lnTo>
                    <a:pt x="12" y="6598"/>
                  </a:lnTo>
                  <a:lnTo>
                    <a:pt x="0" y="6950"/>
                  </a:lnTo>
                  <a:lnTo>
                    <a:pt x="0" y="7313"/>
                  </a:lnTo>
                  <a:lnTo>
                    <a:pt x="23" y="7675"/>
                  </a:lnTo>
                  <a:lnTo>
                    <a:pt x="46" y="8027"/>
                  </a:lnTo>
                  <a:lnTo>
                    <a:pt x="261" y="7800"/>
                  </a:lnTo>
                  <a:lnTo>
                    <a:pt x="488" y="7573"/>
                  </a:lnTo>
                  <a:lnTo>
                    <a:pt x="714" y="7369"/>
                  </a:lnTo>
                  <a:lnTo>
                    <a:pt x="964" y="7165"/>
                  </a:lnTo>
                  <a:lnTo>
                    <a:pt x="1451" y="6780"/>
                  </a:lnTo>
                  <a:lnTo>
                    <a:pt x="1701" y="6587"/>
                  </a:lnTo>
                  <a:lnTo>
                    <a:pt x="1939" y="6383"/>
                  </a:lnTo>
                  <a:lnTo>
                    <a:pt x="2437" y="5952"/>
                  </a:lnTo>
                  <a:lnTo>
                    <a:pt x="2936" y="5533"/>
                  </a:lnTo>
                  <a:lnTo>
                    <a:pt x="3446" y="5125"/>
                  </a:lnTo>
                  <a:lnTo>
                    <a:pt x="3957" y="4717"/>
                  </a:lnTo>
                  <a:lnTo>
                    <a:pt x="4217" y="4501"/>
                  </a:lnTo>
                  <a:lnTo>
                    <a:pt x="4489" y="4252"/>
                  </a:lnTo>
                  <a:lnTo>
                    <a:pt x="4784" y="3968"/>
                  </a:lnTo>
                  <a:lnTo>
                    <a:pt x="5079" y="3662"/>
                  </a:lnTo>
                  <a:lnTo>
                    <a:pt x="5396" y="3356"/>
                  </a:lnTo>
                  <a:lnTo>
                    <a:pt x="5725" y="3028"/>
                  </a:lnTo>
                  <a:lnTo>
                    <a:pt x="6065" y="2721"/>
                  </a:lnTo>
                  <a:lnTo>
                    <a:pt x="6439" y="2415"/>
                  </a:lnTo>
                  <a:lnTo>
                    <a:pt x="6621" y="2268"/>
                  </a:lnTo>
                  <a:lnTo>
                    <a:pt x="6825" y="2132"/>
                  </a:lnTo>
                  <a:lnTo>
                    <a:pt x="7017" y="1996"/>
                  </a:lnTo>
                  <a:lnTo>
                    <a:pt x="7233" y="1871"/>
                  </a:lnTo>
                  <a:lnTo>
                    <a:pt x="7448" y="1758"/>
                  </a:lnTo>
                  <a:lnTo>
                    <a:pt x="7663" y="1645"/>
                  </a:lnTo>
                  <a:lnTo>
                    <a:pt x="7890" y="1554"/>
                  </a:lnTo>
                  <a:lnTo>
                    <a:pt x="8128" y="1463"/>
                  </a:lnTo>
                  <a:lnTo>
                    <a:pt x="8366" y="1395"/>
                  </a:lnTo>
                  <a:lnTo>
                    <a:pt x="8604" y="1338"/>
                  </a:lnTo>
                  <a:lnTo>
                    <a:pt x="8865" y="1293"/>
                  </a:lnTo>
                  <a:lnTo>
                    <a:pt x="9126" y="1259"/>
                  </a:lnTo>
                  <a:lnTo>
                    <a:pt x="9398" y="1248"/>
                  </a:lnTo>
                  <a:lnTo>
                    <a:pt x="9670" y="1259"/>
                  </a:lnTo>
                  <a:lnTo>
                    <a:pt x="9953" y="1282"/>
                  </a:lnTo>
                  <a:lnTo>
                    <a:pt x="10248" y="1327"/>
                  </a:lnTo>
                  <a:lnTo>
                    <a:pt x="10112" y="1248"/>
                  </a:lnTo>
                  <a:lnTo>
                    <a:pt x="9976" y="1180"/>
                  </a:lnTo>
                  <a:lnTo>
                    <a:pt x="9670" y="1055"/>
                  </a:lnTo>
                  <a:lnTo>
                    <a:pt x="9353" y="953"/>
                  </a:lnTo>
                  <a:lnTo>
                    <a:pt x="9024" y="862"/>
                  </a:lnTo>
                  <a:lnTo>
                    <a:pt x="8706" y="794"/>
                  </a:lnTo>
                  <a:lnTo>
                    <a:pt x="8389" y="738"/>
                  </a:lnTo>
                  <a:lnTo>
                    <a:pt x="8094" y="704"/>
                  </a:lnTo>
                  <a:lnTo>
                    <a:pt x="7822" y="681"/>
                  </a:lnTo>
                  <a:lnTo>
                    <a:pt x="7516" y="658"/>
                  </a:lnTo>
                  <a:lnTo>
                    <a:pt x="7210" y="636"/>
                  </a:lnTo>
                  <a:lnTo>
                    <a:pt x="6904" y="590"/>
                  </a:lnTo>
                  <a:lnTo>
                    <a:pt x="6757" y="556"/>
                  </a:lnTo>
                  <a:lnTo>
                    <a:pt x="6609" y="522"/>
                  </a:lnTo>
                  <a:lnTo>
                    <a:pt x="6382" y="443"/>
                  </a:lnTo>
                  <a:lnTo>
                    <a:pt x="6156" y="364"/>
                  </a:lnTo>
                  <a:lnTo>
                    <a:pt x="5940" y="262"/>
                  </a:lnTo>
                  <a:lnTo>
                    <a:pt x="5714" y="182"/>
                  </a:lnTo>
                  <a:lnTo>
                    <a:pt x="5544" y="125"/>
                  </a:lnTo>
                  <a:lnTo>
                    <a:pt x="5374" y="80"/>
                  </a:lnTo>
                  <a:lnTo>
                    <a:pt x="5203" y="46"/>
                  </a:lnTo>
                  <a:lnTo>
                    <a:pt x="5022" y="23"/>
                  </a:lnTo>
                  <a:lnTo>
                    <a:pt x="4852" y="12"/>
                  </a:lnTo>
                  <a:lnTo>
                    <a:pt x="468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8"/>
            <p:cNvSpPr/>
            <p:nvPr/>
          </p:nvSpPr>
          <p:spPr>
            <a:xfrm>
              <a:off x="4139812" y="-701362"/>
              <a:ext cx="368554" cy="288651"/>
            </a:xfrm>
            <a:custGeom>
              <a:avLst/>
              <a:gdLst/>
              <a:ahLst/>
              <a:cxnLst/>
              <a:rect l="l" t="t" r="r" b="b"/>
              <a:pathLst>
                <a:path w="10249" h="8027" fill="none" extrusionOk="0">
                  <a:moveTo>
                    <a:pt x="46" y="8027"/>
                  </a:moveTo>
                  <a:lnTo>
                    <a:pt x="46" y="8027"/>
                  </a:lnTo>
                  <a:lnTo>
                    <a:pt x="23" y="7675"/>
                  </a:lnTo>
                  <a:lnTo>
                    <a:pt x="0" y="7313"/>
                  </a:lnTo>
                  <a:lnTo>
                    <a:pt x="0" y="6950"/>
                  </a:lnTo>
                  <a:lnTo>
                    <a:pt x="12" y="6598"/>
                  </a:lnTo>
                  <a:lnTo>
                    <a:pt x="34" y="6247"/>
                  </a:lnTo>
                  <a:lnTo>
                    <a:pt x="68" y="5907"/>
                  </a:lnTo>
                  <a:lnTo>
                    <a:pt x="114" y="5567"/>
                  </a:lnTo>
                  <a:lnTo>
                    <a:pt x="170" y="5227"/>
                  </a:lnTo>
                  <a:lnTo>
                    <a:pt x="238" y="4898"/>
                  </a:lnTo>
                  <a:lnTo>
                    <a:pt x="318" y="4569"/>
                  </a:lnTo>
                  <a:lnTo>
                    <a:pt x="408" y="4252"/>
                  </a:lnTo>
                  <a:lnTo>
                    <a:pt x="510" y="3946"/>
                  </a:lnTo>
                  <a:lnTo>
                    <a:pt x="624" y="3640"/>
                  </a:lnTo>
                  <a:lnTo>
                    <a:pt x="748" y="3345"/>
                  </a:lnTo>
                  <a:lnTo>
                    <a:pt x="873" y="3062"/>
                  </a:lnTo>
                  <a:lnTo>
                    <a:pt x="1020" y="2789"/>
                  </a:lnTo>
                  <a:lnTo>
                    <a:pt x="1020" y="2789"/>
                  </a:lnTo>
                  <a:lnTo>
                    <a:pt x="1122" y="2608"/>
                  </a:lnTo>
                  <a:lnTo>
                    <a:pt x="1224" y="2438"/>
                  </a:lnTo>
                  <a:lnTo>
                    <a:pt x="1338" y="2279"/>
                  </a:lnTo>
                  <a:lnTo>
                    <a:pt x="1451" y="2132"/>
                  </a:lnTo>
                  <a:lnTo>
                    <a:pt x="1576" y="1985"/>
                  </a:lnTo>
                  <a:lnTo>
                    <a:pt x="1701" y="1849"/>
                  </a:lnTo>
                  <a:lnTo>
                    <a:pt x="1950" y="1577"/>
                  </a:lnTo>
                  <a:lnTo>
                    <a:pt x="2222" y="1316"/>
                  </a:lnTo>
                  <a:lnTo>
                    <a:pt x="2505" y="1066"/>
                  </a:lnTo>
                  <a:lnTo>
                    <a:pt x="3095" y="568"/>
                  </a:lnTo>
                  <a:lnTo>
                    <a:pt x="3095" y="568"/>
                  </a:lnTo>
                  <a:lnTo>
                    <a:pt x="3231" y="454"/>
                  </a:lnTo>
                  <a:lnTo>
                    <a:pt x="3378" y="352"/>
                  </a:lnTo>
                  <a:lnTo>
                    <a:pt x="3526" y="273"/>
                  </a:lnTo>
                  <a:lnTo>
                    <a:pt x="3684" y="194"/>
                  </a:lnTo>
                  <a:lnTo>
                    <a:pt x="3843" y="137"/>
                  </a:lnTo>
                  <a:lnTo>
                    <a:pt x="4002" y="91"/>
                  </a:lnTo>
                  <a:lnTo>
                    <a:pt x="4172" y="46"/>
                  </a:lnTo>
                  <a:lnTo>
                    <a:pt x="4342" y="23"/>
                  </a:lnTo>
                  <a:lnTo>
                    <a:pt x="4512" y="12"/>
                  </a:lnTo>
                  <a:lnTo>
                    <a:pt x="4682" y="1"/>
                  </a:lnTo>
                  <a:lnTo>
                    <a:pt x="4852" y="12"/>
                  </a:lnTo>
                  <a:lnTo>
                    <a:pt x="5022" y="23"/>
                  </a:lnTo>
                  <a:lnTo>
                    <a:pt x="5203" y="46"/>
                  </a:lnTo>
                  <a:lnTo>
                    <a:pt x="5374" y="80"/>
                  </a:lnTo>
                  <a:lnTo>
                    <a:pt x="5544" y="125"/>
                  </a:lnTo>
                  <a:lnTo>
                    <a:pt x="5714" y="182"/>
                  </a:lnTo>
                  <a:lnTo>
                    <a:pt x="5714" y="182"/>
                  </a:lnTo>
                  <a:lnTo>
                    <a:pt x="5940" y="262"/>
                  </a:lnTo>
                  <a:lnTo>
                    <a:pt x="6156" y="364"/>
                  </a:lnTo>
                  <a:lnTo>
                    <a:pt x="6382" y="443"/>
                  </a:lnTo>
                  <a:lnTo>
                    <a:pt x="6609" y="522"/>
                  </a:lnTo>
                  <a:lnTo>
                    <a:pt x="6609" y="522"/>
                  </a:lnTo>
                  <a:lnTo>
                    <a:pt x="6757" y="556"/>
                  </a:lnTo>
                  <a:lnTo>
                    <a:pt x="6904" y="590"/>
                  </a:lnTo>
                  <a:lnTo>
                    <a:pt x="7210" y="636"/>
                  </a:lnTo>
                  <a:lnTo>
                    <a:pt x="7516" y="658"/>
                  </a:lnTo>
                  <a:lnTo>
                    <a:pt x="7822" y="681"/>
                  </a:lnTo>
                  <a:lnTo>
                    <a:pt x="7822" y="681"/>
                  </a:lnTo>
                  <a:lnTo>
                    <a:pt x="8094" y="704"/>
                  </a:lnTo>
                  <a:lnTo>
                    <a:pt x="8389" y="738"/>
                  </a:lnTo>
                  <a:lnTo>
                    <a:pt x="8706" y="794"/>
                  </a:lnTo>
                  <a:lnTo>
                    <a:pt x="9024" y="862"/>
                  </a:lnTo>
                  <a:lnTo>
                    <a:pt x="9353" y="953"/>
                  </a:lnTo>
                  <a:lnTo>
                    <a:pt x="9670" y="1055"/>
                  </a:lnTo>
                  <a:lnTo>
                    <a:pt x="9976" y="1180"/>
                  </a:lnTo>
                  <a:lnTo>
                    <a:pt x="10112" y="1248"/>
                  </a:lnTo>
                  <a:lnTo>
                    <a:pt x="10248" y="1327"/>
                  </a:lnTo>
                  <a:lnTo>
                    <a:pt x="10248" y="1327"/>
                  </a:lnTo>
                  <a:lnTo>
                    <a:pt x="9953" y="1282"/>
                  </a:lnTo>
                  <a:lnTo>
                    <a:pt x="9670" y="1259"/>
                  </a:lnTo>
                  <a:lnTo>
                    <a:pt x="9398" y="1248"/>
                  </a:lnTo>
                  <a:lnTo>
                    <a:pt x="9126" y="1259"/>
                  </a:lnTo>
                  <a:lnTo>
                    <a:pt x="8865" y="1293"/>
                  </a:lnTo>
                  <a:lnTo>
                    <a:pt x="8604" y="1338"/>
                  </a:lnTo>
                  <a:lnTo>
                    <a:pt x="8366" y="1395"/>
                  </a:lnTo>
                  <a:lnTo>
                    <a:pt x="8128" y="1463"/>
                  </a:lnTo>
                  <a:lnTo>
                    <a:pt x="7890" y="1554"/>
                  </a:lnTo>
                  <a:lnTo>
                    <a:pt x="7663" y="1645"/>
                  </a:lnTo>
                  <a:lnTo>
                    <a:pt x="7448" y="1758"/>
                  </a:lnTo>
                  <a:lnTo>
                    <a:pt x="7233" y="1871"/>
                  </a:lnTo>
                  <a:lnTo>
                    <a:pt x="7017" y="1996"/>
                  </a:lnTo>
                  <a:lnTo>
                    <a:pt x="6825" y="2132"/>
                  </a:lnTo>
                  <a:lnTo>
                    <a:pt x="6621" y="2268"/>
                  </a:lnTo>
                  <a:lnTo>
                    <a:pt x="6439" y="2415"/>
                  </a:lnTo>
                  <a:lnTo>
                    <a:pt x="6065" y="2721"/>
                  </a:lnTo>
                  <a:lnTo>
                    <a:pt x="5725" y="3028"/>
                  </a:lnTo>
                  <a:lnTo>
                    <a:pt x="5396" y="3356"/>
                  </a:lnTo>
                  <a:lnTo>
                    <a:pt x="5079" y="3662"/>
                  </a:lnTo>
                  <a:lnTo>
                    <a:pt x="4784" y="3968"/>
                  </a:lnTo>
                  <a:lnTo>
                    <a:pt x="4489" y="4252"/>
                  </a:lnTo>
                  <a:lnTo>
                    <a:pt x="4217" y="4501"/>
                  </a:lnTo>
                  <a:lnTo>
                    <a:pt x="3957" y="4717"/>
                  </a:lnTo>
                  <a:lnTo>
                    <a:pt x="3957" y="4717"/>
                  </a:lnTo>
                  <a:lnTo>
                    <a:pt x="3446" y="5125"/>
                  </a:lnTo>
                  <a:lnTo>
                    <a:pt x="2936" y="5533"/>
                  </a:lnTo>
                  <a:lnTo>
                    <a:pt x="2437" y="5952"/>
                  </a:lnTo>
                  <a:lnTo>
                    <a:pt x="1939" y="6383"/>
                  </a:lnTo>
                  <a:lnTo>
                    <a:pt x="1939" y="6383"/>
                  </a:lnTo>
                  <a:lnTo>
                    <a:pt x="1701" y="6587"/>
                  </a:lnTo>
                  <a:lnTo>
                    <a:pt x="1451" y="6780"/>
                  </a:lnTo>
                  <a:lnTo>
                    <a:pt x="964" y="7165"/>
                  </a:lnTo>
                  <a:lnTo>
                    <a:pt x="714" y="7369"/>
                  </a:lnTo>
                  <a:lnTo>
                    <a:pt x="488" y="7573"/>
                  </a:lnTo>
                  <a:lnTo>
                    <a:pt x="261" y="7800"/>
                  </a:lnTo>
                  <a:lnTo>
                    <a:pt x="46" y="802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8"/>
            <p:cNvSpPr/>
            <p:nvPr/>
          </p:nvSpPr>
          <p:spPr>
            <a:xfrm>
              <a:off x="4092526" y="-680146"/>
              <a:ext cx="282106" cy="650229"/>
            </a:xfrm>
            <a:custGeom>
              <a:avLst/>
              <a:gdLst/>
              <a:ahLst/>
              <a:cxnLst/>
              <a:rect l="l" t="t" r="r" b="b"/>
              <a:pathLst>
                <a:path w="7845" h="18082" extrusionOk="0">
                  <a:moveTo>
                    <a:pt x="7822" y="0"/>
                  </a:moveTo>
                  <a:lnTo>
                    <a:pt x="7584" y="102"/>
                  </a:lnTo>
                  <a:lnTo>
                    <a:pt x="7323" y="216"/>
                  </a:lnTo>
                  <a:lnTo>
                    <a:pt x="7063" y="352"/>
                  </a:lnTo>
                  <a:lnTo>
                    <a:pt x="6779" y="510"/>
                  </a:lnTo>
                  <a:lnTo>
                    <a:pt x="6507" y="680"/>
                  </a:lnTo>
                  <a:lnTo>
                    <a:pt x="6224" y="862"/>
                  </a:lnTo>
                  <a:lnTo>
                    <a:pt x="5940" y="1055"/>
                  </a:lnTo>
                  <a:lnTo>
                    <a:pt x="5657" y="1259"/>
                  </a:lnTo>
                  <a:lnTo>
                    <a:pt x="5385" y="1463"/>
                  </a:lnTo>
                  <a:lnTo>
                    <a:pt x="5113" y="1678"/>
                  </a:lnTo>
                  <a:lnTo>
                    <a:pt x="4852" y="1893"/>
                  </a:lnTo>
                  <a:lnTo>
                    <a:pt x="4614" y="2097"/>
                  </a:lnTo>
                  <a:lnTo>
                    <a:pt x="4376" y="2313"/>
                  </a:lnTo>
                  <a:lnTo>
                    <a:pt x="4172" y="2517"/>
                  </a:lnTo>
                  <a:lnTo>
                    <a:pt x="3979" y="2710"/>
                  </a:lnTo>
                  <a:lnTo>
                    <a:pt x="3809" y="2902"/>
                  </a:lnTo>
                  <a:lnTo>
                    <a:pt x="3605" y="3152"/>
                  </a:lnTo>
                  <a:lnTo>
                    <a:pt x="3401" y="3412"/>
                  </a:lnTo>
                  <a:lnTo>
                    <a:pt x="3197" y="3673"/>
                  </a:lnTo>
                  <a:lnTo>
                    <a:pt x="3016" y="3934"/>
                  </a:lnTo>
                  <a:lnTo>
                    <a:pt x="2834" y="4206"/>
                  </a:lnTo>
                  <a:lnTo>
                    <a:pt x="2653" y="4489"/>
                  </a:lnTo>
                  <a:lnTo>
                    <a:pt x="2483" y="4773"/>
                  </a:lnTo>
                  <a:lnTo>
                    <a:pt x="2324" y="5068"/>
                  </a:lnTo>
                  <a:lnTo>
                    <a:pt x="2165" y="5374"/>
                  </a:lnTo>
                  <a:lnTo>
                    <a:pt x="2018" y="5691"/>
                  </a:lnTo>
                  <a:lnTo>
                    <a:pt x="1871" y="6020"/>
                  </a:lnTo>
                  <a:lnTo>
                    <a:pt x="1735" y="6360"/>
                  </a:lnTo>
                  <a:lnTo>
                    <a:pt x="1599" y="6723"/>
                  </a:lnTo>
                  <a:lnTo>
                    <a:pt x="1474" y="7097"/>
                  </a:lnTo>
                  <a:lnTo>
                    <a:pt x="1361" y="7494"/>
                  </a:lnTo>
                  <a:lnTo>
                    <a:pt x="1236" y="7902"/>
                  </a:lnTo>
                  <a:lnTo>
                    <a:pt x="1134" y="8332"/>
                  </a:lnTo>
                  <a:lnTo>
                    <a:pt x="1020" y="8786"/>
                  </a:lnTo>
                  <a:lnTo>
                    <a:pt x="930" y="9262"/>
                  </a:lnTo>
                  <a:lnTo>
                    <a:pt x="828" y="9772"/>
                  </a:lnTo>
                  <a:lnTo>
                    <a:pt x="737" y="10294"/>
                  </a:lnTo>
                  <a:lnTo>
                    <a:pt x="658" y="10849"/>
                  </a:lnTo>
                  <a:lnTo>
                    <a:pt x="567" y="11427"/>
                  </a:lnTo>
                  <a:lnTo>
                    <a:pt x="488" y="12028"/>
                  </a:lnTo>
                  <a:lnTo>
                    <a:pt x="420" y="12674"/>
                  </a:lnTo>
                  <a:lnTo>
                    <a:pt x="352" y="13343"/>
                  </a:lnTo>
                  <a:lnTo>
                    <a:pt x="216" y="14771"/>
                  </a:lnTo>
                  <a:lnTo>
                    <a:pt x="102" y="16347"/>
                  </a:lnTo>
                  <a:lnTo>
                    <a:pt x="0" y="18082"/>
                  </a:lnTo>
                  <a:lnTo>
                    <a:pt x="34" y="18082"/>
                  </a:lnTo>
                  <a:lnTo>
                    <a:pt x="136" y="16358"/>
                  </a:lnTo>
                  <a:lnTo>
                    <a:pt x="250" y="14783"/>
                  </a:lnTo>
                  <a:lnTo>
                    <a:pt x="386" y="13343"/>
                  </a:lnTo>
                  <a:lnTo>
                    <a:pt x="454" y="12674"/>
                  </a:lnTo>
                  <a:lnTo>
                    <a:pt x="522" y="12039"/>
                  </a:lnTo>
                  <a:lnTo>
                    <a:pt x="601" y="11427"/>
                  </a:lnTo>
                  <a:lnTo>
                    <a:pt x="680" y="10849"/>
                  </a:lnTo>
                  <a:lnTo>
                    <a:pt x="771" y="10294"/>
                  </a:lnTo>
                  <a:lnTo>
                    <a:pt x="862" y="9772"/>
                  </a:lnTo>
                  <a:lnTo>
                    <a:pt x="964" y="9273"/>
                  </a:lnTo>
                  <a:lnTo>
                    <a:pt x="1054" y="8797"/>
                  </a:lnTo>
                  <a:lnTo>
                    <a:pt x="1168" y="8344"/>
                  </a:lnTo>
                  <a:lnTo>
                    <a:pt x="1270" y="7913"/>
                  </a:lnTo>
                  <a:lnTo>
                    <a:pt x="1383" y="7494"/>
                  </a:lnTo>
                  <a:lnTo>
                    <a:pt x="1508" y="7108"/>
                  </a:lnTo>
                  <a:lnTo>
                    <a:pt x="1633" y="6734"/>
                  </a:lnTo>
                  <a:lnTo>
                    <a:pt x="1769" y="6371"/>
                  </a:lnTo>
                  <a:lnTo>
                    <a:pt x="1905" y="6031"/>
                  </a:lnTo>
                  <a:lnTo>
                    <a:pt x="2052" y="5702"/>
                  </a:lnTo>
                  <a:lnTo>
                    <a:pt x="2199" y="5385"/>
                  </a:lnTo>
                  <a:lnTo>
                    <a:pt x="2358" y="5079"/>
                  </a:lnTo>
                  <a:lnTo>
                    <a:pt x="2517" y="4784"/>
                  </a:lnTo>
                  <a:lnTo>
                    <a:pt x="2687" y="4501"/>
                  </a:lnTo>
                  <a:lnTo>
                    <a:pt x="2857" y="4229"/>
                  </a:lnTo>
                  <a:lnTo>
                    <a:pt x="3038" y="3957"/>
                  </a:lnTo>
                  <a:lnTo>
                    <a:pt x="3231" y="3696"/>
                  </a:lnTo>
                  <a:lnTo>
                    <a:pt x="3424" y="3435"/>
                  </a:lnTo>
                  <a:lnTo>
                    <a:pt x="3628" y="3174"/>
                  </a:lnTo>
                  <a:lnTo>
                    <a:pt x="3843" y="2925"/>
                  </a:lnTo>
                  <a:lnTo>
                    <a:pt x="4002" y="2732"/>
                  </a:lnTo>
                  <a:lnTo>
                    <a:pt x="4195" y="2540"/>
                  </a:lnTo>
                  <a:lnTo>
                    <a:pt x="4410" y="2336"/>
                  </a:lnTo>
                  <a:lnTo>
                    <a:pt x="4637" y="2131"/>
                  </a:lnTo>
                  <a:lnTo>
                    <a:pt x="4875" y="1916"/>
                  </a:lnTo>
                  <a:lnTo>
                    <a:pt x="5135" y="1701"/>
                  </a:lnTo>
                  <a:lnTo>
                    <a:pt x="5396" y="1497"/>
                  </a:lnTo>
                  <a:lnTo>
                    <a:pt x="5680" y="1281"/>
                  </a:lnTo>
                  <a:lnTo>
                    <a:pt x="5952" y="1089"/>
                  </a:lnTo>
                  <a:lnTo>
                    <a:pt x="6235" y="896"/>
                  </a:lnTo>
                  <a:lnTo>
                    <a:pt x="6518" y="714"/>
                  </a:lnTo>
                  <a:lnTo>
                    <a:pt x="6802" y="544"/>
                  </a:lnTo>
                  <a:lnTo>
                    <a:pt x="7074" y="386"/>
                  </a:lnTo>
                  <a:lnTo>
                    <a:pt x="7346" y="250"/>
                  </a:lnTo>
                  <a:lnTo>
                    <a:pt x="7595" y="136"/>
                  </a:lnTo>
                  <a:lnTo>
                    <a:pt x="7845" y="34"/>
                  </a:lnTo>
                  <a:lnTo>
                    <a:pt x="7822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8"/>
            <p:cNvSpPr/>
            <p:nvPr/>
          </p:nvSpPr>
          <p:spPr>
            <a:xfrm>
              <a:off x="3958793" y="-258237"/>
              <a:ext cx="268693" cy="341620"/>
            </a:xfrm>
            <a:custGeom>
              <a:avLst/>
              <a:gdLst/>
              <a:ahLst/>
              <a:cxnLst/>
              <a:rect l="l" t="t" r="r" b="b"/>
              <a:pathLst>
                <a:path w="7472" h="9500" extrusionOk="0">
                  <a:moveTo>
                    <a:pt x="1" y="0"/>
                  </a:moveTo>
                  <a:lnTo>
                    <a:pt x="1" y="9251"/>
                  </a:lnTo>
                  <a:lnTo>
                    <a:pt x="12" y="9296"/>
                  </a:lnTo>
                  <a:lnTo>
                    <a:pt x="24" y="9341"/>
                  </a:lnTo>
                  <a:lnTo>
                    <a:pt x="46" y="9387"/>
                  </a:lnTo>
                  <a:lnTo>
                    <a:pt x="80" y="9421"/>
                  </a:lnTo>
                  <a:lnTo>
                    <a:pt x="114" y="9455"/>
                  </a:lnTo>
                  <a:lnTo>
                    <a:pt x="160" y="9477"/>
                  </a:lnTo>
                  <a:lnTo>
                    <a:pt x="205" y="9489"/>
                  </a:lnTo>
                  <a:lnTo>
                    <a:pt x="250" y="9500"/>
                  </a:lnTo>
                  <a:lnTo>
                    <a:pt x="7222" y="9500"/>
                  </a:lnTo>
                  <a:lnTo>
                    <a:pt x="7267" y="9489"/>
                  </a:lnTo>
                  <a:lnTo>
                    <a:pt x="7324" y="9477"/>
                  </a:lnTo>
                  <a:lnTo>
                    <a:pt x="7358" y="9455"/>
                  </a:lnTo>
                  <a:lnTo>
                    <a:pt x="7403" y="9421"/>
                  </a:lnTo>
                  <a:lnTo>
                    <a:pt x="7437" y="9387"/>
                  </a:lnTo>
                  <a:lnTo>
                    <a:pt x="7460" y="9341"/>
                  </a:lnTo>
                  <a:lnTo>
                    <a:pt x="7471" y="9296"/>
                  </a:lnTo>
                  <a:lnTo>
                    <a:pt x="7471" y="9251"/>
                  </a:lnTo>
                  <a:lnTo>
                    <a:pt x="74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8"/>
            <p:cNvSpPr/>
            <p:nvPr/>
          </p:nvSpPr>
          <p:spPr>
            <a:xfrm>
              <a:off x="3958793" y="-243566"/>
              <a:ext cx="268693" cy="99897"/>
            </a:xfrm>
            <a:custGeom>
              <a:avLst/>
              <a:gdLst/>
              <a:ahLst/>
              <a:cxnLst/>
              <a:rect l="l" t="t" r="r" b="b"/>
              <a:pathLst>
                <a:path w="7472" h="2778" extrusionOk="0">
                  <a:moveTo>
                    <a:pt x="1" y="0"/>
                  </a:moveTo>
                  <a:lnTo>
                    <a:pt x="1" y="2211"/>
                  </a:lnTo>
                  <a:lnTo>
                    <a:pt x="7471" y="2778"/>
                  </a:lnTo>
                  <a:lnTo>
                    <a:pt x="7471" y="0"/>
                  </a:lnTo>
                  <a:close/>
                </a:path>
              </a:pathLst>
            </a:custGeom>
            <a:solidFill>
              <a:srgbClr val="0A0A0A">
                <a:alpha val="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8"/>
            <p:cNvSpPr/>
            <p:nvPr/>
          </p:nvSpPr>
          <p:spPr>
            <a:xfrm>
              <a:off x="3947790" y="-258237"/>
              <a:ext cx="290701" cy="86052"/>
            </a:xfrm>
            <a:custGeom>
              <a:avLst/>
              <a:gdLst/>
              <a:ahLst/>
              <a:cxnLst/>
              <a:rect l="l" t="t" r="r" b="b"/>
              <a:pathLst>
                <a:path w="8084" h="2393" extrusionOk="0">
                  <a:moveTo>
                    <a:pt x="1" y="0"/>
                  </a:moveTo>
                  <a:lnTo>
                    <a:pt x="1" y="2392"/>
                  </a:lnTo>
                  <a:lnTo>
                    <a:pt x="8084" y="2392"/>
                  </a:lnTo>
                  <a:lnTo>
                    <a:pt x="808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6" name="Google Shape;256;p8"/>
          <p:cNvGrpSpPr/>
          <p:nvPr/>
        </p:nvGrpSpPr>
        <p:grpSpPr>
          <a:xfrm>
            <a:off x="7926207" y="2722138"/>
            <a:ext cx="1167298" cy="1884306"/>
            <a:chOff x="5849258" y="-2134587"/>
            <a:chExt cx="1167298" cy="1884306"/>
          </a:xfrm>
        </p:grpSpPr>
        <p:sp>
          <p:nvSpPr>
            <p:cNvPr id="257" name="Google Shape;257;p8"/>
            <p:cNvSpPr/>
            <p:nvPr/>
          </p:nvSpPr>
          <p:spPr>
            <a:xfrm>
              <a:off x="5850553" y="-2134587"/>
              <a:ext cx="1165984" cy="429140"/>
            </a:xfrm>
            <a:custGeom>
              <a:avLst/>
              <a:gdLst/>
              <a:ahLst/>
              <a:cxnLst/>
              <a:rect l="l" t="t" r="r" b="b"/>
              <a:pathLst>
                <a:path w="20701" h="7619" extrusionOk="0">
                  <a:moveTo>
                    <a:pt x="1" y="0"/>
                  </a:moveTo>
                  <a:lnTo>
                    <a:pt x="2528" y="7618"/>
                  </a:lnTo>
                  <a:lnTo>
                    <a:pt x="20700" y="7618"/>
                  </a:lnTo>
                  <a:lnTo>
                    <a:pt x="1816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8"/>
            <p:cNvSpPr/>
            <p:nvPr/>
          </p:nvSpPr>
          <p:spPr>
            <a:xfrm>
              <a:off x="5850553" y="-2134587"/>
              <a:ext cx="1165984" cy="429140"/>
            </a:xfrm>
            <a:custGeom>
              <a:avLst/>
              <a:gdLst/>
              <a:ahLst/>
              <a:cxnLst/>
              <a:rect l="l" t="t" r="r" b="b"/>
              <a:pathLst>
                <a:path w="20701" h="7619" fill="none" extrusionOk="0">
                  <a:moveTo>
                    <a:pt x="1" y="0"/>
                  </a:moveTo>
                  <a:lnTo>
                    <a:pt x="18161" y="0"/>
                  </a:lnTo>
                  <a:lnTo>
                    <a:pt x="20700" y="7618"/>
                  </a:lnTo>
                  <a:lnTo>
                    <a:pt x="2528" y="7618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8"/>
            <p:cNvSpPr/>
            <p:nvPr/>
          </p:nvSpPr>
          <p:spPr>
            <a:xfrm>
              <a:off x="5906767" y="-2093751"/>
              <a:ext cx="1053559" cy="388305"/>
            </a:xfrm>
            <a:custGeom>
              <a:avLst/>
              <a:gdLst/>
              <a:ahLst/>
              <a:cxnLst/>
              <a:rect l="l" t="t" r="r" b="b"/>
              <a:pathLst>
                <a:path w="18705" h="6894" extrusionOk="0">
                  <a:moveTo>
                    <a:pt x="0" y="1"/>
                  </a:moveTo>
                  <a:lnTo>
                    <a:pt x="2290" y="6893"/>
                  </a:lnTo>
                  <a:lnTo>
                    <a:pt x="18705" y="6893"/>
                  </a:lnTo>
                  <a:lnTo>
                    <a:pt x="16415" y="1"/>
                  </a:lnTo>
                  <a:close/>
                </a:path>
              </a:pathLst>
            </a:custGeom>
            <a:solidFill>
              <a:srgbClr val="0A0A0A">
                <a:alpha val="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8"/>
            <p:cNvSpPr/>
            <p:nvPr/>
          </p:nvSpPr>
          <p:spPr>
            <a:xfrm>
              <a:off x="5906767" y="-2093751"/>
              <a:ext cx="1053559" cy="388305"/>
            </a:xfrm>
            <a:custGeom>
              <a:avLst/>
              <a:gdLst/>
              <a:ahLst/>
              <a:cxnLst/>
              <a:rect l="l" t="t" r="r" b="b"/>
              <a:pathLst>
                <a:path w="18705" h="6894" fill="none" extrusionOk="0">
                  <a:moveTo>
                    <a:pt x="16415" y="1"/>
                  </a:moveTo>
                  <a:lnTo>
                    <a:pt x="0" y="1"/>
                  </a:lnTo>
                  <a:lnTo>
                    <a:pt x="2290" y="6893"/>
                  </a:lnTo>
                  <a:lnTo>
                    <a:pt x="18705" y="6893"/>
                  </a:lnTo>
                  <a:lnTo>
                    <a:pt x="16415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8"/>
            <p:cNvSpPr/>
            <p:nvPr/>
          </p:nvSpPr>
          <p:spPr>
            <a:xfrm>
              <a:off x="6697868" y="-1705494"/>
              <a:ext cx="318687" cy="1455213"/>
            </a:xfrm>
            <a:custGeom>
              <a:avLst/>
              <a:gdLst/>
              <a:ahLst/>
              <a:cxnLst/>
              <a:rect l="l" t="t" r="r" b="b"/>
              <a:pathLst>
                <a:path w="5658" h="25836" extrusionOk="0">
                  <a:moveTo>
                    <a:pt x="1" y="0"/>
                  </a:moveTo>
                  <a:lnTo>
                    <a:pt x="1" y="25835"/>
                  </a:lnTo>
                  <a:lnTo>
                    <a:pt x="5657" y="25835"/>
                  </a:lnTo>
                  <a:lnTo>
                    <a:pt x="56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8"/>
            <p:cNvSpPr/>
            <p:nvPr/>
          </p:nvSpPr>
          <p:spPr>
            <a:xfrm>
              <a:off x="6697868" y="-1358806"/>
              <a:ext cx="318687" cy="2591"/>
            </a:xfrm>
            <a:custGeom>
              <a:avLst/>
              <a:gdLst/>
              <a:ahLst/>
              <a:cxnLst/>
              <a:rect l="l" t="t" r="r" b="b"/>
              <a:pathLst>
                <a:path w="5658" h="46" extrusionOk="0">
                  <a:moveTo>
                    <a:pt x="1" y="1"/>
                  </a:moveTo>
                  <a:lnTo>
                    <a:pt x="1" y="46"/>
                  </a:lnTo>
                  <a:lnTo>
                    <a:pt x="5657" y="46"/>
                  </a:lnTo>
                  <a:lnTo>
                    <a:pt x="5657" y="1"/>
                  </a:lnTo>
                  <a:close/>
                </a:path>
              </a:pathLst>
            </a:custGeom>
            <a:solidFill>
              <a:srgbClr val="B1C7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8"/>
            <p:cNvSpPr/>
            <p:nvPr/>
          </p:nvSpPr>
          <p:spPr>
            <a:xfrm>
              <a:off x="5849258" y="-1705494"/>
              <a:ext cx="1167279" cy="1455213"/>
            </a:xfrm>
            <a:custGeom>
              <a:avLst/>
              <a:gdLst/>
              <a:ahLst/>
              <a:cxnLst/>
              <a:rect l="l" t="t" r="r" b="b"/>
              <a:pathLst>
                <a:path w="20724" h="25836" extrusionOk="0">
                  <a:moveTo>
                    <a:pt x="1" y="0"/>
                  </a:moveTo>
                  <a:lnTo>
                    <a:pt x="1" y="25835"/>
                  </a:lnTo>
                  <a:lnTo>
                    <a:pt x="20723" y="25835"/>
                  </a:lnTo>
                  <a:lnTo>
                    <a:pt x="2072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8"/>
            <p:cNvSpPr/>
            <p:nvPr/>
          </p:nvSpPr>
          <p:spPr>
            <a:xfrm>
              <a:off x="6697868" y="-1358806"/>
              <a:ext cx="318687" cy="2591"/>
            </a:xfrm>
            <a:custGeom>
              <a:avLst/>
              <a:gdLst/>
              <a:ahLst/>
              <a:cxnLst/>
              <a:rect l="l" t="t" r="r" b="b"/>
              <a:pathLst>
                <a:path w="5658" h="46" fill="none" extrusionOk="0">
                  <a:moveTo>
                    <a:pt x="5657" y="1"/>
                  </a:moveTo>
                  <a:lnTo>
                    <a:pt x="1" y="1"/>
                  </a:lnTo>
                  <a:lnTo>
                    <a:pt x="1" y="46"/>
                  </a:lnTo>
                  <a:lnTo>
                    <a:pt x="5657" y="46"/>
                  </a:lnTo>
                  <a:lnTo>
                    <a:pt x="565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8"/>
            <p:cNvSpPr/>
            <p:nvPr/>
          </p:nvSpPr>
          <p:spPr>
            <a:xfrm>
              <a:off x="5849258" y="-1358806"/>
              <a:ext cx="848649" cy="2591"/>
            </a:xfrm>
            <a:custGeom>
              <a:avLst/>
              <a:gdLst/>
              <a:ahLst/>
              <a:cxnLst/>
              <a:rect l="l" t="t" r="r" b="b"/>
              <a:pathLst>
                <a:path w="15067" h="46" extrusionOk="0">
                  <a:moveTo>
                    <a:pt x="1" y="1"/>
                  </a:moveTo>
                  <a:lnTo>
                    <a:pt x="1" y="46"/>
                  </a:lnTo>
                  <a:lnTo>
                    <a:pt x="2948" y="46"/>
                  </a:lnTo>
                  <a:lnTo>
                    <a:pt x="2948" y="23"/>
                  </a:lnTo>
                  <a:lnTo>
                    <a:pt x="9523" y="23"/>
                  </a:lnTo>
                  <a:lnTo>
                    <a:pt x="9523" y="46"/>
                  </a:lnTo>
                  <a:lnTo>
                    <a:pt x="15067" y="46"/>
                  </a:lnTo>
                  <a:lnTo>
                    <a:pt x="15067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8"/>
            <p:cNvSpPr/>
            <p:nvPr/>
          </p:nvSpPr>
          <p:spPr>
            <a:xfrm>
              <a:off x="5849258" y="-1358806"/>
              <a:ext cx="848649" cy="2591"/>
            </a:xfrm>
            <a:custGeom>
              <a:avLst/>
              <a:gdLst/>
              <a:ahLst/>
              <a:cxnLst/>
              <a:rect l="l" t="t" r="r" b="b"/>
              <a:pathLst>
                <a:path w="15067" h="46" fill="none" extrusionOk="0">
                  <a:moveTo>
                    <a:pt x="15067" y="1"/>
                  </a:moveTo>
                  <a:lnTo>
                    <a:pt x="1" y="1"/>
                  </a:lnTo>
                  <a:lnTo>
                    <a:pt x="1" y="46"/>
                  </a:lnTo>
                  <a:lnTo>
                    <a:pt x="2948" y="46"/>
                  </a:lnTo>
                  <a:lnTo>
                    <a:pt x="2948" y="23"/>
                  </a:lnTo>
                  <a:lnTo>
                    <a:pt x="9523" y="23"/>
                  </a:lnTo>
                  <a:lnTo>
                    <a:pt x="9523" y="46"/>
                  </a:lnTo>
                  <a:lnTo>
                    <a:pt x="15067" y="46"/>
                  </a:lnTo>
                  <a:lnTo>
                    <a:pt x="15067" y="1"/>
                  </a:lnTo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8"/>
            <p:cNvSpPr/>
            <p:nvPr/>
          </p:nvSpPr>
          <p:spPr>
            <a:xfrm>
              <a:off x="6015307" y="-1357511"/>
              <a:ext cx="370393" cy="49848"/>
            </a:xfrm>
            <a:custGeom>
              <a:avLst/>
              <a:gdLst/>
              <a:ahLst/>
              <a:cxnLst/>
              <a:rect l="l" t="t" r="r" b="b"/>
              <a:pathLst>
                <a:path w="6576" h="885" extrusionOk="0">
                  <a:moveTo>
                    <a:pt x="0" y="0"/>
                  </a:moveTo>
                  <a:lnTo>
                    <a:pt x="0" y="885"/>
                  </a:lnTo>
                  <a:lnTo>
                    <a:pt x="6575" y="885"/>
                  </a:lnTo>
                  <a:lnTo>
                    <a:pt x="657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8"/>
            <p:cNvSpPr/>
            <p:nvPr/>
          </p:nvSpPr>
          <p:spPr>
            <a:xfrm>
              <a:off x="6015307" y="-1357511"/>
              <a:ext cx="370393" cy="49848"/>
            </a:xfrm>
            <a:custGeom>
              <a:avLst/>
              <a:gdLst/>
              <a:ahLst/>
              <a:cxnLst/>
              <a:rect l="l" t="t" r="r" b="b"/>
              <a:pathLst>
                <a:path w="6576" h="885" fill="none" extrusionOk="0">
                  <a:moveTo>
                    <a:pt x="0" y="885"/>
                  </a:moveTo>
                  <a:lnTo>
                    <a:pt x="6575" y="885"/>
                  </a:lnTo>
                  <a:lnTo>
                    <a:pt x="6575" y="0"/>
                  </a:lnTo>
                  <a:lnTo>
                    <a:pt x="0" y="0"/>
                  </a:lnTo>
                  <a:lnTo>
                    <a:pt x="0" y="88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8"/>
            <p:cNvSpPr/>
            <p:nvPr/>
          </p:nvSpPr>
          <p:spPr>
            <a:xfrm>
              <a:off x="6697868" y="-979505"/>
              <a:ext cx="318687" cy="2591"/>
            </a:xfrm>
            <a:custGeom>
              <a:avLst/>
              <a:gdLst/>
              <a:ahLst/>
              <a:cxnLst/>
              <a:rect l="l" t="t" r="r" b="b"/>
              <a:pathLst>
                <a:path w="5658" h="46" extrusionOk="0">
                  <a:moveTo>
                    <a:pt x="1" y="0"/>
                  </a:moveTo>
                  <a:lnTo>
                    <a:pt x="1" y="46"/>
                  </a:lnTo>
                  <a:lnTo>
                    <a:pt x="5657" y="46"/>
                  </a:lnTo>
                  <a:lnTo>
                    <a:pt x="5657" y="0"/>
                  </a:lnTo>
                  <a:close/>
                </a:path>
              </a:pathLst>
            </a:custGeom>
            <a:solidFill>
              <a:srgbClr val="B1C7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8"/>
            <p:cNvSpPr/>
            <p:nvPr/>
          </p:nvSpPr>
          <p:spPr>
            <a:xfrm>
              <a:off x="6697868" y="-979505"/>
              <a:ext cx="318687" cy="2591"/>
            </a:xfrm>
            <a:custGeom>
              <a:avLst/>
              <a:gdLst/>
              <a:ahLst/>
              <a:cxnLst/>
              <a:rect l="l" t="t" r="r" b="b"/>
              <a:pathLst>
                <a:path w="5658" h="46" fill="none" extrusionOk="0">
                  <a:moveTo>
                    <a:pt x="5657" y="0"/>
                  </a:moveTo>
                  <a:lnTo>
                    <a:pt x="1" y="0"/>
                  </a:lnTo>
                  <a:lnTo>
                    <a:pt x="1" y="46"/>
                  </a:lnTo>
                  <a:lnTo>
                    <a:pt x="5657" y="46"/>
                  </a:lnTo>
                  <a:lnTo>
                    <a:pt x="5657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8"/>
            <p:cNvSpPr/>
            <p:nvPr/>
          </p:nvSpPr>
          <p:spPr>
            <a:xfrm>
              <a:off x="5849258" y="-979505"/>
              <a:ext cx="848649" cy="2591"/>
            </a:xfrm>
            <a:custGeom>
              <a:avLst/>
              <a:gdLst/>
              <a:ahLst/>
              <a:cxnLst/>
              <a:rect l="l" t="t" r="r" b="b"/>
              <a:pathLst>
                <a:path w="15067" h="46" extrusionOk="0">
                  <a:moveTo>
                    <a:pt x="1" y="0"/>
                  </a:moveTo>
                  <a:lnTo>
                    <a:pt x="1" y="46"/>
                  </a:lnTo>
                  <a:lnTo>
                    <a:pt x="2948" y="46"/>
                  </a:lnTo>
                  <a:lnTo>
                    <a:pt x="2948" y="23"/>
                  </a:lnTo>
                  <a:lnTo>
                    <a:pt x="9523" y="23"/>
                  </a:lnTo>
                  <a:lnTo>
                    <a:pt x="9523" y="46"/>
                  </a:lnTo>
                  <a:lnTo>
                    <a:pt x="15067" y="46"/>
                  </a:lnTo>
                  <a:lnTo>
                    <a:pt x="15067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8"/>
            <p:cNvSpPr/>
            <p:nvPr/>
          </p:nvSpPr>
          <p:spPr>
            <a:xfrm>
              <a:off x="6015307" y="-978210"/>
              <a:ext cx="370393" cy="49848"/>
            </a:xfrm>
            <a:custGeom>
              <a:avLst/>
              <a:gdLst/>
              <a:ahLst/>
              <a:cxnLst/>
              <a:rect l="l" t="t" r="r" b="b"/>
              <a:pathLst>
                <a:path w="6576" h="885" extrusionOk="0">
                  <a:moveTo>
                    <a:pt x="0" y="0"/>
                  </a:moveTo>
                  <a:lnTo>
                    <a:pt x="0" y="884"/>
                  </a:lnTo>
                  <a:lnTo>
                    <a:pt x="6575" y="884"/>
                  </a:lnTo>
                  <a:lnTo>
                    <a:pt x="657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8"/>
            <p:cNvSpPr/>
            <p:nvPr/>
          </p:nvSpPr>
          <p:spPr>
            <a:xfrm>
              <a:off x="5849258" y="-979505"/>
              <a:ext cx="848649" cy="2591"/>
            </a:xfrm>
            <a:custGeom>
              <a:avLst/>
              <a:gdLst/>
              <a:ahLst/>
              <a:cxnLst/>
              <a:rect l="l" t="t" r="r" b="b"/>
              <a:pathLst>
                <a:path w="15067" h="46" fill="none" extrusionOk="0">
                  <a:moveTo>
                    <a:pt x="15067" y="0"/>
                  </a:moveTo>
                  <a:lnTo>
                    <a:pt x="1" y="0"/>
                  </a:lnTo>
                  <a:lnTo>
                    <a:pt x="1" y="46"/>
                  </a:lnTo>
                  <a:lnTo>
                    <a:pt x="2948" y="46"/>
                  </a:lnTo>
                  <a:lnTo>
                    <a:pt x="2948" y="23"/>
                  </a:lnTo>
                  <a:lnTo>
                    <a:pt x="9523" y="23"/>
                  </a:lnTo>
                  <a:lnTo>
                    <a:pt x="9523" y="46"/>
                  </a:lnTo>
                  <a:lnTo>
                    <a:pt x="15067" y="46"/>
                  </a:lnTo>
                  <a:lnTo>
                    <a:pt x="15067" y="0"/>
                  </a:lnTo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8"/>
            <p:cNvSpPr/>
            <p:nvPr/>
          </p:nvSpPr>
          <p:spPr>
            <a:xfrm>
              <a:off x="5849258" y="-599585"/>
              <a:ext cx="848649" cy="2591"/>
            </a:xfrm>
            <a:custGeom>
              <a:avLst/>
              <a:gdLst/>
              <a:ahLst/>
              <a:cxnLst/>
              <a:rect l="l" t="t" r="r" b="b"/>
              <a:pathLst>
                <a:path w="15067" h="46" extrusionOk="0">
                  <a:moveTo>
                    <a:pt x="1" y="0"/>
                  </a:moveTo>
                  <a:lnTo>
                    <a:pt x="1" y="46"/>
                  </a:lnTo>
                  <a:lnTo>
                    <a:pt x="2948" y="46"/>
                  </a:lnTo>
                  <a:lnTo>
                    <a:pt x="2948" y="23"/>
                  </a:lnTo>
                  <a:lnTo>
                    <a:pt x="9523" y="23"/>
                  </a:lnTo>
                  <a:lnTo>
                    <a:pt x="9523" y="46"/>
                  </a:lnTo>
                  <a:lnTo>
                    <a:pt x="15067" y="46"/>
                  </a:lnTo>
                  <a:lnTo>
                    <a:pt x="15067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8"/>
            <p:cNvSpPr/>
            <p:nvPr/>
          </p:nvSpPr>
          <p:spPr>
            <a:xfrm>
              <a:off x="6015307" y="-978210"/>
              <a:ext cx="370393" cy="49848"/>
            </a:xfrm>
            <a:custGeom>
              <a:avLst/>
              <a:gdLst/>
              <a:ahLst/>
              <a:cxnLst/>
              <a:rect l="l" t="t" r="r" b="b"/>
              <a:pathLst>
                <a:path w="6576" h="885" fill="none" extrusionOk="0">
                  <a:moveTo>
                    <a:pt x="0" y="884"/>
                  </a:moveTo>
                  <a:lnTo>
                    <a:pt x="6575" y="884"/>
                  </a:lnTo>
                  <a:lnTo>
                    <a:pt x="6575" y="0"/>
                  </a:lnTo>
                  <a:lnTo>
                    <a:pt x="0" y="0"/>
                  </a:lnTo>
                  <a:lnTo>
                    <a:pt x="0" y="88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8"/>
            <p:cNvSpPr/>
            <p:nvPr/>
          </p:nvSpPr>
          <p:spPr>
            <a:xfrm>
              <a:off x="6015307" y="-598290"/>
              <a:ext cx="370393" cy="49848"/>
            </a:xfrm>
            <a:custGeom>
              <a:avLst/>
              <a:gdLst/>
              <a:ahLst/>
              <a:cxnLst/>
              <a:rect l="l" t="t" r="r" b="b"/>
              <a:pathLst>
                <a:path w="6576" h="885" extrusionOk="0">
                  <a:moveTo>
                    <a:pt x="0" y="0"/>
                  </a:moveTo>
                  <a:lnTo>
                    <a:pt x="0" y="884"/>
                  </a:lnTo>
                  <a:lnTo>
                    <a:pt x="6575" y="884"/>
                  </a:lnTo>
                  <a:lnTo>
                    <a:pt x="657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8"/>
            <p:cNvSpPr/>
            <p:nvPr/>
          </p:nvSpPr>
          <p:spPr>
            <a:xfrm>
              <a:off x="5849258" y="-599585"/>
              <a:ext cx="848649" cy="2591"/>
            </a:xfrm>
            <a:custGeom>
              <a:avLst/>
              <a:gdLst/>
              <a:ahLst/>
              <a:cxnLst/>
              <a:rect l="l" t="t" r="r" b="b"/>
              <a:pathLst>
                <a:path w="15067" h="46" fill="none" extrusionOk="0">
                  <a:moveTo>
                    <a:pt x="15067" y="0"/>
                  </a:moveTo>
                  <a:lnTo>
                    <a:pt x="1" y="0"/>
                  </a:lnTo>
                  <a:lnTo>
                    <a:pt x="1" y="46"/>
                  </a:lnTo>
                  <a:lnTo>
                    <a:pt x="2948" y="46"/>
                  </a:lnTo>
                  <a:lnTo>
                    <a:pt x="2948" y="23"/>
                  </a:lnTo>
                  <a:lnTo>
                    <a:pt x="9523" y="23"/>
                  </a:lnTo>
                  <a:lnTo>
                    <a:pt x="9523" y="46"/>
                  </a:lnTo>
                  <a:lnTo>
                    <a:pt x="15067" y="46"/>
                  </a:lnTo>
                  <a:lnTo>
                    <a:pt x="15067" y="0"/>
                  </a:lnTo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8"/>
            <p:cNvSpPr/>
            <p:nvPr/>
          </p:nvSpPr>
          <p:spPr>
            <a:xfrm>
              <a:off x="6015307" y="-598290"/>
              <a:ext cx="370393" cy="49848"/>
            </a:xfrm>
            <a:custGeom>
              <a:avLst/>
              <a:gdLst/>
              <a:ahLst/>
              <a:cxnLst/>
              <a:rect l="l" t="t" r="r" b="b"/>
              <a:pathLst>
                <a:path w="6576" h="885" fill="none" extrusionOk="0">
                  <a:moveTo>
                    <a:pt x="0" y="884"/>
                  </a:moveTo>
                  <a:lnTo>
                    <a:pt x="6575" y="884"/>
                  </a:lnTo>
                  <a:lnTo>
                    <a:pt x="6575" y="0"/>
                  </a:lnTo>
                  <a:lnTo>
                    <a:pt x="0" y="0"/>
                  </a:lnTo>
                  <a:lnTo>
                    <a:pt x="0" y="88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9"/>
          <p:cNvSpPr txBox="1">
            <a:spLocks noGrp="1"/>
          </p:cNvSpPr>
          <p:nvPr>
            <p:ph type="title"/>
          </p:nvPr>
        </p:nvSpPr>
        <p:spPr>
          <a:xfrm>
            <a:off x="1119450" y="1702500"/>
            <a:ext cx="6905100" cy="822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65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81" name="Google Shape;281;p9"/>
          <p:cNvSpPr txBox="1">
            <a:spLocks noGrp="1"/>
          </p:cNvSpPr>
          <p:nvPr>
            <p:ph type="subTitle" idx="1"/>
          </p:nvPr>
        </p:nvSpPr>
        <p:spPr>
          <a:xfrm>
            <a:off x="1119450" y="2526598"/>
            <a:ext cx="6905100" cy="9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282" name="Google Shape;282;p9"/>
          <p:cNvGrpSpPr/>
          <p:nvPr/>
        </p:nvGrpSpPr>
        <p:grpSpPr>
          <a:xfrm>
            <a:off x="-73025" y="514350"/>
            <a:ext cx="9216900" cy="4628975"/>
            <a:chOff x="-73025" y="514350"/>
            <a:chExt cx="9216900" cy="4628975"/>
          </a:xfrm>
        </p:grpSpPr>
        <p:cxnSp>
          <p:nvCxnSpPr>
            <p:cNvPr id="283" name="Google Shape;283;p9"/>
            <p:cNvCxnSpPr/>
            <p:nvPr/>
          </p:nvCxnSpPr>
          <p:spPr>
            <a:xfrm>
              <a:off x="703650" y="514350"/>
              <a:ext cx="77367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84" name="Google Shape;284;p9"/>
            <p:cNvSpPr/>
            <p:nvPr/>
          </p:nvSpPr>
          <p:spPr>
            <a:xfrm>
              <a:off x="-73025" y="4599425"/>
              <a:ext cx="9216900" cy="543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5" name="Google Shape;285;p9"/>
          <p:cNvGrpSpPr/>
          <p:nvPr/>
        </p:nvGrpSpPr>
        <p:grpSpPr>
          <a:xfrm>
            <a:off x="8237850" y="3764250"/>
            <a:ext cx="855655" cy="842208"/>
            <a:chOff x="3693450" y="-758825"/>
            <a:chExt cx="855655" cy="842208"/>
          </a:xfrm>
        </p:grpSpPr>
        <p:sp>
          <p:nvSpPr>
            <p:cNvPr id="286" name="Google Shape;286;p9"/>
            <p:cNvSpPr/>
            <p:nvPr/>
          </p:nvSpPr>
          <p:spPr>
            <a:xfrm>
              <a:off x="4333417" y="-665871"/>
              <a:ext cx="215688" cy="148407"/>
            </a:xfrm>
            <a:custGeom>
              <a:avLst/>
              <a:gdLst/>
              <a:ahLst/>
              <a:cxnLst/>
              <a:rect l="l" t="t" r="r" b="b"/>
              <a:pathLst>
                <a:path w="5998" h="4127" extrusionOk="0">
                  <a:moveTo>
                    <a:pt x="3220" y="0"/>
                  </a:moveTo>
                  <a:lnTo>
                    <a:pt x="3016" y="11"/>
                  </a:lnTo>
                  <a:lnTo>
                    <a:pt x="2620" y="45"/>
                  </a:lnTo>
                  <a:lnTo>
                    <a:pt x="2223" y="91"/>
                  </a:lnTo>
                  <a:lnTo>
                    <a:pt x="1" y="1315"/>
                  </a:lnTo>
                  <a:lnTo>
                    <a:pt x="1" y="1315"/>
                  </a:lnTo>
                  <a:lnTo>
                    <a:pt x="103" y="1281"/>
                  </a:lnTo>
                  <a:lnTo>
                    <a:pt x="228" y="1247"/>
                  </a:lnTo>
                  <a:lnTo>
                    <a:pt x="341" y="1224"/>
                  </a:lnTo>
                  <a:lnTo>
                    <a:pt x="454" y="1213"/>
                  </a:lnTo>
                  <a:lnTo>
                    <a:pt x="568" y="1202"/>
                  </a:lnTo>
                  <a:lnTo>
                    <a:pt x="692" y="1202"/>
                  </a:lnTo>
                  <a:lnTo>
                    <a:pt x="806" y="1213"/>
                  </a:lnTo>
                  <a:lnTo>
                    <a:pt x="930" y="1224"/>
                  </a:lnTo>
                  <a:lnTo>
                    <a:pt x="1157" y="1270"/>
                  </a:lnTo>
                  <a:lnTo>
                    <a:pt x="1384" y="1338"/>
                  </a:lnTo>
                  <a:lnTo>
                    <a:pt x="1611" y="1440"/>
                  </a:lnTo>
                  <a:lnTo>
                    <a:pt x="1815" y="1553"/>
                  </a:lnTo>
                  <a:lnTo>
                    <a:pt x="2007" y="1689"/>
                  </a:lnTo>
                  <a:lnTo>
                    <a:pt x="2189" y="1848"/>
                  </a:lnTo>
                  <a:lnTo>
                    <a:pt x="2359" y="2007"/>
                  </a:lnTo>
                  <a:lnTo>
                    <a:pt x="2517" y="2188"/>
                  </a:lnTo>
                  <a:lnTo>
                    <a:pt x="2665" y="2381"/>
                  </a:lnTo>
                  <a:lnTo>
                    <a:pt x="2790" y="2573"/>
                  </a:lnTo>
                  <a:lnTo>
                    <a:pt x="2914" y="2789"/>
                  </a:lnTo>
                  <a:lnTo>
                    <a:pt x="3028" y="2993"/>
                  </a:lnTo>
                  <a:lnTo>
                    <a:pt x="3152" y="3265"/>
                  </a:lnTo>
                  <a:lnTo>
                    <a:pt x="3209" y="3401"/>
                  </a:lnTo>
                  <a:lnTo>
                    <a:pt x="3288" y="3526"/>
                  </a:lnTo>
                  <a:lnTo>
                    <a:pt x="3368" y="3650"/>
                  </a:lnTo>
                  <a:lnTo>
                    <a:pt x="3447" y="3764"/>
                  </a:lnTo>
                  <a:lnTo>
                    <a:pt x="3549" y="3866"/>
                  </a:lnTo>
                  <a:lnTo>
                    <a:pt x="3662" y="3956"/>
                  </a:lnTo>
                  <a:lnTo>
                    <a:pt x="3753" y="4013"/>
                  </a:lnTo>
                  <a:lnTo>
                    <a:pt x="3855" y="4058"/>
                  </a:lnTo>
                  <a:lnTo>
                    <a:pt x="3946" y="4081"/>
                  </a:lnTo>
                  <a:lnTo>
                    <a:pt x="4048" y="4104"/>
                  </a:lnTo>
                  <a:lnTo>
                    <a:pt x="4150" y="4115"/>
                  </a:lnTo>
                  <a:lnTo>
                    <a:pt x="4263" y="4126"/>
                  </a:lnTo>
                  <a:lnTo>
                    <a:pt x="4365" y="4115"/>
                  </a:lnTo>
                  <a:lnTo>
                    <a:pt x="4467" y="4104"/>
                  </a:lnTo>
                  <a:lnTo>
                    <a:pt x="4581" y="4081"/>
                  </a:lnTo>
                  <a:lnTo>
                    <a:pt x="4683" y="4047"/>
                  </a:lnTo>
                  <a:lnTo>
                    <a:pt x="4898" y="3979"/>
                  </a:lnTo>
                  <a:lnTo>
                    <a:pt x="5091" y="3888"/>
                  </a:lnTo>
                  <a:lnTo>
                    <a:pt x="5284" y="3775"/>
                  </a:lnTo>
                  <a:lnTo>
                    <a:pt x="5431" y="3673"/>
                  </a:lnTo>
                  <a:lnTo>
                    <a:pt x="5567" y="3571"/>
                  </a:lnTo>
                  <a:lnTo>
                    <a:pt x="5692" y="3446"/>
                  </a:lnTo>
                  <a:lnTo>
                    <a:pt x="5805" y="3310"/>
                  </a:lnTo>
                  <a:lnTo>
                    <a:pt x="5839" y="3231"/>
                  </a:lnTo>
                  <a:lnTo>
                    <a:pt x="5884" y="3163"/>
                  </a:lnTo>
                  <a:lnTo>
                    <a:pt x="5941" y="3004"/>
                  </a:lnTo>
                  <a:lnTo>
                    <a:pt x="5975" y="2834"/>
                  </a:lnTo>
                  <a:lnTo>
                    <a:pt x="5998" y="2664"/>
                  </a:lnTo>
                  <a:lnTo>
                    <a:pt x="5998" y="2494"/>
                  </a:lnTo>
                  <a:lnTo>
                    <a:pt x="5986" y="2313"/>
                  </a:lnTo>
                  <a:lnTo>
                    <a:pt x="5964" y="2143"/>
                  </a:lnTo>
                  <a:lnTo>
                    <a:pt x="5930" y="1973"/>
                  </a:lnTo>
                  <a:lnTo>
                    <a:pt x="5884" y="1791"/>
                  </a:lnTo>
                  <a:lnTo>
                    <a:pt x="5839" y="1610"/>
                  </a:lnTo>
                  <a:lnTo>
                    <a:pt x="5771" y="1428"/>
                  </a:lnTo>
                  <a:lnTo>
                    <a:pt x="5692" y="1247"/>
                  </a:lnTo>
                  <a:lnTo>
                    <a:pt x="5601" y="1088"/>
                  </a:lnTo>
                  <a:lnTo>
                    <a:pt x="5510" y="930"/>
                  </a:lnTo>
                  <a:lnTo>
                    <a:pt x="5397" y="771"/>
                  </a:lnTo>
                  <a:lnTo>
                    <a:pt x="5261" y="635"/>
                  </a:lnTo>
                  <a:lnTo>
                    <a:pt x="5113" y="510"/>
                  </a:lnTo>
                  <a:lnTo>
                    <a:pt x="4955" y="397"/>
                  </a:lnTo>
                  <a:lnTo>
                    <a:pt x="4785" y="295"/>
                  </a:lnTo>
                  <a:lnTo>
                    <a:pt x="4592" y="215"/>
                  </a:lnTo>
                  <a:lnTo>
                    <a:pt x="4411" y="147"/>
                  </a:lnTo>
                  <a:lnTo>
                    <a:pt x="4218" y="91"/>
                  </a:lnTo>
                  <a:lnTo>
                    <a:pt x="4014" y="45"/>
                  </a:lnTo>
                  <a:lnTo>
                    <a:pt x="3821" y="23"/>
                  </a:lnTo>
                  <a:lnTo>
                    <a:pt x="3617" y="11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9"/>
            <p:cNvSpPr/>
            <p:nvPr/>
          </p:nvSpPr>
          <p:spPr>
            <a:xfrm>
              <a:off x="3693450" y="-537892"/>
              <a:ext cx="176132" cy="123163"/>
            </a:xfrm>
            <a:custGeom>
              <a:avLst/>
              <a:gdLst/>
              <a:ahLst/>
              <a:cxnLst/>
              <a:rect l="l" t="t" r="r" b="b"/>
              <a:pathLst>
                <a:path w="4898" h="3425" extrusionOk="0">
                  <a:moveTo>
                    <a:pt x="1655" y="1"/>
                  </a:moveTo>
                  <a:lnTo>
                    <a:pt x="1406" y="12"/>
                  </a:lnTo>
                  <a:lnTo>
                    <a:pt x="1281" y="23"/>
                  </a:lnTo>
                  <a:lnTo>
                    <a:pt x="1156" y="46"/>
                  </a:lnTo>
                  <a:lnTo>
                    <a:pt x="1043" y="69"/>
                  </a:lnTo>
                  <a:lnTo>
                    <a:pt x="930" y="103"/>
                  </a:lnTo>
                  <a:lnTo>
                    <a:pt x="816" y="137"/>
                  </a:lnTo>
                  <a:lnTo>
                    <a:pt x="703" y="193"/>
                  </a:lnTo>
                  <a:lnTo>
                    <a:pt x="612" y="250"/>
                  </a:lnTo>
                  <a:lnTo>
                    <a:pt x="510" y="318"/>
                  </a:lnTo>
                  <a:lnTo>
                    <a:pt x="419" y="397"/>
                  </a:lnTo>
                  <a:lnTo>
                    <a:pt x="340" y="488"/>
                  </a:lnTo>
                  <a:lnTo>
                    <a:pt x="261" y="590"/>
                  </a:lnTo>
                  <a:lnTo>
                    <a:pt x="193" y="715"/>
                  </a:lnTo>
                  <a:lnTo>
                    <a:pt x="136" y="839"/>
                  </a:lnTo>
                  <a:lnTo>
                    <a:pt x="91" y="976"/>
                  </a:lnTo>
                  <a:lnTo>
                    <a:pt x="57" y="1089"/>
                  </a:lnTo>
                  <a:lnTo>
                    <a:pt x="34" y="1202"/>
                  </a:lnTo>
                  <a:lnTo>
                    <a:pt x="11" y="1327"/>
                  </a:lnTo>
                  <a:lnTo>
                    <a:pt x="0" y="1452"/>
                  </a:lnTo>
                  <a:lnTo>
                    <a:pt x="0" y="1565"/>
                  </a:lnTo>
                  <a:lnTo>
                    <a:pt x="11" y="1690"/>
                  </a:lnTo>
                  <a:lnTo>
                    <a:pt x="23" y="1814"/>
                  </a:lnTo>
                  <a:lnTo>
                    <a:pt x="45" y="1928"/>
                  </a:lnTo>
                  <a:lnTo>
                    <a:pt x="68" y="2052"/>
                  </a:lnTo>
                  <a:lnTo>
                    <a:pt x="102" y="2166"/>
                  </a:lnTo>
                  <a:lnTo>
                    <a:pt x="147" y="2279"/>
                  </a:lnTo>
                  <a:lnTo>
                    <a:pt x="193" y="2393"/>
                  </a:lnTo>
                  <a:lnTo>
                    <a:pt x="249" y="2495"/>
                  </a:lnTo>
                  <a:lnTo>
                    <a:pt x="306" y="2608"/>
                  </a:lnTo>
                  <a:lnTo>
                    <a:pt x="374" y="2699"/>
                  </a:lnTo>
                  <a:lnTo>
                    <a:pt x="453" y="2801"/>
                  </a:lnTo>
                  <a:lnTo>
                    <a:pt x="533" y="2891"/>
                  </a:lnTo>
                  <a:lnTo>
                    <a:pt x="624" y="2971"/>
                  </a:lnTo>
                  <a:lnTo>
                    <a:pt x="726" y="3050"/>
                  </a:lnTo>
                  <a:lnTo>
                    <a:pt x="816" y="3118"/>
                  </a:lnTo>
                  <a:lnTo>
                    <a:pt x="918" y="3186"/>
                  </a:lnTo>
                  <a:lnTo>
                    <a:pt x="1032" y="3243"/>
                  </a:lnTo>
                  <a:lnTo>
                    <a:pt x="1145" y="3288"/>
                  </a:lnTo>
                  <a:lnTo>
                    <a:pt x="1258" y="3333"/>
                  </a:lnTo>
                  <a:lnTo>
                    <a:pt x="1372" y="3367"/>
                  </a:lnTo>
                  <a:lnTo>
                    <a:pt x="1485" y="3390"/>
                  </a:lnTo>
                  <a:lnTo>
                    <a:pt x="1610" y="3413"/>
                  </a:lnTo>
                  <a:lnTo>
                    <a:pt x="1734" y="3424"/>
                  </a:lnTo>
                  <a:lnTo>
                    <a:pt x="1973" y="3424"/>
                  </a:lnTo>
                  <a:lnTo>
                    <a:pt x="2097" y="3413"/>
                  </a:lnTo>
                  <a:lnTo>
                    <a:pt x="2211" y="3390"/>
                  </a:lnTo>
                  <a:lnTo>
                    <a:pt x="2347" y="3356"/>
                  </a:lnTo>
                  <a:lnTo>
                    <a:pt x="2471" y="3311"/>
                  </a:lnTo>
                  <a:lnTo>
                    <a:pt x="2596" y="3254"/>
                  </a:lnTo>
                  <a:lnTo>
                    <a:pt x="2709" y="3186"/>
                  </a:lnTo>
                  <a:lnTo>
                    <a:pt x="2823" y="3107"/>
                  </a:lnTo>
                  <a:lnTo>
                    <a:pt x="2925" y="3016"/>
                  </a:lnTo>
                  <a:lnTo>
                    <a:pt x="3015" y="2914"/>
                  </a:lnTo>
                  <a:lnTo>
                    <a:pt x="3095" y="2812"/>
                  </a:lnTo>
                  <a:lnTo>
                    <a:pt x="3152" y="2710"/>
                  </a:lnTo>
                  <a:lnTo>
                    <a:pt x="3208" y="2608"/>
                  </a:lnTo>
                  <a:lnTo>
                    <a:pt x="3288" y="2393"/>
                  </a:lnTo>
                  <a:lnTo>
                    <a:pt x="3356" y="2177"/>
                  </a:lnTo>
                  <a:lnTo>
                    <a:pt x="3424" y="1950"/>
                  </a:lnTo>
                  <a:lnTo>
                    <a:pt x="3526" y="1667"/>
                  </a:lnTo>
                  <a:lnTo>
                    <a:pt x="3639" y="1384"/>
                  </a:lnTo>
                  <a:lnTo>
                    <a:pt x="3707" y="1248"/>
                  </a:lnTo>
                  <a:lnTo>
                    <a:pt x="3786" y="1123"/>
                  </a:lnTo>
                  <a:lnTo>
                    <a:pt x="3866" y="998"/>
                  </a:lnTo>
                  <a:lnTo>
                    <a:pt x="3956" y="873"/>
                  </a:lnTo>
                  <a:lnTo>
                    <a:pt x="4047" y="760"/>
                  </a:lnTo>
                  <a:lnTo>
                    <a:pt x="4149" y="658"/>
                  </a:lnTo>
                  <a:lnTo>
                    <a:pt x="4262" y="556"/>
                  </a:lnTo>
                  <a:lnTo>
                    <a:pt x="4376" y="477"/>
                  </a:lnTo>
                  <a:lnTo>
                    <a:pt x="4489" y="397"/>
                  </a:lnTo>
                  <a:lnTo>
                    <a:pt x="4625" y="341"/>
                  </a:lnTo>
                  <a:lnTo>
                    <a:pt x="4761" y="284"/>
                  </a:lnTo>
                  <a:lnTo>
                    <a:pt x="4897" y="250"/>
                  </a:lnTo>
                  <a:lnTo>
                    <a:pt x="2154" y="46"/>
                  </a:lnTo>
                  <a:lnTo>
                    <a:pt x="1905" y="23"/>
                  </a:lnTo>
                  <a:lnTo>
                    <a:pt x="1655" y="1"/>
                  </a:lnTo>
                  <a:close/>
                </a:path>
              </a:pathLst>
            </a:custGeom>
            <a:solidFill>
              <a:srgbClr val="86AD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9"/>
            <p:cNvSpPr/>
            <p:nvPr/>
          </p:nvSpPr>
          <p:spPr>
            <a:xfrm>
              <a:off x="3693450" y="-537892"/>
              <a:ext cx="176132" cy="123163"/>
            </a:xfrm>
            <a:custGeom>
              <a:avLst/>
              <a:gdLst/>
              <a:ahLst/>
              <a:cxnLst/>
              <a:rect l="l" t="t" r="r" b="b"/>
              <a:pathLst>
                <a:path w="4898" h="3425" fill="none" extrusionOk="0">
                  <a:moveTo>
                    <a:pt x="2154" y="46"/>
                  </a:moveTo>
                  <a:lnTo>
                    <a:pt x="2154" y="46"/>
                  </a:lnTo>
                  <a:lnTo>
                    <a:pt x="1905" y="23"/>
                  </a:lnTo>
                  <a:lnTo>
                    <a:pt x="1655" y="1"/>
                  </a:lnTo>
                  <a:lnTo>
                    <a:pt x="1406" y="12"/>
                  </a:lnTo>
                  <a:lnTo>
                    <a:pt x="1281" y="23"/>
                  </a:lnTo>
                  <a:lnTo>
                    <a:pt x="1156" y="46"/>
                  </a:lnTo>
                  <a:lnTo>
                    <a:pt x="1043" y="69"/>
                  </a:lnTo>
                  <a:lnTo>
                    <a:pt x="930" y="103"/>
                  </a:lnTo>
                  <a:lnTo>
                    <a:pt x="816" y="137"/>
                  </a:lnTo>
                  <a:lnTo>
                    <a:pt x="703" y="193"/>
                  </a:lnTo>
                  <a:lnTo>
                    <a:pt x="612" y="250"/>
                  </a:lnTo>
                  <a:lnTo>
                    <a:pt x="510" y="318"/>
                  </a:lnTo>
                  <a:lnTo>
                    <a:pt x="419" y="397"/>
                  </a:lnTo>
                  <a:lnTo>
                    <a:pt x="340" y="488"/>
                  </a:lnTo>
                  <a:lnTo>
                    <a:pt x="340" y="488"/>
                  </a:lnTo>
                  <a:lnTo>
                    <a:pt x="261" y="590"/>
                  </a:lnTo>
                  <a:lnTo>
                    <a:pt x="193" y="715"/>
                  </a:lnTo>
                  <a:lnTo>
                    <a:pt x="136" y="839"/>
                  </a:lnTo>
                  <a:lnTo>
                    <a:pt x="91" y="976"/>
                  </a:lnTo>
                  <a:lnTo>
                    <a:pt x="91" y="976"/>
                  </a:lnTo>
                  <a:lnTo>
                    <a:pt x="57" y="1089"/>
                  </a:lnTo>
                  <a:lnTo>
                    <a:pt x="34" y="1202"/>
                  </a:lnTo>
                  <a:lnTo>
                    <a:pt x="11" y="1327"/>
                  </a:lnTo>
                  <a:lnTo>
                    <a:pt x="0" y="1452"/>
                  </a:lnTo>
                  <a:lnTo>
                    <a:pt x="0" y="1565"/>
                  </a:lnTo>
                  <a:lnTo>
                    <a:pt x="11" y="1690"/>
                  </a:lnTo>
                  <a:lnTo>
                    <a:pt x="23" y="1814"/>
                  </a:lnTo>
                  <a:lnTo>
                    <a:pt x="45" y="1928"/>
                  </a:lnTo>
                  <a:lnTo>
                    <a:pt x="68" y="2052"/>
                  </a:lnTo>
                  <a:lnTo>
                    <a:pt x="102" y="2166"/>
                  </a:lnTo>
                  <a:lnTo>
                    <a:pt x="147" y="2279"/>
                  </a:lnTo>
                  <a:lnTo>
                    <a:pt x="193" y="2393"/>
                  </a:lnTo>
                  <a:lnTo>
                    <a:pt x="249" y="2495"/>
                  </a:lnTo>
                  <a:lnTo>
                    <a:pt x="306" y="2608"/>
                  </a:lnTo>
                  <a:lnTo>
                    <a:pt x="374" y="2699"/>
                  </a:lnTo>
                  <a:lnTo>
                    <a:pt x="453" y="2801"/>
                  </a:lnTo>
                  <a:lnTo>
                    <a:pt x="453" y="2801"/>
                  </a:lnTo>
                  <a:lnTo>
                    <a:pt x="533" y="2891"/>
                  </a:lnTo>
                  <a:lnTo>
                    <a:pt x="624" y="2971"/>
                  </a:lnTo>
                  <a:lnTo>
                    <a:pt x="726" y="3050"/>
                  </a:lnTo>
                  <a:lnTo>
                    <a:pt x="816" y="3118"/>
                  </a:lnTo>
                  <a:lnTo>
                    <a:pt x="918" y="3186"/>
                  </a:lnTo>
                  <a:lnTo>
                    <a:pt x="1032" y="3243"/>
                  </a:lnTo>
                  <a:lnTo>
                    <a:pt x="1145" y="3288"/>
                  </a:lnTo>
                  <a:lnTo>
                    <a:pt x="1258" y="3333"/>
                  </a:lnTo>
                  <a:lnTo>
                    <a:pt x="1372" y="3367"/>
                  </a:lnTo>
                  <a:lnTo>
                    <a:pt x="1485" y="3390"/>
                  </a:lnTo>
                  <a:lnTo>
                    <a:pt x="1610" y="3413"/>
                  </a:lnTo>
                  <a:lnTo>
                    <a:pt x="1734" y="3424"/>
                  </a:lnTo>
                  <a:lnTo>
                    <a:pt x="1848" y="3424"/>
                  </a:lnTo>
                  <a:lnTo>
                    <a:pt x="1973" y="3424"/>
                  </a:lnTo>
                  <a:lnTo>
                    <a:pt x="2097" y="3413"/>
                  </a:lnTo>
                  <a:lnTo>
                    <a:pt x="2211" y="3390"/>
                  </a:lnTo>
                  <a:lnTo>
                    <a:pt x="2211" y="3390"/>
                  </a:lnTo>
                  <a:lnTo>
                    <a:pt x="2347" y="3356"/>
                  </a:lnTo>
                  <a:lnTo>
                    <a:pt x="2471" y="3311"/>
                  </a:lnTo>
                  <a:lnTo>
                    <a:pt x="2596" y="3254"/>
                  </a:lnTo>
                  <a:lnTo>
                    <a:pt x="2709" y="3186"/>
                  </a:lnTo>
                  <a:lnTo>
                    <a:pt x="2823" y="3107"/>
                  </a:lnTo>
                  <a:lnTo>
                    <a:pt x="2925" y="3016"/>
                  </a:lnTo>
                  <a:lnTo>
                    <a:pt x="3015" y="2914"/>
                  </a:lnTo>
                  <a:lnTo>
                    <a:pt x="3095" y="2812"/>
                  </a:lnTo>
                  <a:lnTo>
                    <a:pt x="3095" y="2812"/>
                  </a:lnTo>
                  <a:lnTo>
                    <a:pt x="3152" y="2710"/>
                  </a:lnTo>
                  <a:lnTo>
                    <a:pt x="3208" y="2608"/>
                  </a:lnTo>
                  <a:lnTo>
                    <a:pt x="3288" y="2393"/>
                  </a:lnTo>
                  <a:lnTo>
                    <a:pt x="3356" y="2177"/>
                  </a:lnTo>
                  <a:lnTo>
                    <a:pt x="3424" y="1950"/>
                  </a:lnTo>
                  <a:lnTo>
                    <a:pt x="3424" y="1950"/>
                  </a:lnTo>
                  <a:lnTo>
                    <a:pt x="3526" y="1667"/>
                  </a:lnTo>
                  <a:lnTo>
                    <a:pt x="3639" y="1384"/>
                  </a:lnTo>
                  <a:lnTo>
                    <a:pt x="3707" y="1248"/>
                  </a:lnTo>
                  <a:lnTo>
                    <a:pt x="3786" y="1123"/>
                  </a:lnTo>
                  <a:lnTo>
                    <a:pt x="3866" y="998"/>
                  </a:lnTo>
                  <a:lnTo>
                    <a:pt x="3956" y="873"/>
                  </a:lnTo>
                  <a:lnTo>
                    <a:pt x="4047" y="760"/>
                  </a:lnTo>
                  <a:lnTo>
                    <a:pt x="4149" y="658"/>
                  </a:lnTo>
                  <a:lnTo>
                    <a:pt x="4262" y="556"/>
                  </a:lnTo>
                  <a:lnTo>
                    <a:pt x="4376" y="477"/>
                  </a:lnTo>
                  <a:lnTo>
                    <a:pt x="4489" y="397"/>
                  </a:lnTo>
                  <a:lnTo>
                    <a:pt x="4625" y="341"/>
                  </a:lnTo>
                  <a:lnTo>
                    <a:pt x="4761" y="284"/>
                  </a:lnTo>
                  <a:lnTo>
                    <a:pt x="4897" y="25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9"/>
            <p:cNvSpPr/>
            <p:nvPr/>
          </p:nvSpPr>
          <p:spPr>
            <a:xfrm>
              <a:off x="4333417" y="-665871"/>
              <a:ext cx="215688" cy="148407"/>
            </a:xfrm>
            <a:custGeom>
              <a:avLst/>
              <a:gdLst/>
              <a:ahLst/>
              <a:cxnLst/>
              <a:rect l="l" t="t" r="r" b="b"/>
              <a:pathLst>
                <a:path w="5998" h="4127" extrusionOk="0">
                  <a:moveTo>
                    <a:pt x="3220" y="0"/>
                  </a:moveTo>
                  <a:lnTo>
                    <a:pt x="3016" y="11"/>
                  </a:lnTo>
                  <a:lnTo>
                    <a:pt x="2620" y="45"/>
                  </a:lnTo>
                  <a:lnTo>
                    <a:pt x="2223" y="91"/>
                  </a:lnTo>
                  <a:lnTo>
                    <a:pt x="1" y="1315"/>
                  </a:lnTo>
                  <a:lnTo>
                    <a:pt x="1" y="1315"/>
                  </a:lnTo>
                  <a:lnTo>
                    <a:pt x="103" y="1281"/>
                  </a:lnTo>
                  <a:lnTo>
                    <a:pt x="228" y="1247"/>
                  </a:lnTo>
                  <a:lnTo>
                    <a:pt x="341" y="1224"/>
                  </a:lnTo>
                  <a:lnTo>
                    <a:pt x="454" y="1213"/>
                  </a:lnTo>
                  <a:lnTo>
                    <a:pt x="568" y="1202"/>
                  </a:lnTo>
                  <a:lnTo>
                    <a:pt x="692" y="1202"/>
                  </a:lnTo>
                  <a:lnTo>
                    <a:pt x="806" y="1213"/>
                  </a:lnTo>
                  <a:lnTo>
                    <a:pt x="930" y="1224"/>
                  </a:lnTo>
                  <a:lnTo>
                    <a:pt x="1157" y="1270"/>
                  </a:lnTo>
                  <a:lnTo>
                    <a:pt x="1384" y="1338"/>
                  </a:lnTo>
                  <a:lnTo>
                    <a:pt x="1611" y="1440"/>
                  </a:lnTo>
                  <a:lnTo>
                    <a:pt x="1815" y="1553"/>
                  </a:lnTo>
                  <a:lnTo>
                    <a:pt x="2007" y="1689"/>
                  </a:lnTo>
                  <a:lnTo>
                    <a:pt x="2189" y="1848"/>
                  </a:lnTo>
                  <a:lnTo>
                    <a:pt x="2359" y="2007"/>
                  </a:lnTo>
                  <a:lnTo>
                    <a:pt x="2517" y="2188"/>
                  </a:lnTo>
                  <a:lnTo>
                    <a:pt x="2665" y="2381"/>
                  </a:lnTo>
                  <a:lnTo>
                    <a:pt x="2790" y="2573"/>
                  </a:lnTo>
                  <a:lnTo>
                    <a:pt x="2914" y="2789"/>
                  </a:lnTo>
                  <a:lnTo>
                    <a:pt x="3028" y="2993"/>
                  </a:lnTo>
                  <a:lnTo>
                    <a:pt x="3152" y="3265"/>
                  </a:lnTo>
                  <a:lnTo>
                    <a:pt x="3209" y="3401"/>
                  </a:lnTo>
                  <a:lnTo>
                    <a:pt x="3288" y="3526"/>
                  </a:lnTo>
                  <a:lnTo>
                    <a:pt x="3368" y="3650"/>
                  </a:lnTo>
                  <a:lnTo>
                    <a:pt x="3447" y="3764"/>
                  </a:lnTo>
                  <a:lnTo>
                    <a:pt x="3549" y="3866"/>
                  </a:lnTo>
                  <a:lnTo>
                    <a:pt x="3662" y="3956"/>
                  </a:lnTo>
                  <a:lnTo>
                    <a:pt x="3753" y="4013"/>
                  </a:lnTo>
                  <a:lnTo>
                    <a:pt x="3855" y="4058"/>
                  </a:lnTo>
                  <a:lnTo>
                    <a:pt x="3946" y="4081"/>
                  </a:lnTo>
                  <a:lnTo>
                    <a:pt x="4048" y="4104"/>
                  </a:lnTo>
                  <a:lnTo>
                    <a:pt x="4150" y="4115"/>
                  </a:lnTo>
                  <a:lnTo>
                    <a:pt x="4263" y="4126"/>
                  </a:lnTo>
                  <a:lnTo>
                    <a:pt x="4365" y="4115"/>
                  </a:lnTo>
                  <a:lnTo>
                    <a:pt x="4467" y="4104"/>
                  </a:lnTo>
                  <a:lnTo>
                    <a:pt x="4581" y="4081"/>
                  </a:lnTo>
                  <a:lnTo>
                    <a:pt x="4683" y="4047"/>
                  </a:lnTo>
                  <a:lnTo>
                    <a:pt x="4898" y="3979"/>
                  </a:lnTo>
                  <a:lnTo>
                    <a:pt x="5091" y="3888"/>
                  </a:lnTo>
                  <a:lnTo>
                    <a:pt x="5284" y="3775"/>
                  </a:lnTo>
                  <a:lnTo>
                    <a:pt x="5431" y="3673"/>
                  </a:lnTo>
                  <a:lnTo>
                    <a:pt x="5567" y="3571"/>
                  </a:lnTo>
                  <a:lnTo>
                    <a:pt x="5692" y="3446"/>
                  </a:lnTo>
                  <a:lnTo>
                    <a:pt x="5805" y="3310"/>
                  </a:lnTo>
                  <a:lnTo>
                    <a:pt x="5839" y="3231"/>
                  </a:lnTo>
                  <a:lnTo>
                    <a:pt x="5884" y="3163"/>
                  </a:lnTo>
                  <a:lnTo>
                    <a:pt x="5941" y="3004"/>
                  </a:lnTo>
                  <a:lnTo>
                    <a:pt x="5975" y="2834"/>
                  </a:lnTo>
                  <a:lnTo>
                    <a:pt x="5998" y="2664"/>
                  </a:lnTo>
                  <a:lnTo>
                    <a:pt x="5998" y="2494"/>
                  </a:lnTo>
                  <a:lnTo>
                    <a:pt x="5986" y="2313"/>
                  </a:lnTo>
                  <a:lnTo>
                    <a:pt x="5964" y="2143"/>
                  </a:lnTo>
                  <a:lnTo>
                    <a:pt x="5930" y="1973"/>
                  </a:lnTo>
                  <a:lnTo>
                    <a:pt x="5884" y="1791"/>
                  </a:lnTo>
                  <a:lnTo>
                    <a:pt x="5839" y="1610"/>
                  </a:lnTo>
                  <a:lnTo>
                    <a:pt x="5771" y="1428"/>
                  </a:lnTo>
                  <a:lnTo>
                    <a:pt x="5692" y="1247"/>
                  </a:lnTo>
                  <a:lnTo>
                    <a:pt x="5601" y="1088"/>
                  </a:lnTo>
                  <a:lnTo>
                    <a:pt x="5510" y="930"/>
                  </a:lnTo>
                  <a:lnTo>
                    <a:pt x="5397" y="771"/>
                  </a:lnTo>
                  <a:lnTo>
                    <a:pt x="5261" y="635"/>
                  </a:lnTo>
                  <a:lnTo>
                    <a:pt x="5113" y="510"/>
                  </a:lnTo>
                  <a:lnTo>
                    <a:pt x="4955" y="397"/>
                  </a:lnTo>
                  <a:lnTo>
                    <a:pt x="4785" y="295"/>
                  </a:lnTo>
                  <a:lnTo>
                    <a:pt x="4592" y="215"/>
                  </a:lnTo>
                  <a:lnTo>
                    <a:pt x="4411" y="147"/>
                  </a:lnTo>
                  <a:lnTo>
                    <a:pt x="4218" y="91"/>
                  </a:lnTo>
                  <a:lnTo>
                    <a:pt x="4014" y="45"/>
                  </a:lnTo>
                  <a:lnTo>
                    <a:pt x="3821" y="23"/>
                  </a:lnTo>
                  <a:lnTo>
                    <a:pt x="3617" y="11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0A0A0A">
                <a:alpha val="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9"/>
            <p:cNvSpPr/>
            <p:nvPr/>
          </p:nvSpPr>
          <p:spPr>
            <a:xfrm>
              <a:off x="4333417" y="-665871"/>
              <a:ext cx="215688" cy="148407"/>
            </a:xfrm>
            <a:custGeom>
              <a:avLst/>
              <a:gdLst/>
              <a:ahLst/>
              <a:cxnLst/>
              <a:rect l="l" t="t" r="r" b="b"/>
              <a:pathLst>
                <a:path w="5998" h="4127" fill="none" extrusionOk="0">
                  <a:moveTo>
                    <a:pt x="1" y="1315"/>
                  </a:moveTo>
                  <a:lnTo>
                    <a:pt x="1" y="1315"/>
                  </a:lnTo>
                  <a:lnTo>
                    <a:pt x="103" y="1281"/>
                  </a:lnTo>
                  <a:lnTo>
                    <a:pt x="228" y="1247"/>
                  </a:lnTo>
                  <a:lnTo>
                    <a:pt x="341" y="1224"/>
                  </a:lnTo>
                  <a:lnTo>
                    <a:pt x="454" y="1213"/>
                  </a:lnTo>
                  <a:lnTo>
                    <a:pt x="568" y="1202"/>
                  </a:lnTo>
                  <a:lnTo>
                    <a:pt x="692" y="1202"/>
                  </a:lnTo>
                  <a:lnTo>
                    <a:pt x="806" y="1213"/>
                  </a:lnTo>
                  <a:lnTo>
                    <a:pt x="930" y="1224"/>
                  </a:lnTo>
                  <a:lnTo>
                    <a:pt x="1157" y="1270"/>
                  </a:lnTo>
                  <a:lnTo>
                    <a:pt x="1384" y="1338"/>
                  </a:lnTo>
                  <a:lnTo>
                    <a:pt x="1611" y="1440"/>
                  </a:lnTo>
                  <a:lnTo>
                    <a:pt x="1815" y="1553"/>
                  </a:lnTo>
                  <a:lnTo>
                    <a:pt x="1815" y="1553"/>
                  </a:lnTo>
                  <a:lnTo>
                    <a:pt x="2007" y="1689"/>
                  </a:lnTo>
                  <a:lnTo>
                    <a:pt x="2189" y="1848"/>
                  </a:lnTo>
                  <a:lnTo>
                    <a:pt x="2359" y="2007"/>
                  </a:lnTo>
                  <a:lnTo>
                    <a:pt x="2517" y="2188"/>
                  </a:lnTo>
                  <a:lnTo>
                    <a:pt x="2665" y="2381"/>
                  </a:lnTo>
                  <a:lnTo>
                    <a:pt x="2790" y="2573"/>
                  </a:lnTo>
                  <a:lnTo>
                    <a:pt x="2914" y="2789"/>
                  </a:lnTo>
                  <a:lnTo>
                    <a:pt x="3028" y="2993"/>
                  </a:lnTo>
                  <a:lnTo>
                    <a:pt x="3028" y="2993"/>
                  </a:lnTo>
                  <a:lnTo>
                    <a:pt x="3152" y="3265"/>
                  </a:lnTo>
                  <a:lnTo>
                    <a:pt x="3209" y="3401"/>
                  </a:lnTo>
                  <a:lnTo>
                    <a:pt x="3288" y="3526"/>
                  </a:lnTo>
                  <a:lnTo>
                    <a:pt x="3368" y="3650"/>
                  </a:lnTo>
                  <a:lnTo>
                    <a:pt x="3447" y="3764"/>
                  </a:lnTo>
                  <a:lnTo>
                    <a:pt x="3549" y="3866"/>
                  </a:lnTo>
                  <a:lnTo>
                    <a:pt x="3662" y="3956"/>
                  </a:lnTo>
                  <a:lnTo>
                    <a:pt x="3662" y="3956"/>
                  </a:lnTo>
                  <a:lnTo>
                    <a:pt x="3753" y="4013"/>
                  </a:lnTo>
                  <a:lnTo>
                    <a:pt x="3855" y="4058"/>
                  </a:lnTo>
                  <a:lnTo>
                    <a:pt x="3946" y="4081"/>
                  </a:lnTo>
                  <a:lnTo>
                    <a:pt x="4048" y="4104"/>
                  </a:lnTo>
                  <a:lnTo>
                    <a:pt x="4150" y="4115"/>
                  </a:lnTo>
                  <a:lnTo>
                    <a:pt x="4263" y="4126"/>
                  </a:lnTo>
                  <a:lnTo>
                    <a:pt x="4365" y="4115"/>
                  </a:lnTo>
                  <a:lnTo>
                    <a:pt x="4467" y="4104"/>
                  </a:lnTo>
                  <a:lnTo>
                    <a:pt x="4581" y="4081"/>
                  </a:lnTo>
                  <a:lnTo>
                    <a:pt x="4683" y="4047"/>
                  </a:lnTo>
                  <a:lnTo>
                    <a:pt x="4898" y="3979"/>
                  </a:lnTo>
                  <a:lnTo>
                    <a:pt x="5091" y="3888"/>
                  </a:lnTo>
                  <a:lnTo>
                    <a:pt x="5284" y="3775"/>
                  </a:lnTo>
                  <a:lnTo>
                    <a:pt x="5284" y="3775"/>
                  </a:lnTo>
                  <a:lnTo>
                    <a:pt x="5431" y="3673"/>
                  </a:lnTo>
                  <a:lnTo>
                    <a:pt x="5567" y="3571"/>
                  </a:lnTo>
                  <a:lnTo>
                    <a:pt x="5692" y="3446"/>
                  </a:lnTo>
                  <a:lnTo>
                    <a:pt x="5805" y="3310"/>
                  </a:lnTo>
                  <a:lnTo>
                    <a:pt x="5805" y="3310"/>
                  </a:lnTo>
                  <a:lnTo>
                    <a:pt x="5839" y="3231"/>
                  </a:lnTo>
                  <a:lnTo>
                    <a:pt x="5884" y="3163"/>
                  </a:lnTo>
                  <a:lnTo>
                    <a:pt x="5941" y="3004"/>
                  </a:lnTo>
                  <a:lnTo>
                    <a:pt x="5975" y="2834"/>
                  </a:lnTo>
                  <a:lnTo>
                    <a:pt x="5998" y="2664"/>
                  </a:lnTo>
                  <a:lnTo>
                    <a:pt x="5998" y="2494"/>
                  </a:lnTo>
                  <a:lnTo>
                    <a:pt x="5986" y="2313"/>
                  </a:lnTo>
                  <a:lnTo>
                    <a:pt x="5964" y="2143"/>
                  </a:lnTo>
                  <a:lnTo>
                    <a:pt x="5930" y="1973"/>
                  </a:lnTo>
                  <a:lnTo>
                    <a:pt x="5930" y="1973"/>
                  </a:lnTo>
                  <a:lnTo>
                    <a:pt x="5884" y="1791"/>
                  </a:lnTo>
                  <a:lnTo>
                    <a:pt x="5839" y="1610"/>
                  </a:lnTo>
                  <a:lnTo>
                    <a:pt x="5771" y="1428"/>
                  </a:lnTo>
                  <a:lnTo>
                    <a:pt x="5692" y="1247"/>
                  </a:lnTo>
                  <a:lnTo>
                    <a:pt x="5601" y="1088"/>
                  </a:lnTo>
                  <a:lnTo>
                    <a:pt x="5510" y="930"/>
                  </a:lnTo>
                  <a:lnTo>
                    <a:pt x="5397" y="771"/>
                  </a:lnTo>
                  <a:lnTo>
                    <a:pt x="5261" y="635"/>
                  </a:lnTo>
                  <a:lnTo>
                    <a:pt x="5261" y="635"/>
                  </a:lnTo>
                  <a:lnTo>
                    <a:pt x="5113" y="510"/>
                  </a:lnTo>
                  <a:lnTo>
                    <a:pt x="4955" y="397"/>
                  </a:lnTo>
                  <a:lnTo>
                    <a:pt x="4785" y="295"/>
                  </a:lnTo>
                  <a:lnTo>
                    <a:pt x="4592" y="215"/>
                  </a:lnTo>
                  <a:lnTo>
                    <a:pt x="4411" y="147"/>
                  </a:lnTo>
                  <a:lnTo>
                    <a:pt x="4218" y="91"/>
                  </a:lnTo>
                  <a:lnTo>
                    <a:pt x="4014" y="45"/>
                  </a:lnTo>
                  <a:lnTo>
                    <a:pt x="3821" y="23"/>
                  </a:lnTo>
                  <a:lnTo>
                    <a:pt x="3821" y="23"/>
                  </a:lnTo>
                  <a:lnTo>
                    <a:pt x="3617" y="11"/>
                  </a:lnTo>
                  <a:lnTo>
                    <a:pt x="3424" y="0"/>
                  </a:lnTo>
                  <a:lnTo>
                    <a:pt x="3220" y="0"/>
                  </a:lnTo>
                  <a:lnTo>
                    <a:pt x="3016" y="11"/>
                  </a:lnTo>
                  <a:lnTo>
                    <a:pt x="2620" y="45"/>
                  </a:lnTo>
                  <a:lnTo>
                    <a:pt x="2223" y="9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9"/>
            <p:cNvSpPr/>
            <p:nvPr/>
          </p:nvSpPr>
          <p:spPr>
            <a:xfrm>
              <a:off x="4160992" y="-470217"/>
              <a:ext cx="261357" cy="185122"/>
            </a:xfrm>
            <a:custGeom>
              <a:avLst/>
              <a:gdLst/>
              <a:ahLst/>
              <a:cxnLst/>
              <a:rect l="l" t="t" r="r" b="b"/>
              <a:pathLst>
                <a:path w="7268" h="5148" extrusionOk="0">
                  <a:moveTo>
                    <a:pt x="4683" y="0"/>
                  </a:moveTo>
                  <a:lnTo>
                    <a:pt x="4478" y="12"/>
                  </a:lnTo>
                  <a:lnTo>
                    <a:pt x="4286" y="34"/>
                  </a:lnTo>
                  <a:lnTo>
                    <a:pt x="4082" y="57"/>
                  </a:lnTo>
                  <a:lnTo>
                    <a:pt x="3878" y="102"/>
                  </a:lnTo>
                  <a:lnTo>
                    <a:pt x="3685" y="159"/>
                  </a:lnTo>
                  <a:lnTo>
                    <a:pt x="3481" y="216"/>
                  </a:lnTo>
                  <a:lnTo>
                    <a:pt x="3288" y="284"/>
                  </a:lnTo>
                  <a:lnTo>
                    <a:pt x="3095" y="363"/>
                  </a:lnTo>
                  <a:lnTo>
                    <a:pt x="2903" y="454"/>
                  </a:lnTo>
                  <a:lnTo>
                    <a:pt x="2710" y="545"/>
                  </a:lnTo>
                  <a:lnTo>
                    <a:pt x="2529" y="647"/>
                  </a:lnTo>
                  <a:lnTo>
                    <a:pt x="2347" y="749"/>
                  </a:lnTo>
                  <a:lnTo>
                    <a:pt x="2177" y="862"/>
                  </a:lnTo>
                  <a:lnTo>
                    <a:pt x="2007" y="987"/>
                  </a:lnTo>
                  <a:lnTo>
                    <a:pt x="1837" y="1111"/>
                  </a:lnTo>
                  <a:lnTo>
                    <a:pt x="1678" y="1236"/>
                  </a:lnTo>
                  <a:lnTo>
                    <a:pt x="1531" y="1372"/>
                  </a:lnTo>
                  <a:lnTo>
                    <a:pt x="1384" y="1508"/>
                  </a:lnTo>
                  <a:lnTo>
                    <a:pt x="1248" y="1656"/>
                  </a:lnTo>
                  <a:lnTo>
                    <a:pt x="1112" y="1792"/>
                  </a:lnTo>
                  <a:lnTo>
                    <a:pt x="998" y="1939"/>
                  </a:lnTo>
                  <a:lnTo>
                    <a:pt x="874" y="2098"/>
                  </a:lnTo>
                  <a:lnTo>
                    <a:pt x="760" y="2268"/>
                  </a:lnTo>
                  <a:lnTo>
                    <a:pt x="658" y="2449"/>
                  </a:lnTo>
                  <a:lnTo>
                    <a:pt x="556" y="2642"/>
                  </a:lnTo>
                  <a:lnTo>
                    <a:pt x="454" y="2846"/>
                  </a:lnTo>
                  <a:lnTo>
                    <a:pt x="375" y="3050"/>
                  </a:lnTo>
                  <a:lnTo>
                    <a:pt x="295" y="3254"/>
                  </a:lnTo>
                  <a:lnTo>
                    <a:pt x="216" y="3469"/>
                  </a:lnTo>
                  <a:lnTo>
                    <a:pt x="159" y="3696"/>
                  </a:lnTo>
                  <a:lnTo>
                    <a:pt x="103" y="3911"/>
                  </a:lnTo>
                  <a:lnTo>
                    <a:pt x="57" y="4127"/>
                  </a:lnTo>
                  <a:lnTo>
                    <a:pt x="35" y="4342"/>
                  </a:lnTo>
                  <a:lnTo>
                    <a:pt x="12" y="4558"/>
                  </a:lnTo>
                  <a:lnTo>
                    <a:pt x="1" y="4762"/>
                  </a:lnTo>
                  <a:lnTo>
                    <a:pt x="1" y="4954"/>
                  </a:lnTo>
                  <a:lnTo>
                    <a:pt x="12" y="5147"/>
                  </a:lnTo>
                  <a:lnTo>
                    <a:pt x="148" y="5068"/>
                  </a:lnTo>
                  <a:lnTo>
                    <a:pt x="284" y="5000"/>
                  </a:lnTo>
                  <a:lnTo>
                    <a:pt x="545" y="4875"/>
                  </a:lnTo>
                  <a:lnTo>
                    <a:pt x="806" y="4762"/>
                  </a:lnTo>
                  <a:lnTo>
                    <a:pt x="1066" y="4682"/>
                  </a:lnTo>
                  <a:lnTo>
                    <a:pt x="1599" y="4535"/>
                  </a:lnTo>
                  <a:lnTo>
                    <a:pt x="1860" y="4456"/>
                  </a:lnTo>
                  <a:lnTo>
                    <a:pt x="2121" y="4376"/>
                  </a:lnTo>
                  <a:lnTo>
                    <a:pt x="2427" y="4286"/>
                  </a:lnTo>
                  <a:lnTo>
                    <a:pt x="2755" y="4195"/>
                  </a:lnTo>
                  <a:lnTo>
                    <a:pt x="3073" y="4115"/>
                  </a:lnTo>
                  <a:lnTo>
                    <a:pt x="3390" y="4036"/>
                  </a:lnTo>
                  <a:lnTo>
                    <a:pt x="4694" y="3775"/>
                  </a:lnTo>
                  <a:lnTo>
                    <a:pt x="5295" y="3639"/>
                  </a:lnTo>
                  <a:lnTo>
                    <a:pt x="5601" y="3560"/>
                  </a:lnTo>
                  <a:lnTo>
                    <a:pt x="5895" y="3469"/>
                  </a:lnTo>
                  <a:lnTo>
                    <a:pt x="6043" y="3413"/>
                  </a:lnTo>
                  <a:lnTo>
                    <a:pt x="6190" y="3345"/>
                  </a:lnTo>
                  <a:lnTo>
                    <a:pt x="6326" y="3277"/>
                  </a:lnTo>
                  <a:lnTo>
                    <a:pt x="6462" y="3197"/>
                  </a:lnTo>
                  <a:lnTo>
                    <a:pt x="6587" y="3118"/>
                  </a:lnTo>
                  <a:lnTo>
                    <a:pt x="6712" y="3027"/>
                  </a:lnTo>
                  <a:lnTo>
                    <a:pt x="6825" y="2925"/>
                  </a:lnTo>
                  <a:lnTo>
                    <a:pt x="6938" y="2812"/>
                  </a:lnTo>
                  <a:lnTo>
                    <a:pt x="7029" y="2687"/>
                  </a:lnTo>
                  <a:lnTo>
                    <a:pt x="7108" y="2562"/>
                  </a:lnTo>
                  <a:lnTo>
                    <a:pt x="7165" y="2438"/>
                  </a:lnTo>
                  <a:lnTo>
                    <a:pt x="7210" y="2302"/>
                  </a:lnTo>
                  <a:lnTo>
                    <a:pt x="7244" y="2166"/>
                  </a:lnTo>
                  <a:lnTo>
                    <a:pt x="7267" y="2030"/>
                  </a:lnTo>
                  <a:lnTo>
                    <a:pt x="7267" y="1894"/>
                  </a:lnTo>
                  <a:lnTo>
                    <a:pt x="7256" y="1758"/>
                  </a:lnTo>
                  <a:lnTo>
                    <a:pt x="7233" y="1622"/>
                  </a:lnTo>
                  <a:lnTo>
                    <a:pt x="7199" y="1485"/>
                  </a:lnTo>
                  <a:lnTo>
                    <a:pt x="7154" y="1349"/>
                  </a:lnTo>
                  <a:lnTo>
                    <a:pt x="7086" y="1213"/>
                  </a:lnTo>
                  <a:lnTo>
                    <a:pt x="7018" y="1089"/>
                  </a:lnTo>
                  <a:lnTo>
                    <a:pt x="6938" y="975"/>
                  </a:lnTo>
                  <a:lnTo>
                    <a:pt x="6848" y="862"/>
                  </a:lnTo>
                  <a:lnTo>
                    <a:pt x="6734" y="760"/>
                  </a:lnTo>
                  <a:lnTo>
                    <a:pt x="6576" y="613"/>
                  </a:lnTo>
                  <a:lnTo>
                    <a:pt x="6394" y="488"/>
                  </a:lnTo>
                  <a:lnTo>
                    <a:pt x="6224" y="375"/>
                  </a:lnTo>
                  <a:lnTo>
                    <a:pt x="6043" y="284"/>
                  </a:lnTo>
                  <a:lnTo>
                    <a:pt x="5850" y="193"/>
                  </a:lnTo>
                  <a:lnTo>
                    <a:pt x="5669" y="136"/>
                  </a:lnTo>
                  <a:lnTo>
                    <a:pt x="5476" y="80"/>
                  </a:lnTo>
                  <a:lnTo>
                    <a:pt x="5283" y="34"/>
                  </a:lnTo>
                  <a:lnTo>
                    <a:pt x="5079" y="12"/>
                  </a:lnTo>
                  <a:lnTo>
                    <a:pt x="488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9"/>
            <p:cNvSpPr/>
            <p:nvPr/>
          </p:nvSpPr>
          <p:spPr>
            <a:xfrm>
              <a:off x="4160992" y="-470217"/>
              <a:ext cx="261357" cy="185122"/>
            </a:xfrm>
            <a:custGeom>
              <a:avLst/>
              <a:gdLst/>
              <a:ahLst/>
              <a:cxnLst/>
              <a:rect l="l" t="t" r="r" b="b"/>
              <a:pathLst>
                <a:path w="7268" h="5148" fill="none" extrusionOk="0">
                  <a:moveTo>
                    <a:pt x="12" y="5147"/>
                  </a:moveTo>
                  <a:lnTo>
                    <a:pt x="12" y="5147"/>
                  </a:lnTo>
                  <a:lnTo>
                    <a:pt x="148" y="5068"/>
                  </a:lnTo>
                  <a:lnTo>
                    <a:pt x="284" y="5000"/>
                  </a:lnTo>
                  <a:lnTo>
                    <a:pt x="545" y="4875"/>
                  </a:lnTo>
                  <a:lnTo>
                    <a:pt x="806" y="4762"/>
                  </a:lnTo>
                  <a:lnTo>
                    <a:pt x="1066" y="4682"/>
                  </a:lnTo>
                  <a:lnTo>
                    <a:pt x="1599" y="4535"/>
                  </a:lnTo>
                  <a:lnTo>
                    <a:pt x="1860" y="4456"/>
                  </a:lnTo>
                  <a:lnTo>
                    <a:pt x="2121" y="4376"/>
                  </a:lnTo>
                  <a:lnTo>
                    <a:pt x="2121" y="4376"/>
                  </a:lnTo>
                  <a:lnTo>
                    <a:pt x="2427" y="4286"/>
                  </a:lnTo>
                  <a:lnTo>
                    <a:pt x="2755" y="4195"/>
                  </a:lnTo>
                  <a:lnTo>
                    <a:pt x="3073" y="4115"/>
                  </a:lnTo>
                  <a:lnTo>
                    <a:pt x="3390" y="4036"/>
                  </a:lnTo>
                  <a:lnTo>
                    <a:pt x="4694" y="3775"/>
                  </a:lnTo>
                  <a:lnTo>
                    <a:pt x="4694" y="3775"/>
                  </a:lnTo>
                  <a:lnTo>
                    <a:pt x="5295" y="3639"/>
                  </a:lnTo>
                  <a:lnTo>
                    <a:pt x="5601" y="3560"/>
                  </a:lnTo>
                  <a:lnTo>
                    <a:pt x="5895" y="3469"/>
                  </a:lnTo>
                  <a:lnTo>
                    <a:pt x="6043" y="3413"/>
                  </a:lnTo>
                  <a:lnTo>
                    <a:pt x="6190" y="3345"/>
                  </a:lnTo>
                  <a:lnTo>
                    <a:pt x="6326" y="3277"/>
                  </a:lnTo>
                  <a:lnTo>
                    <a:pt x="6462" y="3197"/>
                  </a:lnTo>
                  <a:lnTo>
                    <a:pt x="6587" y="3118"/>
                  </a:lnTo>
                  <a:lnTo>
                    <a:pt x="6712" y="3027"/>
                  </a:lnTo>
                  <a:lnTo>
                    <a:pt x="6825" y="2925"/>
                  </a:lnTo>
                  <a:lnTo>
                    <a:pt x="6938" y="2812"/>
                  </a:lnTo>
                  <a:lnTo>
                    <a:pt x="6938" y="2812"/>
                  </a:lnTo>
                  <a:lnTo>
                    <a:pt x="7029" y="2687"/>
                  </a:lnTo>
                  <a:lnTo>
                    <a:pt x="7108" y="2562"/>
                  </a:lnTo>
                  <a:lnTo>
                    <a:pt x="7165" y="2438"/>
                  </a:lnTo>
                  <a:lnTo>
                    <a:pt x="7210" y="2302"/>
                  </a:lnTo>
                  <a:lnTo>
                    <a:pt x="7244" y="2166"/>
                  </a:lnTo>
                  <a:lnTo>
                    <a:pt x="7267" y="2030"/>
                  </a:lnTo>
                  <a:lnTo>
                    <a:pt x="7267" y="1894"/>
                  </a:lnTo>
                  <a:lnTo>
                    <a:pt x="7256" y="1758"/>
                  </a:lnTo>
                  <a:lnTo>
                    <a:pt x="7233" y="1622"/>
                  </a:lnTo>
                  <a:lnTo>
                    <a:pt x="7199" y="1485"/>
                  </a:lnTo>
                  <a:lnTo>
                    <a:pt x="7154" y="1349"/>
                  </a:lnTo>
                  <a:lnTo>
                    <a:pt x="7086" y="1213"/>
                  </a:lnTo>
                  <a:lnTo>
                    <a:pt x="7018" y="1089"/>
                  </a:lnTo>
                  <a:lnTo>
                    <a:pt x="6938" y="975"/>
                  </a:lnTo>
                  <a:lnTo>
                    <a:pt x="6848" y="862"/>
                  </a:lnTo>
                  <a:lnTo>
                    <a:pt x="6734" y="760"/>
                  </a:lnTo>
                  <a:lnTo>
                    <a:pt x="6734" y="760"/>
                  </a:lnTo>
                  <a:lnTo>
                    <a:pt x="6576" y="613"/>
                  </a:lnTo>
                  <a:lnTo>
                    <a:pt x="6394" y="488"/>
                  </a:lnTo>
                  <a:lnTo>
                    <a:pt x="6224" y="375"/>
                  </a:lnTo>
                  <a:lnTo>
                    <a:pt x="6043" y="284"/>
                  </a:lnTo>
                  <a:lnTo>
                    <a:pt x="5850" y="193"/>
                  </a:lnTo>
                  <a:lnTo>
                    <a:pt x="5669" y="136"/>
                  </a:lnTo>
                  <a:lnTo>
                    <a:pt x="5476" y="80"/>
                  </a:lnTo>
                  <a:lnTo>
                    <a:pt x="5283" y="34"/>
                  </a:lnTo>
                  <a:lnTo>
                    <a:pt x="5079" y="12"/>
                  </a:lnTo>
                  <a:lnTo>
                    <a:pt x="4887" y="0"/>
                  </a:lnTo>
                  <a:lnTo>
                    <a:pt x="4683" y="0"/>
                  </a:lnTo>
                  <a:lnTo>
                    <a:pt x="4478" y="12"/>
                  </a:lnTo>
                  <a:lnTo>
                    <a:pt x="4286" y="34"/>
                  </a:lnTo>
                  <a:lnTo>
                    <a:pt x="4082" y="57"/>
                  </a:lnTo>
                  <a:lnTo>
                    <a:pt x="3878" y="102"/>
                  </a:lnTo>
                  <a:lnTo>
                    <a:pt x="3685" y="159"/>
                  </a:lnTo>
                  <a:lnTo>
                    <a:pt x="3481" y="216"/>
                  </a:lnTo>
                  <a:lnTo>
                    <a:pt x="3288" y="284"/>
                  </a:lnTo>
                  <a:lnTo>
                    <a:pt x="3095" y="363"/>
                  </a:lnTo>
                  <a:lnTo>
                    <a:pt x="2903" y="454"/>
                  </a:lnTo>
                  <a:lnTo>
                    <a:pt x="2710" y="545"/>
                  </a:lnTo>
                  <a:lnTo>
                    <a:pt x="2529" y="647"/>
                  </a:lnTo>
                  <a:lnTo>
                    <a:pt x="2347" y="749"/>
                  </a:lnTo>
                  <a:lnTo>
                    <a:pt x="2177" y="862"/>
                  </a:lnTo>
                  <a:lnTo>
                    <a:pt x="2007" y="987"/>
                  </a:lnTo>
                  <a:lnTo>
                    <a:pt x="1837" y="1111"/>
                  </a:lnTo>
                  <a:lnTo>
                    <a:pt x="1678" y="1236"/>
                  </a:lnTo>
                  <a:lnTo>
                    <a:pt x="1531" y="1372"/>
                  </a:lnTo>
                  <a:lnTo>
                    <a:pt x="1384" y="1508"/>
                  </a:lnTo>
                  <a:lnTo>
                    <a:pt x="1248" y="1656"/>
                  </a:lnTo>
                  <a:lnTo>
                    <a:pt x="1112" y="1792"/>
                  </a:lnTo>
                  <a:lnTo>
                    <a:pt x="998" y="1939"/>
                  </a:lnTo>
                  <a:lnTo>
                    <a:pt x="998" y="1939"/>
                  </a:lnTo>
                  <a:lnTo>
                    <a:pt x="874" y="2098"/>
                  </a:lnTo>
                  <a:lnTo>
                    <a:pt x="760" y="2268"/>
                  </a:lnTo>
                  <a:lnTo>
                    <a:pt x="658" y="2449"/>
                  </a:lnTo>
                  <a:lnTo>
                    <a:pt x="556" y="2642"/>
                  </a:lnTo>
                  <a:lnTo>
                    <a:pt x="454" y="2846"/>
                  </a:lnTo>
                  <a:lnTo>
                    <a:pt x="375" y="3050"/>
                  </a:lnTo>
                  <a:lnTo>
                    <a:pt x="295" y="3254"/>
                  </a:lnTo>
                  <a:lnTo>
                    <a:pt x="216" y="3469"/>
                  </a:lnTo>
                  <a:lnTo>
                    <a:pt x="159" y="3696"/>
                  </a:lnTo>
                  <a:lnTo>
                    <a:pt x="103" y="3911"/>
                  </a:lnTo>
                  <a:lnTo>
                    <a:pt x="57" y="4127"/>
                  </a:lnTo>
                  <a:lnTo>
                    <a:pt x="35" y="4342"/>
                  </a:lnTo>
                  <a:lnTo>
                    <a:pt x="12" y="4558"/>
                  </a:lnTo>
                  <a:lnTo>
                    <a:pt x="1" y="4762"/>
                  </a:lnTo>
                  <a:lnTo>
                    <a:pt x="1" y="4954"/>
                  </a:lnTo>
                  <a:lnTo>
                    <a:pt x="12" y="514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9"/>
            <p:cNvSpPr/>
            <p:nvPr/>
          </p:nvSpPr>
          <p:spPr>
            <a:xfrm>
              <a:off x="4143875" y="-418435"/>
              <a:ext cx="239314" cy="289874"/>
            </a:xfrm>
            <a:custGeom>
              <a:avLst/>
              <a:gdLst/>
              <a:ahLst/>
              <a:cxnLst/>
              <a:rect l="l" t="t" r="r" b="b"/>
              <a:pathLst>
                <a:path w="6655" h="8061" extrusionOk="0">
                  <a:moveTo>
                    <a:pt x="6655" y="0"/>
                  </a:moveTo>
                  <a:lnTo>
                    <a:pt x="6337" y="11"/>
                  </a:lnTo>
                  <a:lnTo>
                    <a:pt x="5963" y="57"/>
                  </a:lnTo>
                  <a:lnTo>
                    <a:pt x="5555" y="125"/>
                  </a:lnTo>
                  <a:lnTo>
                    <a:pt x="5102" y="238"/>
                  </a:lnTo>
                  <a:lnTo>
                    <a:pt x="4637" y="374"/>
                  </a:lnTo>
                  <a:lnTo>
                    <a:pt x="4399" y="454"/>
                  </a:lnTo>
                  <a:lnTo>
                    <a:pt x="4150" y="533"/>
                  </a:lnTo>
                  <a:lnTo>
                    <a:pt x="3900" y="635"/>
                  </a:lnTo>
                  <a:lnTo>
                    <a:pt x="3662" y="737"/>
                  </a:lnTo>
                  <a:lnTo>
                    <a:pt x="3413" y="850"/>
                  </a:lnTo>
                  <a:lnTo>
                    <a:pt x="3163" y="975"/>
                  </a:lnTo>
                  <a:lnTo>
                    <a:pt x="2925" y="1111"/>
                  </a:lnTo>
                  <a:lnTo>
                    <a:pt x="2687" y="1258"/>
                  </a:lnTo>
                  <a:lnTo>
                    <a:pt x="2449" y="1406"/>
                  </a:lnTo>
                  <a:lnTo>
                    <a:pt x="2222" y="1576"/>
                  </a:lnTo>
                  <a:lnTo>
                    <a:pt x="2007" y="1746"/>
                  </a:lnTo>
                  <a:lnTo>
                    <a:pt x="1792" y="1927"/>
                  </a:lnTo>
                  <a:lnTo>
                    <a:pt x="1588" y="2120"/>
                  </a:lnTo>
                  <a:lnTo>
                    <a:pt x="1395" y="2324"/>
                  </a:lnTo>
                  <a:lnTo>
                    <a:pt x="1214" y="2528"/>
                  </a:lnTo>
                  <a:lnTo>
                    <a:pt x="1043" y="2755"/>
                  </a:lnTo>
                  <a:lnTo>
                    <a:pt x="885" y="2993"/>
                  </a:lnTo>
                  <a:lnTo>
                    <a:pt x="737" y="3242"/>
                  </a:lnTo>
                  <a:lnTo>
                    <a:pt x="613" y="3492"/>
                  </a:lnTo>
                  <a:lnTo>
                    <a:pt x="511" y="3764"/>
                  </a:lnTo>
                  <a:lnTo>
                    <a:pt x="409" y="4047"/>
                  </a:lnTo>
                  <a:lnTo>
                    <a:pt x="341" y="4331"/>
                  </a:lnTo>
                  <a:lnTo>
                    <a:pt x="250" y="4761"/>
                  </a:lnTo>
                  <a:lnTo>
                    <a:pt x="182" y="5181"/>
                  </a:lnTo>
                  <a:lnTo>
                    <a:pt x="125" y="5612"/>
                  </a:lnTo>
                  <a:lnTo>
                    <a:pt x="80" y="6031"/>
                  </a:lnTo>
                  <a:lnTo>
                    <a:pt x="46" y="6462"/>
                  </a:lnTo>
                  <a:lnTo>
                    <a:pt x="12" y="6893"/>
                  </a:lnTo>
                  <a:lnTo>
                    <a:pt x="1" y="7323"/>
                  </a:lnTo>
                  <a:lnTo>
                    <a:pt x="1" y="7754"/>
                  </a:lnTo>
                  <a:lnTo>
                    <a:pt x="1" y="8060"/>
                  </a:lnTo>
                  <a:lnTo>
                    <a:pt x="35" y="8060"/>
                  </a:lnTo>
                  <a:lnTo>
                    <a:pt x="35" y="7754"/>
                  </a:lnTo>
                  <a:lnTo>
                    <a:pt x="35" y="7323"/>
                  </a:lnTo>
                  <a:lnTo>
                    <a:pt x="46" y="6893"/>
                  </a:lnTo>
                  <a:lnTo>
                    <a:pt x="80" y="6462"/>
                  </a:lnTo>
                  <a:lnTo>
                    <a:pt x="114" y="6042"/>
                  </a:lnTo>
                  <a:lnTo>
                    <a:pt x="159" y="5612"/>
                  </a:lnTo>
                  <a:lnTo>
                    <a:pt x="216" y="5181"/>
                  </a:lnTo>
                  <a:lnTo>
                    <a:pt x="284" y="4761"/>
                  </a:lnTo>
                  <a:lnTo>
                    <a:pt x="375" y="4342"/>
                  </a:lnTo>
                  <a:lnTo>
                    <a:pt x="443" y="4047"/>
                  </a:lnTo>
                  <a:lnTo>
                    <a:pt x="533" y="3775"/>
                  </a:lnTo>
                  <a:lnTo>
                    <a:pt x="647" y="3514"/>
                  </a:lnTo>
                  <a:lnTo>
                    <a:pt x="771" y="3254"/>
                  </a:lnTo>
                  <a:lnTo>
                    <a:pt x="919" y="3016"/>
                  </a:lnTo>
                  <a:lnTo>
                    <a:pt x="1066" y="2777"/>
                  </a:lnTo>
                  <a:lnTo>
                    <a:pt x="1236" y="2551"/>
                  </a:lnTo>
                  <a:lnTo>
                    <a:pt x="1418" y="2347"/>
                  </a:lnTo>
                  <a:lnTo>
                    <a:pt x="1610" y="2143"/>
                  </a:lnTo>
                  <a:lnTo>
                    <a:pt x="1814" y="1950"/>
                  </a:lnTo>
                  <a:lnTo>
                    <a:pt x="2030" y="1769"/>
                  </a:lnTo>
                  <a:lnTo>
                    <a:pt x="2245" y="1599"/>
                  </a:lnTo>
                  <a:lnTo>
                    <a:pt x="2472" y="1440"/>
                  </a:lnTo>
                  <a:lnTo>
                    <a:pt x="2710" y="1281"/>
                  </a:lnTo>
                  <a:lnTo>
                    <a:pt x="2948" y="1145"/>
                  </a:lnTo>
                  <a:lnTo>
                    <a:pt x="3186" y="1009"/>
                  </a:lnTo>
                  <a:lnTo>
                    <a:pt x="3424" y="884"/>
                  </a:lnTo>
                  <a:lnTo>
                    <a:pt x="3673" y="771"/>
                  </a:lnTo>
                  <a:lnTo>
                    <a:pt x="3912" y="669"/>
                  </a:lnTo>
                  <a:lnTo>
                    <a:pt x="4161" y="567"/>
                  </a:lnTo>
                  <a:lnTo>
                    <a:pt x="4410" y="476"/>
                  </a:lnTo>
                  <a:lnTo>
                    <a:pt x="4648" y="397"/>
                  </a:lnTo>
                  <a:lnTo>
                    <a:pt x="5113" y="261"/>
                  </a:lnTo>
                  <a:lnTo>
                    <a:pt x="5555" y="159"/>
                  </a:lnTo>
                  <a:lnTo>
                    <a:pt x="5975" y="91"/>
                  </a:lnTo>
                  <a:lnTo>
                    <a:pt x="6337" y="45"/>
                  </a:lnTo>
                  <a:lnTo>
                    <a:pt x="6655" y="34"/>
                  </a:lnTo>
                  <a:lnTo>
                    <a:pt x="6655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9"/>
            <p:cNvSpPr/>
            <p:nvPr/>
          </p:nvSpPr>
          <p:spPr>
            <a:xfrm>
              <a:off x="3883818" y="-758825"/>
              <a:ext cx="208748" cy="331875"/>
            </a:xfrm>
            <a:custGeom>
              <a:avLst/>
              <a:gdLst/>
              <a:ahLst/>
              <a:cxnLst/>
              <a:rect l="l" t="t" r="r" b="b"/>
              <a:pathLst>
                <a:path w="5805" h="9229" extrusionOk="0">
                  <a:moveTo>
                    <a:pt x="1950" y="0"/>
                  </a:moveTo>
                  <a:lnTo>
                    <a:pt x="1723" y="23"/>
                  </a:lnTo>
                  <a:lnTo>
                    <a:pt x="1508" y="68"/>
                  </a:lnTo>
                  <a:lnTo>
                    <a:pt x="1292" y="136"/>
                  </a:lnTo>
                  <a:lnTo>
                    <a:pt x="1088" y="227"/>
                  </a:lnTo>
                  <a:lnTo>
                    <a:pt x="896" y="340"/>
                  </a:lnTo>
                  <a:lnTo>
                    <a:pt x="714" y="465"/>
                  </a:lnTo>
                  <a:lnTo>
                    <a:pt x="635" y="545"/>
                  </a:lnTo>
                  <a:lnTo>
                    <a:pt x="556" y="624"/>
                  </a:lnTo>
                  <a:lnTo>
                    <a:pt x="476" y="703"/>
                  </a:lnTo>
                  <a:lnTo>
                    <a:pt x="408" y="794"/>
                  </a:lnTo>
                  <a:lnTo>
                    <a:pt x="340" y="896"/>
                  </a:lnTo>
                  <a:lnTo>
                    <a:pt x="283" y="998"/>
                  </a:lnTo>
                  <a:lnTo>
                    <a:pt x="227" y="1100"/>
                  </a:lnTo>
                  <a:lnTo>
                    <a:pt x="181" y="1213"/>
                  </a:lnTo>
                  <a:lnTo>
                    <a:pt x="102" y="1417"/>
                  </a:lnTo>
                  <a:lnTo>
                    <a:pt x="57" y="1621"/>
                  </a:lnTo>
                  <a:lnTo>
                    <a:pt x="23" y="1826"/>
                  </a:lnTo>
                  <a:lnTo>
                    <a:pt x="0" y="2041"/>
                  </a:lnTo>
                  <a:lnTo>
                    <a:pt x="0" y="2245"/>
                  </a:lnTo>
                  <a:lnTo>
                    <a:pt x="11" y="2449"/>
                  </a:lnTo>
                  <a:lnTo>
                    <a:pt x="45" y="2664"/>
                  </a:lnTo>
                  <a:lnTo>
                    <a:pt x="91" y="2868"/>
                  </a:lnTo>
                  <a:lnTo>
                    <a:pt x="136" y="3072"/>
                  </a:lnTo>
                  <a:lnTo>
                    <a:pt x="204" y="3277"/>
                  </a:lnTo>
                  <a:lnTo>
                    <a:pt x="283" y="3469"/>
                  </a:lnTo>
                  <a:lnTo>
                    <a:pt x="363" y="3662"/>
                  </a:lnTo>
                  <a:lnTo>
                    <a:pt x="453" y="3855"/>
                  </a:lnTo>
                  <a:lnTo>
                    <a:pt x="556" y="4047"/>
                  </a:lnTo>
                  <a:lnTo>
                    <a:pt x="669" y="4229"/>
                  </a:lnTo>
                  <a:lnTo>
                    <a:pt x="771" y="4399"/>
                  </a:lnTo>
                  <a:lnTo>
                    <a:pt x="918" y="4614"/>
                  </a:lnTo>
                  <a:lnTo>
                    <a:pt x="1066" y="4818"/>
                  </a:lnTo>
                  <a:lnTo>
                    <a:pt x="1224" y="5022"/>
                  </a:lnTo>
                  <a:lnTo>
                    <a:pt x="1394" y="5226"/>
                  </a:lnTo>
                  <a:lnTo>
                    <a:pt x="1734" y="5600"/>
                  </a:lnTo>
                  <a:lnTo>
                    <a:pt x="2097" y="5975"/>
                  </a:lnTo>
                  <a:lnTo>
                    <a:pt x="2471" y="6326"/>
                  </a:lnTo>
                  <a:lnTo>
                    <a:pt x="2845" y="6677"/>
                  </a:lnTo>
                  <a:lnTo>
                    <a:pt x="3605" y="7369"/>
                  </a:lnTo>
                  <a:lnTo>
                    <a:pt x="3968" y="7732"/>
                  </a:lnTo>
                  <a:lnTo>
                    <a:pt x="4206" y="7981"/>
                  </a:lnTo>
                  <a:lnTo>
                    <a:pt x="4455" y="8264"/>
                  </a:lnTo>
                  <a:lnTo>
                    <a:pt x="4705" y="8548"/>
                  </a:lnTo>
                  <a:lnTo>
                    <a:pt x="4909" y="8820"/>
                  </a:lnTo>
                  <a:lnTo>
                    <a:pt x="4999" y="8945"/>
                  </a:lnTo>
                  <a:lnTo>
                    <a:pt x="5067" y="9047"/>
                  </a:lnTo>
                  <a:lnTo>
                    <a:pt x="5113" y="9149"/>
                  </a:lnTo>
                  <a:lnTo>
                    <a:pt x="5147" y="9228"/>
                  </a:lnTo>
                  <a:lnTo>
                    <a:pt x="5237" y="8956"/>
                  </a:lnTo>
                  <a:lnTo>
                    <a:pt x="5328" y="8684"/>
                  </a:lnTo>
                  <a:lnTo>
                    <a:pt x="5407" y="8401"/>
                  </a:lnTo>
                  <a:lnTo>
                    <a:pt x="5475" y="8106"/>
                  </a:lnTo>
                  <a:lnTo>
                    <a:pt x="5543" y="7811"/>
                  </a:lnTo>
                  <a:lnTo>
                    <a:pt x="5611" y="7505"/>
                  </a:lnTo>
                  <a:lnTo>
                    <a:pt x="5657" y="7188"/>
                  </a:lnTo>
                  <a:lnTo>
                    <a:pt x="5702" y="6881"/>
                  </a:lnTo>
                  <a:lnTo>
                    <a:pt x="5747" y="6564"/>
                  </a:lnTo>
                  <a:lnTo>
                    <a:pt x="5770" y="6247"/>
                  </a:lnTo>
                  <a:lnTo>
                    <a:pt x="5793" y="5918"/>
                  </a:lnTo>
                  <a:lnTo>
                    <a:pt x="5804" y="5600"/>
                  </a:lnTo>
                  <a:lnTo>
                    <a:pt x="5804" y="5283"/>
                  </a:lnTo>
                  <a:lnTo>
                    <a:pt x="5793" y="4954"/>
                  </a:lnTo>
                  <a:lnTo>
                    <a:pt x="5770" y="4637"/>
                  </a:lnTo>
                  <a:lnTo>
                    <a:pt x="5736" y="4319"/>
                  </a:lnTo>
                  <a:lnTo>
                    <a:pt x="5691" y="4002"/>
                  </a:lnTo>
                  <a:lnTo>
                    <a:pt x="5634" y="3696"/>
                  </a:lnTo>
                  <a:lnTo>
                    <a:pt x="5566" y="3390"/>
                  </a:lnTo>
                  <a:lnTo>
                    <a:pt x="5475" y="3095"/>
                  </a:lnTo>
                  <a:lnTo>
                    <a:pt x="5385" y="2800"/>
                  </a:lnTo>
                  <a:lnTo>
                    <a:pt x="5271" y="2517"/>
                  </a:lnTo>
                  <a:lnTo>
                    <a:pt x="5147" y="2245"/>
                  </a:lnTo>
                  <a:lnTo>
                    <a:pt x="4999" y="1973"/>
                  </a:lnTo>
                  <a:lnTo>
                    <a:pt x="4852" y="1723"/>
                  </a:lnTo>
                  <a:lnTo>
                    <a:pt x="4671" y="1474"/>
                  </a:lnTo>
                  <a:lnTo>
                    <a:pt x="4489" y="1247"/>
                  </a:lnTo>
                  <a:lnTo>
                    <a:pt x="4285" y="1021"/>
                  </a:lnTo>
                  <a:lnTo>
                    <a:pt x="4058" y="817"/>
                  </a:lnTo>
                  <a:lnTo>
                    <a:pt x="3820" y="624"/>
                  </a:lnTo>
                  <a:lnTo>
                    <a:pt x="3560" y="442"/>
                  </a:lnTo>
                  <a:lnTo>
                    <a:pt x="3288" y="284"/>
                  </a:lnTo>
                  <a:lnTo>
                    <a:pt x="3072" y="182"/>
                  </a:lnTo>
                  <a:lnTo>
                    <a:pt x="2857" y="102"/>
                  </a:lnTo>
                  <a:lnTo>
                    <a:pt x="2630" y="46"/>
                  </a:lnTo>
                  <a:lnTo>
                    <a:pt x="2403" y="12"/>
                  </a:lnTo>
                  <a:lnTo>
                    <a:pt x="217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9"/>
            <p:cNvSpPr/>
            <p:nvPr/>
          </p:nvSpPr>
          <p:spPr>
            <a:xfrm>
              <a:off x="3883818" y="-758825"/>
              <a:ext cx="208748" cy="331875"/>
            </a:xfrm>
            <a:custGeom>
              <a:avLst/>
              <a:gdLst/>
              <a:ahLst/>
              <a:cxnLst/>
              <a:rect l="l" t="t" r="r" b="b"/>
              <a:pathLst>
                <a:path w="5805" h="9229" fill="none" extrusionOk="0">
                  <a:moveTo>
                    <a:pt x="5147" y="9228"/>
                  </a:moveTo>
                  <a:lnTo>
                    <a:pt x="5147" y="9228"/>
                  </a:lnTo>
                  <a:lnTo>
                    <a:pt x="5237" y="8956"/>
                  </a:lnTo>
                  <a:lnTo>
                    <a:pt x="5328" y="8684"/>
                  </a:lnTo>
                  <a:lnTo>
                    <a:pt x="5407" y="8401"/>
                  </a:lnTo>
                  <a:lnTo>
                    <a:pt x="5475" y="8106"/>
                  </a:lnTo>
                  <a:lnTo>
                    <a:pt x="5543" y="7811"/>
                  </a:lnTo>
                  <a:lnTo>
                    <a:pt x="5611" y="7505"/>
                  </a:lnTo>
                  <a:lnTo>
                    <a:pt x="5657" y="7188"/>
                  </a:lnTo>
                  <a:lnTo>
                    <a:pt x="5702" y="6881"/>
                  </a:lnTo>
                  <a:lnTo>
                    <a:pt x="5747" y="6564"/>
                  </a:lnTo>
                  <a:lnTo>
                    <a:pt x="5770" y="6247"/>
                  </a:lnTo>
                  <a:lnTo>
                    <a:pt x="5793" y="5918"/>
                  </a:lnTo>
                  <a:lnTo>
                    <a:pt x="5804" y="5600"/>
                  </a:lnTo>
                  <a:lnTo>
                    <a:pt x="5804" y="5283"/>
                  </a:lnTo>
                  <a:lnTo>
                    <a:pt x="5793" y="4954"/>
                  </a:lnTo>
                  <a:lnTo>
                    <a:pt x="5770" y="4637"/>
                  </a:lnTo>
                  <a:lnTo>
                    <a:pt x="5736" y="4319"/>
                  </a:lnTo>
                  <a:lnTo>
                    <a:pt x="5691" y="4002"/>
                  </a:lnTo>
                  <a:lnTo>
                    <a:pt x="5634" y="3696"/>
                  </a:lnTo>
                  <a:lnTo>
                    <a:pt x="5566" y="3390"/>
                  </a:lnTo>
                  <a:lnTo>
                    <a:pt x="5475" y="3095"/>
                  </a:lnTo>
                  <a:lnTo>
                    <a:pt x="5385" y="2800"/>
                  </a:lnTo>
                  <a:lnTo>
                    <a:pt x="5271" y="2517"/>
                  </a:lnTo>
                  <a:lnTo>
                    <a:pt x="5147" y="2245"/>
                  </a:lnTo>
                  <a:lnTo>
                    <a:pt x="4999" y="1973"/>
                  </a:lnTo>
                  <a:lnTo>
                    <a:pt x="4852" y="1723"/>
                  </a:lnTo>
                  <a:lnTo>
                    <a:pt x="4671" y="1474"/>
                  </a:lnTo>
                  <a:lnTo>
                    <a:pt x="4489" y="1247"/>
                  </a:lnTo>
                  <a:lnTo>
                    <a:pt x="4285" y="1021"/>
                  </a:lnTo>
                  <a:lnTo>
                    <a:pt x="4058" y="817"/>
                  </a:lnTo>
                  <a:lnTo>
                    <a:pt x="3820" y="624"/>
                  </a:lnTo>
                  <a:lnTo>
                    <a:pt x="3560" y="442"/>
                  </a:lnTo>
                  <a:lnTo>
                    <a:pt x="3288" y="284"/>
                  </a:lnTo>
                  <a:lnTo>
                    <a:pt x="3288" y="284"/>
                  </a:lnTo>
                  <a:lnTo>
                    <a:pt x="3072" y="182"/>
                  </a:lnTo>
                  <a:lnTo>
                    <a:pt x="2857" y="102"/>
                  </a:lnTo>
                  <a:lnTo>
                    <a:pt x="2630" y="46"/>
                  </a:lnTo>
                  <a:lnTo>
                    <a:pt x="2403" y="12"/>
                  </a:lnTo>
                  <a:lnTo>
                    <a:pt x="2177" y="0"/>
                  </a:lnTo>
                  <a:lnTo>
                    <a:pt x="1950" y="0"/>
                  </a:lnTo>
                  <a:lnTo>
                    <a:pt x="1723" y="23"/>
                  </a:lnTo>
                  <a:lnTo>
                    <a:pt x="1508" y="68"/>
                  </a:lnTo>
                  <a:lnTo>
                    <a:pt x="1292" y="136"/>
                  </a:lnTo>
                  <a:lnTo>
                    <a:pt x="1088" y="227"/>
                  </a:lnTo>
                  <a:lnTo>
                    <a:pt x="896" y="340"/>
                  </a:lnTo>
                  <a:lnTo>
                    <a:pt x="714" y="465"/>
                  </a:lnTo>
                  <a:lnTo>
                    <a:pt x="635" y="545"/>
                  </a:lnTo>
                  <a:lnTo>
                    <a:pt x="556" y="624"/>
                  </a:lnTo>
                  <a:lnTo>
                    <a:pt x="476" y="703"/>
                  </a:lnTo>
                  <a:lnTo>
                    <a:pt x="408" y="794"/>
                  </a:lnTo>
                  <a:lnTo>
                    <a:pt x="340" y="896"/>
                  </a:lnTo>
                  <a:lnTo>
                    <a:pt x="283" y="998"/>
                  </a:lnTo>
                  <a:lnTo>
                    <a:pt x="227" y="1100"/>
                  </a:lnTo>
                  <a:lnTo>
                    <a:pt x="181" y="1213"/>
                  </a:lnTo>
                  <a:lnTo>
                    <a:pt x="181" y="1213"/>
                  </a:lnTo>
                  <a:lnTo>
                    <a:pt x="102" y="1417"/>
                  </a:lnTo>
                  <a:lnTo>
                    <a:pt x="57" y="1621"/>
                  </a:lnTo>
                  <a:lnTo>
                    <a:pt x="23" y="1826"/>
                  </a:lnTo>
                  <a:lnTo>
                    <a:pt x="0" y="2041"/>
                  </a:lnTo>
                  <a:lnTo>
                    <a:pt x="0" y="2245"/>
                  </a:lnTo>
                  <a:lnTo>
                    <a:pt x="11" y="2449"/>
                  </a:lnTo>
                  <a:lnTo>
                    <a:pt x="45" y="2664"/>
                  </a:lnTo>
                  <a:lnTo>
                    <a:pt x="91" y="2868"/>
                  </a:lnTo>
                  <a:lnTo>
                    <a:pt x="136" y="3072"/>
                  </a:lnTo>
                  <a:lnTo>
                    <a:pt x="204" y="3277"/>
                  </a:lnTo>
                  <a:lnTo>
                    <a:pt x="283" y="3469"/>
                  </a:lnTo>
                  <a:lnTo>
                    <a:pt x="363" y="3662"/>
                  </a:lnTo>
                  <a:lnTo>
                    <a:pt x="453" y="3855"/>
                  </a:lnTo>
                  <a:lnTo>
                    <a:pt x="556" y="4047"/>
                  </a:lnTo>
                  <a:lnTo>
                    <a:pt x="669" y="4229"/>
                  </a:lnTo>
                  <a:lnTo>
                    <a:pt x="771" y="4399"/>
                  </a:lnTo>
                  <a:lnTo>
                    <a:pt x="771" y="4399"/>
                  </a:lnTo>
                  <a:lnTo>
                    <a:pt x="918" y="4614"/>
                  </a:lnTo>
                  <a:lnTo>
                    <a:pt x="1066" y="4818"/>
                  </a:lnTo>
                  <a:lnTo>
                    <a:pt x="1224" y="5022"/>
                  </a:lnTo>
                  <a:lnTo>
                    <a:pt x="1394" y="5226"/>
                  </a:lnTo>
                  <a:lnTo>
                    <a:pt x="1734" y="5600"/>
                  </a:lnTo>
                  <a:lnTo>
                    <a:pt x="2097" y="5975"/>
                  </a:lnTo>
                  <a:lnTo>
                    <a:pt x="2471" y="6326"/>
                  </a:lnTo>
                  <a:lnTo>
                    <a:pt x="2845" y="6677"/>
                  </a:lnTo>
                  <a:lnTo>
                    <a:pt x="3605" y="7369"/>
                  </a:lnTo>
                  <a:lnTo>
                    <a:pt x="3605" y="7369"/>
                  </a:lnTo>
                  <a:lnTo>
                    <a:pt x="3968" y="7732"/>
                  </a:lnTo>
                  <a:lnTo>
                    <a:pt x="4206" y="7981"/>
                  </a:lnTo>
                  <a:lnTo>
                    <a:pt x="4455" y="8264"/>
                  </a:lnTo>
                  <a:lnTo>
                    <a:pt x="4705" y="8548"/>
                  </a:lnTo>
                  <a:lnTo>
                    <a:pt x="4909" y="8820"/>
                  </a:lnTo>
                  <a:lnTo>
                    <a:pt x="4999" y="8945"/>
                  </a:lnTo>
                  <a:lnTo>
                    <a:pt x="5067" y="9047"/>
                  </a:lnTo>
                  <a:lnTo>
                    <a:pt x="5113" y="9149"/>
                  </a:lnTo>
                  <a:lnTo>
                    <a:pt x="5147" y="922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9"/>
            <p:cNvSpPr/>
            <p:nvPr/>
          </p:nvSpPr>
          <p:spPr>
            <a:xfrm>
              <a:off x="3953112" y="-710712"/>
              <a:ext cx="125572" cy="467192"/>
            </a:xfrm>
            <a:custGeom>
              <a:avLst/>
              <a:gdLst/>
              <a:ahLst/>
              <a:cxnLst/>
              <a:rect l="l" t="t" r="r" b="b"/>
              <a:pathLst>
                <a:path w="3492" h="12992" extrusionOk="0">
                  <a:moveTo>
                    <a:pt x="23" y="0"/>
                  </a:moveTo>
                  <a:lnTo>
                    <a:pt x="0" y="34"/>
                  </a:lnTo>
                  <a:lnTo>
                    <a:pt x="91" y="91"/>
                  </a:lnTo>
                  <a:lnTo>
                    <a:pt x="182" y="181"/>
                  </a:lnTo>
                  <a:lnTo>
                    <a:pt x="284" y="283"/>
                  </a:lnTo>
                  <a:lnTo>
                    <a:pt x="397" y="408"/>
                  </a:lnTo>
                  <a:lnTo>
                    <a:pt x="510" y="544"/>
                  </a:lnTo>
                  <a:lnTo>
                    <a:pt x="635" y="714"/>
                  </a:lnTo>
                  <a:lnTo>
                    <a:pt x="771" y="896"/>
                  </a:lnTo>
                  <a:lnTo>
                    <a:pt x="907" y="1100"/>
                  </a:lnTo>
                  <a:lnTo>
                    <a:pt x="1111" y="1451"/>
                  </a:lnTo>
                  <a:lnTo>
                    <a:pt x="1327" y="1837"/>
                  </a:lnTo>
                  <a:lnTo>
                    <a:pt x="1542" y="2267"/>
                  </a:lnTo>
                  <a:lnTo>
                    <a:pt x="1769" y="2743"/>
                  </a:lnTo>
                  <a:lnTo>
                    <a:pt x="1984" y="3265"/>
                  </a:lnTo>
                  <a:lnTo>
                    <a:pt x="2188" y="3832"/>
                  </a:lnTo>
                  <a:lnTo>
                    <a:pt x="2403" y="4433"/>
                  </a:lnTo>
                  <a:lnTo>
                    <a:pt x="2596" y="5079"/>
                  </a:lnTo>
                  <a:lnTo>
                    <a:pt x="2778" y="5770"/>
                  </a:lnTo>
                  <a:lnTo>
                    <a:pt x="2936" y="6496"/>
                  </a:lnTo>
                  <a:lnTo>
                    <a:pt x="3016" y="6870"/>
                  </a:lnTo>
                  <a:lnTo>
                    <a:pt x="3084" y="7267"/>
                  </a:lnTo>
                  <a:lnTo>
                    <a:pt x="3152" y="7663"/>
                  </a:lnTo>
                  <a:lnTo>
                    <a:pt x="3220" y="8071"/>
                  </a:lnTo>
                  <a:lnTo>
                    <a:pt x="3265" y="8491"/>
                  </a:lnTo>
                  <a:lnTo>
                    <a:pt x="3322" y="8922"/>
                  </a:lnTo>
                  <a:lnTo>
                    <a:pt x="3356" y="9364"/>
                  </a:lnTo>
                  <a:lnTo>
                    <a:pt x="3401" y="9817"/>
                  </a:lnTo>
                  <a:lnTo>
                    <a:pt x="3424" y="10282"/>
                  </a:lnTo>
                  <a:lnTo>
                    <a:pt x="3446" y="10747"/>
                  </a:lnTo>
                  <a:lnTo>
                    <a:pt x="3458" y="11223"/>
                  </a:lnTo>
                  <a:lnTo>
                    <a:pt x="3458" y="11710"/>
                  </a:lnTo>
                  <a:lnTo>
                    <a:pt x="3458" y="12345"/>
                  </a:lnTo>
                  <a:lnTo>
                    <a:pt x="3435" y="12991"/>
                  </a:lnTo>
                  <a:lnTo>
                    <a:pt x="3469" y="12991"/>
                  </a:lnTo>
                  <a:lnTo>
                    <a:pt x="3492" y="12345"/>
                  </a:lnTo>
                  <a:lnTo>
                    <a:pt x="3492" y="11710"/>
                  </a:lnTo>
                  <a:lnTo>
                    <a:pt x="3492" y="11064"/>
                  </a:lnTo>
                  <a:lnTo>
                    <a:pt x="3469" y="10429"/>
                  </a:lnTo>
                  <a:lnTo>
                    <a:pt x="3435" y="9817"/>
                  </a:lnTo>
                  <a:lnTo>
                    <a:pt x="3378" y="9216"/>
                  </a:lnTo>
                  <a:lnTo>
                    <a:pt x="3322" y="8638"/>
                  </a:lnTo>
                  <a:lnTo>
                    <a:pt x="3254" y="8071"/>
                  </a:lnTo>
                  <a:lnTo>
                    <a:pt x="3163" y="7527"/>
                  </a:lnTo>
                  <a:lnTo>
                    <a:pt x="3072" y="6995"/>
                  </a:lnTo>
                  <a:lnTo>
                    <a:pt x="2970" y="6484"/>
                  </a:lnTo>
                  <a:lnTo>
                    <a:pt x="2868" y="5997"/>
                  </a:lnTo>
                  <a:lnTo>
                    <a:pt x="2744" y="5521"/>
                  </a:lnTo>
                  <a:lnTo>
                    <a:pt x="2630" y="5067"/>
                  </a:lnTo>
                  <a:lnTo>
                    <a:pt x="2494" y="4637"/>
                  </a:lnTo>
                  <a:lnTo>
                    <a:pt x="2358" y="4217"/>
                  </a:lnTo>
                  <a:lnTo>
                    <a:pt x="2222" y="3820"/>
                  </a:lnTo>
                  <a:lnTo>
                    <a:pt x="2086" y="3435"/>
                  </a:lnTo>
                  <a:lnTo>
                    <a:pt x="1939" y="3072"/>
                  </a:lnTo>
                  <a:lnTo>
                    <a:pt x="1791" y="2732"/>
                  </a:lnTo>
                  <a:lnTo>
                    <a:pt x="1644" y="2403"/>
                  </a:lnTo>
                  <a:lnTo>
                    <a:pt x="1508" y="2109"/>
                  </a:lnTo>
                  <a:lnTo>
                    <a:pt x="1361" y="1825"/>
                  </a:lnTo>
                  <a:lnTo>
                    <a:pt x="1213" y="1553"/>
                  </a:lnTo>
                  <a:lnTo>
                    <a:pt x="1066" y="1315"/>
                  </a:lnTo>
                  <a:lnTo>
                    <a:pt x="930" y="1088"/>
                  </a:lnTo>
                  <a:lnTo>
                    <a:pt x="794" y="884"/>
                  </a:lnTo>
                  <a:lnTo>
                    <a:pt x="669" y="692"/>
                  </a:lnTo>
                  <a:lnTo>
                    <a:pt x="544" y="533"/>
                  </a:lnTo>
                  <a:lnTo>
                    <a:pt x="420" y="385"/>
                  </a:lnTo>
                  <a:lnTo>
                    <a:pt x="306" y="261"/>
                  </a:lnTo>
                  <a:lnTo>
                    <a:pt x="204" y="147"/>
                  </a:lnTo>
                  <a:lnTo>
                    <a:pt x="114" y="68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9"/>
            <p:cNvSpPr/>
            <p:nvPr/>
          </p:nvSpPr>
          <p:spPr>
            <a:xfrm>
              <a:off x="3714234" y="-563962"/>
              <a:ext cx="294764" cy="257258"/>
            </a:xfrm>
            <a:custGeom>
              <a:avLst/>
              <a:gdLst/>
              <a:ahLst/>
              <a:cxnLst/>
              <a:rect l="l" t="t" r="r" b="b"/>
              <a:pathLst>
                <a:path w="8197" h="7154" extrusionOk="0">
                  <a:moveTo>
                    <a:pt x="4297" y="0"/>
                  </a:moveTo>
                  <a:lnTo>
                    <a:pt x="4172" y="23"/>
                  </a:lnTo>
                  <a:lnTo>
                    <a:pt x="4047" y="45"/>
                  </a:lnTo>
                  <a:lnTo>
                    <a:pt x="3923" y="79"/>
                  </a:lnTo>
                  <a:lnTo>
                    <a:pt x="3786" y="113"/>
                  </a:lnTo>
                  <a:lnTo>
                    <a:pt x="3662" y="159"/>
                  </a:lnTo>
                  <a:lnTo>
                    <a:pt x="3480" y="249"/>
                  </a:lnTo>
                  <a:lnTo>
                    <a:pt x="3299" y="329"/>
                  </a:lnTo>
                  <a:lnTo>
                    <a:pt x="3118" y="408"/>
                  </a:lnTo>
                  <a:lnTo>
                    <a:pt x="2925" y="465"/>
                  </a:lnTo>
                  <a:lnTo>
                    <a:pt x="2766" y="499"/>
                  </a:lnTo>
                  <a:lnTo>
                    <a:pt x="2608" y="510"/>
                  </a:lnTo>
                  <a:lnTo>
                    <a:pt x="2449" y="510"/>
                  </a:lnTo>
                  <a:lnTo>
                    <a:pt x="2290" y="499"/>
                  </a:lnTo>
                  <a:lnTo>
                    <a:pt x="1973" y="465"/>
                  </a:lnTo>
                  <a:lnTo>
                    <a:pt x="1814" y="454"/>
                  </a:lnTo>
                  <a:lnTo>
                    <a:pt x="1655" y="442"/>
                  </a:lnTo>
                  <a:lnTo>
                    <a:pt x="1440" y="454"/>
                  </a:lnTo>
                  <a:lnTo>
                    <a:pt x="1224" y="476"/>
                  </a:lnTo>
                  <a:lnTo>
                    <a:pt x="1009" y="510"/>
                  </a:lnTo>
                  <a:lnTo>
                    <a:pt x="794" y="578"/>
                  </a:lnTo>
                  <a:lnTo>
                    <a:pt x="590" y="646"/>
                  </a:lnTo>
                  <a:lnTo>
                    <a:pt x="386" y="748"/>
                  </a:lnTo>
                  <a:lnTo>
                    <a:pt x="193" y="862"/>
                  </a:lnTo>
                  <a:lnTo>
                    <a:pt x="0" y="986"/>
                  </a:lnTo>
                  <a:lnTo>
                    <a:pt x="250" y="1043"/>
                  </a:lnTo>
                  <a:lnTo>
                    <a:pt x="488" y="1111"/>
                  </a:lnTo>
                  <a:lnTo>
                    <a:pt x="726" y="1190"/>
                  </a:lnTo>
                  <a:lnTo>
                    <a:pt x="952" y="1281"/>
                  </a:lnTo>
                  <a:lnTo>
                    <a:pt x="1179" y="1394"/>
                  </a:lnTo>
                  <a:lnTo>
                    <a:pt x="1406" y="1519"/>
                  </a:lnTo>
                  <a:lnTo>
                    <a:pt x="1621" y="1655"/>
                  </a:lnTo>
                  <a:lnTo>
                    <a:pt x="1837" y="1803"/>
                  </a:lnTo>
                  <a:lnTo>
                    <a:pt x="2041" y="1961"/>
                  </a:lnTo>
                  <a:lnTo>
                    <a:pt x="2245" y="2120"/>
                  </a:lnTo>
                  <a:lnTo>
                    <a:pt x="2449" y="2290"/>
                  </a:lnTo>
                  <a:lnTo>
                    <a:pt x="2653" y="2471"/>
                  </a:lnTo>
                  <a:lnTo>
                    <a:pt x="3038" y="2845"/>
                  </a:lnTo>
                  <a:lnTo>
                    <a:pt x="3412" y="3220"/>
                  </a:lnTo>
                  <a:lnTo>
                    <a:pt x="3968" y="3809"/>
                  </a:lnTo>
                  <a:lnTo>
                    <a:pt x="4240" y="4104"/>
                  </a:lnTo>
                  <a:lnTo>
                    <a:pt x="4523" y="4387"/>
                  </a:lnTo>
                  <a:lnTo>
                    <a:pt x="4818" y="4659"/>
                  </a:lnTo>
                  <a:lnTo>
                    <a:pt x="5113" y="4931"/>
                  </a:lnTo>
                  <a:lnTo>
                    <a:pt x="5419" y="5192"/>
                  </a:lnTo>
                  <a:lnTo>
                    <a:pt x="5736" y="5430"/>
                  </a:lnTo>
                  <a:lnTo>
                    <a:pt x="6054" y="5634"/>
                  </a:lnTo>
                  <a:lnTo>
                    <a:pt x="6382" y="5827"/>
                  </a:lnTo>
                  <a:lnTo>
                    <a:pt x="7017" y="6190"/>
                  </a:lnTo>
                  <a:lnTo>
                    <a:pt x="7323" y="6394"/>
                  </a:lnTo>
                  <a:lnTo>
                    <a:pt x="7471" y="6496"/>
                  </a:lnTo>
                  <a:lnTo>
                    <a:pt x="7629" y="6609"/>
                  </a:lnTo>
                  <a:lnTo>
                    <a:pt x="7777" y="6722"/>
                  </a:lnTo>
                  <a:lnTo>
                    <a:pt x="7913" y="6859"/>
                  </a:lnTo>
                  <a:lnTo>
                    <a:pt x="8060" y="6995"/>
                  </a:lnTo>
                  <a:lnTo>
                    <a:pt x="8196" y="7153"/>
                  </a:lnTo>
                  <a:lnTo>
                    <a:pt x="8185" y="6779"/>
                  </a:lnTo>
                  <a:lnTo>
                    <a:pt x="8174" y="6405"/>
                  </a:lnTo>
                  <a:lnTo>
                    <a:pt x="8140" y="6031"/>
                  </a:lnTo>
                  <a:lnTo>
                    <a:pt x="8106" y="5668"/>
                  </a:lnTo>
                  <a:lnTo>
                    <a:pt x="8060" y="5305"/>
                  </a:lnTo>
                  <a:lnTo>
                    <a:pt x="7992" y="4954"/>
                  </a:lnTo>
                  <a:lnTo>
                    <a:pt x="7924" y="4603"/>
                  </a:lnTo>
                  <a:lnTo>
                    <a:pt x="7845" y="4263"/>
                  </a:lnTo>
                  <a:lnTo>
                    <a:pt x="7765" y="3934"/>
                  </a:lnTo>
                  <a:lnTo>
                    <a:pt x="7663" y="3605"/>
                  </a:lnTo>
                  <a:lnTo>
                    <a:pt x="7561" y="3288"/>
                  </a:lnTo>
                  <a:lnTo>
                    <a:pt x="7448" y="2970"/>
                  </a:lnTo>
                  <a:lnTo>
                    <a:pt x="7323" y="2675"/>
                  </a:lnTo>
                  <a:lnTo>
                    <a:pt x="7187" y="2381"/>
                  </a:lnTo>
                  <a:lnTo>
                    <a:pt x="7051" y="2097"/>
                  </a:lnTo>
                  <a:lnTo>
                    <a:pt x="6904" y="1825"/>
                  </a:lnTo>
                  <a:lnTo>
                    <a:pt x="6757" y="1587"/>
                  </a:lnTo>
                  <a:lnTo>
                    <a:pt x="6609" y="1360"/>
                  </a:lnTo>
                  <a:lnTo>
                    <a:pt x="6450" y="1145"/>
                  </a:lnTo>
                  <a:lnTo>
                    <a:pt x="6280" y="952"/>
                  </a:lnTo>
                  <a:lnTo>
                    <a:pt x="6110" y="760"/>
                  </a:lnTo>
                  <a:lnTo>
                    <a:pt x="5918" y="590"/>
                  </a:lnTo>
                  <a:lnTo>
                    <a:pt x="5725" y="442"/>
                  </a:lnTo>
                  <a:lnTo>
                    <a:pt x="5532" y="306"/>
                  </a:lnTo>
                  <a:lnTo>
                    <a:pt x="5317" y="193"/>
                  </a:lnTo>
                  <a:lnTo>
                    <a:pt x="5101" y="102"/>
                  </a:lnTo>
                  <a:lnTo>
                    <a:pt x="4999" y="68"/>
                  </a:lnTo>
                  <a:lnTo>
                    <a:pt x="4886" y="45"/>
                  </a:lnTo>
                  <a:lnTo>
                    <a:pt x="4773" y="23"/>
                  </a:lnTo>
                  <a:lnTo>
                    <a:pt x="464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9"/>
            <p:cNvSpPr/>
            <p:nvPr/>
          </p:nvSpPr>
          <p:spPr>
            <a:xfrm>
              <a:off x="3714234" y="-563962"/>
              <a:ext cx="294764" cy="257258"/>
            </a:xfrm>
            <a:custGeom>
              <a:avLst/>
              <a:gdLst/>
              <a:ahLst/>
              <a:cxnLst/>
              <a:rect l="l" t="t" r="r" b="b"/>
              <a:pathLst>
                <a:path w="8197" h="7154" fill="none" extrusionOk="0">
                  <a:moveTo>
                    <a:pt x="8196" y="7153"/>
                  </a:moveTo>
                  <a:lnTo>
                    <a:pt x="8196" y="7153"/>
                  </a:lnTo>
                  <a:lnTo>
                    <a:pt x="8185" y="6779"/>
                  </a:lnTo>
                  <a:lnTo>
                    <a:pt x="8174" y="6405"/>
                  </a:lnTo>
                  <a:lnTo>
                    <a:pt x="8140" y="6031"/>
                  </a:lnTo>
                  <a:lnTo>
                    <a:pt x="8106" y="5668"/>
                  </a:lnTo>
                  <a:lnTo>
                    <a:pt x="8060" y="5305"/>
                  </a:lnTo>
                  <a:lnTo>
                    <a:pt x="7992" y="4954"/>
                  </a:lnTo>
                  <a:lnTo>
                    <a:pt x="7924" y="4603"/>
                  </a:lnTo>
                  <a:lnTo>
                    <a:pt x="7845" y="4263"/>
                  </a:lnTo>
                  <a:lnTo>
                    <a:pt x="7765" y="3934"/>
                  </a:lnTo>
                  <a:lnTo>
                    <a:pt x="7663" y="3605"/>
                  </a:lnTo>
                  <a:lnTo>
                    <a:pt x="7561" y="3288"/>
                  </a:lnTo>
                  <a:lnTo>
                    <a:pt x="7448" y="2970"/>
                  </a:lnTo>
                  <a:lnTo>
                    <a:pt x="7323" y="2675"/>
                  </a:lnTo>
                  <a:lnTo>
                    <a:pt x="7187" y="2381"/>
                  </a:lnTo>
                  <a:lnTo>
                    <a:pt x="7051" y="2097"/>
                  </a:lnTo>
                  <a:lnTo>
                    <a:pt x="6904" y="1825"/>
                  </a:lnTo>
                  <a:lnTo>
                    <a:pt x="6904" y="1825"/>
                  </a:lnTo>
                  <a:lnTo>
                    <a:pt x="6757" y="1587"/>
                  </a:lnTo>
                  <a:lnTo>
                    <a:pt x="6609" y="1360"/>
                  </a:lnTo>
                  <a:lnTo>
                    <a:pt x="6450" y="1145"/>
                  </a:lnTo>
                  <a:lnTo>
                    <a:pt x="6280" y="952"/>
                  </a:lnTo>
                  <a:lnTo>
                    <a:pt x="6110" y="760"/>
                  </a:lnTo>
                  <a:lnTo>
                    <a:pt x="5918" y="590"/>
                  </a:lnTo>
                  <a:lnTo>
                    <a:pt x="5725" y="442"/>
                  </a:lnTo>
                  <a:lnTo>
                    <a:pt x="5532" y="306"/>
                  </a:lnTo>
                  <a:lnTo>
                    <a:pt x="5317" y="193"/>
                  </a:lnTo>
                  <a:lnTo>
                    <a:pt x="5101" y="102"/>
                  </a:lnTo>
                  <a:lnTo>
                    <a:pt x="4999" y="68"/>
                  </a:lnTo>
                  <a:lnTo>
                    <a:pt x="4886" y="45"/>
                  </a:lnTo>
                  <a:lnTo>
                    <a:pt x="4773" y="23"/>
                  </a:lnTo>
                  <a:lnTo>
                    <a:pt x="4648" y="0"/>
                  </a:lnTo>
                  <a:lnTo>
                    <a:pt x="4535" y="0"/>
                  </a:lnTo>
                  <a:lnTo>
                    <a:pt x="4410" y="0"/>
                  </a:lnTo>
                  <a:lnTo>
                    <a:pt x="4297" y="0"/>
                  </a:lnTo>
                  <a:lnTo>
                    <a:pt x="4172" y="23"/>
                  </a:lnTo>
                  <a:lnTo>
                    <a:pt x="4047" y="45"/>
                  </a:lnTo>
                  <a:lnTo>
                    <a:pt x="3923" y="79"/>
                  </a:lnTo>
                  <a:lnTo>
                    <a:pt x="3786" y="113"/>
                  </a:lnTo>
                  <a:lnTo>
                    <a:pt x="3662" y="159"/>
                  </a:lnTo>
                  <a:lnTo>
                    <a:pt x="3662" y="159"/>
                  </a:lnTo>
                  <a:lnTo>
                    <a:pt x="3480" y="249"/>
                  </a:lnTo>
                  <a:lnTo>
                    <a:pt x="3299" y="329"/>
                  </a:lnTo>
                  <a:lnTo>
                    <a:pt x="3118" y="408"/>
                  </a:lnTo>
                  <a:lnTo>
                    <a:pt x="2925" y="465"/>
                  </a:lnTo>
                  <a:lnTo>
                    <a:pt x="2925" y="465"/>
                  </a:lnTo>
                  <a:lnTo>
                    <a:pt x="2766" y="499"/>
                  </a:lnTo>
                  <a:lnTo>
                    <a:pt x="2608" y="510"/>
                  </a:lnTo>
                  <a:lnTo>
                    <a:pt x="2449" y="510"/>
                  </a:lnTo>
                  <a:lnTo>
                    <a:pt x="2290" y="499"/>
                  </a:lnTo>
                  <a:lnTo>
                    <a:pt x="1973" y="465"/>
                  </a:lnTo>
                  <a:lnTo>
                    <a:pt x="1814" y="454"/>
                  </a:lnTo>
                  <a:lnTo>
                    <a:pt x="1655" y="442"/>
                  </a:lnTo>
                  <a:lnTo>
                    <a:pt x="1655" y="442"/>
                  </a:lnTo>
                  <a:lnTo>
                    <a:pt x="1440" y="454"/>
                  </a:lnTo>
                  <a:lnTo>
                    <a:pt x="1224" y="476"/>
                  </a:lnTo>
                  <a:lnTo>
                    <a:pt x="1009" y="510"/>
                  </a:lnTo>
                  <a:lnTo>
                    <a:pt x="794" y="578"/>
                  </a:lnTo>
                  <a:lnTo>
                    <a:pt x="590" y="646"/>
                  </a:lnTo>
                  <a:lnTo>
                    <a:pt x="386" y="748"/>
                  </a:lnTo>
                  <a:lnTo>
                    <a:pt x="193" y="862"/>
                  </a:lnTo>
                  <a:lnTo>
                    <a:pt x="0" y="986"/>
                  </a:lnTo>
                  <a:lnTo>
                    <a:pt x="0" y="986"/>
                  </a:lnTo>
                  <a:lnTo>
                    <a:pt x="250" y="1043"/>
                  </a:lnTo>
                  <a:lnTo>
                    <a:pt x="488" y="1111"/>
                  </a:lnTo>
                  <a:lnTo>
                    <a:pt x="726" y="1190"/>
                  </a:lnTo>
                  <a:lnTo>
                    <a:pt x="952" y="1281"/>
                  </a:lnTo>
                  <a:lnTo>
                    <a:pt x="1179" y="1394"/>
                  </a:lnTo>
                  <a:lnTo>
                    <a:pt x="1406" y="1519"/>
                  </a:lnTo>
                  <a:lnTo>
                    <a:pt x="1621" y="1655"/>
                  </a:lnTo>
                  <a:lnTo>
                    <a:pt x="1837" y="1803"/>
                  </a:lnTo>
                  <a:lnTo>
                    <a:pt x="2041" y="1961"/>
                  </a:lnTo>
                  <a:lnTo>
                    <a:pt x="2245" y="2120"/>
                  </a:lnTo>
                  <a:lnTo>
                    <a:pt x="2449" y="2290"/>
                  </a:lnTo>
                  <a:lnTo>
                    <a:pt x="2653" y="2471"/>
                  </a:lnTo>
                  <a:lnTo>
                    <a:pt x="3038" y="2845"/>
                  </a:lnTo>
                  <a:lnTo>
                    <a:pt x="3412" y="3220"/>
                  </a:lnTo>
                  <a:lnTo>
                    <a:pt x="3412" y="3220"/>
                  </a:lnTo>
                  <a:lnTo>
                    <a:pt x="3968" y="3809"/>
                  </a:lnTo>
                  <a:lnTo>
                    <a:pt x="4240" y="4104"/>
                  </a:lnTo>
                  <a:lnTo>
                    <a:pt x="4523" y="4387"/>
                  </a:lnTo>
                  <a:lnTo>
                    <a:pt x="4818" y="4659"/>
                  </a:lnTo>
                  <a:lnTo>
                    <a:pt x="5113" y="4931"/>
                  </a:lnTo>
                  <a:lnTo>
                    <a:pt x="5419" y="5192"/>
                  </a:lnTo>
                  <a:lnTo>
                    <a:pt x="5736" y="5430"/>
                  </a:lnTo>
                  <a:lnTo>
                    <a:pt x="5736" y="5430"/>
                  </a:lnTo>
                  <a:lnTo>
                    <a:pt x="6054" y="5634"/>
                  </a:lnTo>
                  <a:lnTo>
                    <a:pt x="6382" y="5827"/>
                  </a:lnTo>
                  <a:lnTo>
                    <a:pt x="7017" y="6190"/>
                  </a:lnTo>
                  <a:lnTo>
                    <a:pt x="7323" y="6394"/>
                  </a:lnTo>
                  <a:lnTo>
                    <a:pt x="7471" y="6496"/>
                  </a:lnTo>
                  <a:lnTo>
                    <a:pt x="7629" y="6609"/>
                  </a:lnTo>
                  <a:lnTo>
                    <a:pt x="7777" y="6722"/>
                  </a:lnTo>
                  <a:lnTo>
                    <a:pt x="7913" y="6859"/>
                  </a:lnTo>
                  <a:lnTo>
                    <a:pt x="8060" y="6995"/>
                  </a:lnTo>
                  <a:lnTo>
                    <a:pt x="8196" y="715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9"/>
            <p:cNvSpPr/>
            <p:nvPr/>
          </p:nvSpPr>
          <p:spPr>
            <a:xfrm>
              <a:off x="3810425" y="-542782"/>
              <a:ext cx="231187" cy="434181"/>
            </a:xfrm>
            <a:custGeom>
              <a:avLst/>
              <a:gdLst/>
              <a:ahLst/>
              <a:cxnLst/>
              <a:rect l="l" t="t" r="r" b="b"/>
              <a:pathLst>
                <a:path w="6429" h="12074" extrusionOk="0">
                  <a:moveTo>
                    <a:pt x="12" y="1"/>
                  </a:moveTo>
                  <a:lnTo>
                    <a:pt x="1" y="35"/>
                  </a:lnTo>
                  <a:lnTo>
                    <a:pt x="205" y="103"/>
                  </a:lnTo>
                  <a:lnTo>
                    <a:pt x="420" y="182"/>
                  </a:lnTo>
                  <a:lnTo>
                    <a:pt x="624" y="273"/>
                  </a:lnTo>
                  <a:lnTo>
                    <a:pt x="828" y="375"/>
                  </a:lnTo>
                  <a:lnTo>
                    <a:pt x="1032" y="488"/>
                  </a:lnTo>
                  <a:lnTo>
                    <a:pt x="1225" y="601"/>
                  </a:lnTo>
                  <a:lnTo>
                    <a:pt x="1418" y="737"/>
                  </a:lnTo>
                  <a:lnTo>
                    <a:pt x="1610" y="873"/>
                  </a:lnTo>
                  <a:lnTo>
                    <a:pt x="1803" y="1009"/>
                  </a:lnTo>
                  <a:lnTo>
                    <a:pt x="1984" y="1157"/>
                  </a:lnTo>
                  <a:lnTo>
                    <a:pt x="2166" y="1316"/>
                  </a:lnTo>
                  <a:lnTo>
                    <a:pt x="2336" y="1474"/>
                  </a:lnTo>
                  <a:lnTo>
                    <a:pt x="2676" y="1803"/>
                  </a:lnTo>
                  <a:lnTo>
                    <a:pt x="2982" y="2143"/>
                  </a:lnTo>
                  <a:lnTo>
                    <a:pt x="3175" y="2381"/>
                  </a:lnTo>
                  <a:lnTo>
                    <a:pt x="3379" y="2619"/>
                  </a:lnTo>
                  <a:lnTo>
                    <a:pt x="3560" y="2869"/>
                  </a:lnTo>
                  <a:lnTo>
                    <a:pt x="3741" y="3129"/>
                  </a:lnTo>
                  <a:lnTo>
                    <a:pt x="3923" y="3390"/>
                  </a:lnTo>
                  <a:lnTo>
                    <a:pt x="4093" y="3651"/>
                  </a:lnTo>
                  <a:lnTo>
                    <a:pt x="4263" y="3923"/>
                  </a:lnTo>
                  <a:lnTo>
                    <a:pt x="4422" y="4195"/>
                  </a:lnTo>
                  <a:lnTo>
                    <a:pt x="4580" y="4478"/>
                  </a:lnTo>
                  <a:lnTo>
                    <a:pt x="4728" y="4762"/>
                  </a:lnTo>
                  <a:lnTo>
                    <a:pt x="4875" y="5045"/>
                  </a:lnTo>
                  <a:lnTo>
                    <a:pt x="5011" y="5340"/>
                  </a:lnTo>
                  <a:lnTo>
                    <a:pt x="5136" y="5635"/>
                  </a:lnTo>
                  <a:lnTo>
                    <a:pt x="5261" y="5941"/>
                  </a:lnTo>
                  <a:lnTo>
                    <a:pt x="5385" y="6247"/>
                  </a:lnTo>
                  <a:lnTo>
                    <a:pt x="5499" y="6553"/>
                  </a:lnTo>
                  <a:lnTo>
                    <a:pt x="5601" y="6859"/>
                  </a:lnTo>
                  <a:lnTo>
                    <a:pt x="5703" y="7176"/>
                  </a:lnTo>
                  <a:lnTo>
                    <a:pt x="5793" y="7494"/>
                  </a:lnTo>
                  <a:lnTo>
                    <a:pt x="5884" y="7811"/>
                  </a:lnTo>
                  <a:lnTo>
                    <a:pt x="5963" y="8129"/>
                  </a:lnTo>
                  <a:lnTo>
                    <a:pt x="6031" y="8457"/>
                  </a:lnTo>
                  <a:lnTo>
                    <a:pt x="6099" y="8786"/>
                  </a:lnTo>
                  <a:lnTo>
                    <a:pt x="6167" y="9115"/>
                  </a:lnTo>
                  <a:lnTo>
                    <a:pt x="6213" y="9444"/>
                  </a:lnTo>
                  <a:lnTo>
                    <a:pt x="6258" y="9772"/>
                  </a:lnTo>
                  <a:lnTo>
                    <a:pt x="6303" y="10101"/>
                  </a:lnTo>
                  <a:lnTo>
                    <a:pt x="6337" y="10441"/>
                  </a:lnTo>
                  <a:lnTo>
                    <a:pt x="6360" y="10770"/>
                  </a:lnTo>
                  <a:lnTo>
                    <a:pt x="6383" y="11110"/>
                  </a:lnTo>
                  <a:lnTo>
                    <a:pt x="6394" y="11439"/>
                  </a:lnTo>
                  <a:lnTo>
                    <a:pt x="6394" y="11779"/>
                  </a:lnTo>
                  <a:lnTo>
                    <a:pt x="6394" y="12074"/>
                  </a:lnTo>
                  <a:lnTo>
                    <a:pt x="6428" y="12074"/>
                  </a:lnTo>
                  <a:lnTo>
                    <a:pt x="6428" y="11779"/>
                  </a:lnTo>
                  <a:lnTo>
                    <a:pt x="6428" y="11439"/>
                  </a:lnTo>
                  <a:lnTo>
                    <a:pt x="6417" y="11099"/>
                  </a:lnTo>
                  <a:lnTo>
                    <a:pt x="6394" y="10770"/>
                  </a:lnTo>
                  <a:lnTo>
                    <a:pt x="6371" y="10430"/>
                  </a:lnTo>
                  <a:lnTo>
                    <a:pt x="6337" y="10101"/>
                  </a:lnTo>
                  <a:lnTo>
                    <a:pt x="6292" y="9761"/>
                  </a:lnTo>
                  <a:lnTo>
                    <a:pt x="6247" y="9432"/>
                  </a:lnTo>
                  <a:lnTo>
                    <a:pt x="6201" y="9104"/>
                  </a:lnTo>
                  <a:lnTo>
                    <a:pt x="6133" y="8775"/>
                  </a:lnTo>
                  <a:lnTo>
                    <a:pt x="6065" y="8446"/>
                  </a:lnTo>
                  <a:lnTo>
                    <a:pt x="5997" y="8129"/>
                  </a:lnTo>
                  <a:lnTo>
                    <a:pt x="5918" y="7800"/>
                  </a:lnTo>
                  <a:lnTo>
                    <a:pt x="5827" y="7482"/>
                  </a:lnTo>
                  <a:lnTo>
                    <a:pt x="5737" y="7165"/>
                  </a:lnTo>
                  <a:lnTo>
                    <a:pt x="5635" y="6848"/>
                  </a:lnTo>
                  <a:lnTo>
                    <a:pt x="5521" y="6542"/>
                  </a:lnTo>
                  <a:lnTo>
                    <a:pt x="5419" y="6235"/>
                  </a:lnTo>
                  <a:lnTo>
                    <a:pt x="5295" y="5929"/>
                  </a:lnTo>
                  <a:lnTo>
                    <a:pt x="5170" y="5623"/>
                  </a:lnTo>
                  <a:lnTo>
                    <a:pt x="5034" y="5329"/>
                  </a:lnTo>
                  <a:lnTo>
                    <a:pt x="4898" y="5034"/>
                  </a:lnTo>
                  <a:lnTo>
                    <a:pt x="4762" y="4750"/>
                  </a:lnTo>
                  <a:lnTo>
                    <a:pt x="4603" y="4456"/>
                  </a:lnTo>
                  <a:lnTo>
                    <a:pt x="4456" y="4184"/>
                  </a:lnTo>
                  <a:lnTo>
                    <a:pt x="4286" y="3900"/>
                  </a:lnTo>
                  <a:lnTo>
                    <a:pt x="4127" y="3628"/>
                  </a:lnTo>
                  <a:lnTo>
                    <a:pt x="3957" y="3367"/>
                  </a:lnTo>
                  <a:lnTo>
                    <a:pt x="3775" y="3107"/>
                  </a:lnTo>
                  <a:lnTo>
                    <a:pt x="3594" y="2846"/>
                  </a:lnTo>
                  <a:lnTo>
                    <a:pt x="3401" y="2597"/>
                  </a:lnTo>
                  <a:lnTo>
                    <a:pt x="3209" y="2359"/>
                  </a:lnTo>
                  <a:lnTo>
                    <a:pt x="3005" y="2120"/>
                  </a:lnTo>
                  <a:lnTo>
                    <a:pt x="2699" y="1780"/>
                  </a:lnTo>
                  <a:lnTo>
                    <a:pt x="2358" y="1452"/>
                  </a:lnTo>
                  <a:lnTo>
                    <a:pt x="2188" y="1293"/>
                  </a:lnTo>
                  <a:lnTo>
                    <a:pt x="2007" y="1134"/>
                  </a:lnTo>
                  <a:lnTo>
                    <a:pt x="1826" y="987"/>
                  </a:lnTo>
                  <a:lnTo>
                    <a:pt x="1633" y="839"/>
                  </a:lnTo>
                  <a:lnTo>
                    <a:pt x="1440" y="703"/>
                  </a:lnTo>
                  <a:lnTo>
                    <a:pt x="1248" y="579"/>
                  </a:lnTo>
                  <a:lnTo>
                    <a:pt x="1043" y="454"/>
                  </a:lnTo>
                  <a:lnTo>
                    <a:pt x="839" y="341"/>
                  </a:lnTo>
                  <a:lnTo>
                    <a:pt x="635" y="239"/>
                  </a:lnTo>
                  <a:lnTo>
                    <a:pt x="431" y="148"/>
                  </a:lnTo>
                  <a:lnTo>
                    <a:pt x="216" y="69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9"/>
            <p:cNvSpPr/>
            <p:nvPr/>
          </p:nvSpPr>
          <p:spPr>
            <a:xfrm>
              <a:off x="4139812" y="-701362"/>
              <a:ext cx="368554" cy="288651"/>
            </a:xfrm>
            <a:custGeom>
              <a:avLst/>
              <a:gdLst/>
              <a:ahLst/>
              <a:cxnLst/>
              <a:rect l="l" t="t" r="r" b="b"/>
              <a:pathLst>
                <a:path w="10249" h="8027" extrusionOk="0">
                  <a:moveTo>
                    <a:pt x="4682" y="1"/>
                  </a:moveTo>
                  <a:lnTo>
                    <a:pt x="4512" y="12"/>
                  </a:lnTo>
                  <a:lnTo>
                    <a:pt x="4342" y="23"/>
                  </a:lnTo>
                  <a:lnTo>
                    <a:pt x="4172" y="46"/>
                  </a:lnTo>
                  <a:lnTo>
                    <a:pt x="4002" y="91"/>
                  </a:lnTo>
                  <a:lnTo>
                    <a:pt x="3843" y="137"/>
                  </a:lnTo>
                  <a:lnTo>
                    <a:pt x="3684" y="194"/>
                  </a:lnTo>
                  <a:lnTo>
                    <a:pt x="3526" y="273"/>
                  </a:lnTo>
                  <a:lnTo>
                    <a:pt x="3378" y="352"/>
                  </a:lnTo>
                  <a:lnTo>
                    <a:pt x="3231" y="454"/>
                  </a:lnTo>
                  <a:lnTo>
                    <a:pt x="3095" y="568"/>
                  </a:lnTo>
                  <a:lnTo>
                    <a:pt x="2505" y="1066"/>
                  </a:lnTo>
                  <a:lnTo>
                    <a:pt x="2222" y="1316"/>
                  </a:lnTo>
                  <a:lnTo>
                    <a:pt x="1950" y="1577"/>
                  </a:lnTo>
                  <a:lnTo>
                    <a:pt x="1701" y="1849"/>
                  </a:lnTo>
                  <a:lnTo>
                    <a:pt x="1576" y="1985"/>
                  </a:lnTo>
                  <a:lnTo>
                    <a:pt x="1451" y="2132"/>
                  </a:lnTo>
                  <a:lnTo>
                    <a:pt x="1338" y="2279"/>
                  </a:lnTo>
                  <a:lnTo>
                    <a:pt x="1224" y="2438"/>
                  </a:lnTo>
                  <a:lnTo>
                    <a:pt x="1122" y="2608"/>
                  </a:lnTo>
                  <a:lnTo>
                    <a:pt x="1020" y="2789"/>
                  </a:lnTo>
                  <a:lnTo>
                    <a:pt x="873" y="3062"/>
                  </a:lnTo>
                  <a:lnTo>
                    <a:pt x="748" y="3345"/>
                  </a:lnTo>
                  <a:lnTo>
                    <a:pt x="624" y="3640"/>
                  </a:lnTo>
                  <a:lnTo>
                    <a:pt x="510" y="3946"/>
                  </a:lnTo>
                  <a:lnTo>
                    <a:pt x="408" y="4252"/>
                  </a:lnTo>
                  <a:lnTo>
                    <a:pt x="318" y="4569"/>
                  </a:lnTo>
                  <a:lnTo>
                    <a:pt x="238" y="4898"/>
                  </a:lnTo>
                  <a:lnTo>
                    <a:pt x="170" y="5227"/>
                  </a:lnTo>
                  <a:lnTo>
                    <a:pt x="114" y="5567"/>
                  </a:lnTo>
                  <a:lnTo>
                    <a:pt x="68" y="5907"/>
                  </a:lnTo>
                  <a:lnTo>
                    <a:pt x="34" y="6247"/>
                  </a:lnTo>
                  <a:lnTo>
                    <a:pt x="12" y="6598"/>
                  </a:lnTo>
                  <a:lnTo>
                    <a:pt x="0" y="6950"/>
                  </a:lnTo>
                  <a:lnTo>
                    <a:pt x="0" y="7313"/>
                  </a:lnTo>
                  <a:lnTo>
                    <a:pt x="23" y="7675"/>
                  </a:lnTo>
                  <a:lnTo>
                    <a:pt x="46" y="8027"/>
                  </a:lnTo>
                  <a:lnTo>
                    <a:pt x="261" y="7800"/>
                  </a:lnTo>
                  <a:lnTo>
                    <a:pt x="488" y="7573"/>
                  </a:lnTo>
                  <a:lnTo>
                    <a:pt x="714" y="7369"/>
                  </a:lnTo>
                  <a:lnTo>
                    <a:pt x="964" y="7165"/>
                  </a:lnTo>
                  <a:lnTo>
                    <a:pt x="1451" y="6780"/>
                  </a:lnTo>
                  <a:lnTo>
                    <a:pt x="1701" y="6587"/>
                  </a:lnTo>
                  <a:lnTo>
                    <a:pt x="1939" y="6383"/>
                  </a:lnTo>
                  <a:lnTo>
                    <a:pt x="2437" y="5952"/>
                  </a:lnTo>
                  <a:lnTo>
                    <a:pt x="2936" y="5533"/>
                  </a:lnTo>
                  <a:lnTo>
                    <a:pt x="3446" y="5125"/>
                  </a:lnTo>
                  <a:lnTo>
                    <a:pt x="3957" y="4717"/>
                  </a:lnTo>
                  <a:lnTo>
                    <a:pt x="4217" y="4501"/>
                  </a:lnTo>
                  <a:lnTo>
                    <a:pt x="4489" y="4252"/>
                  </a:lnTo>
                  <a:lnTo>
                    <a:pt x="4784" y="3968"/>
                  </a:lnTo>
                  <a:lnTo>
                    <a:pt x="5079" y="3662"/>
                  </a:lnTo>
                  <a:lnTo>
                    <a:pt x="5396" y="3356"/>
                  </a:lnTo>
                  <a:lnTo>
                    <a:pt x="5725" y="3028"/>
                  </a:lnTo>
                  <a:lnTo>
                    <a:pt x="6065" y="2721"/>
                  </a:lnTo>
                  <a:lnTo>
                    <a:pt x="6439" y="2415"/>
                  </a:lnTo>
                  <a:lnTo>
                    <a:pt x="6621" y="2268"/>
                  </a:lnTo>
                  <a:lnTo>
                    <a:pt x="6825" y="2132"/>
                  </a:lnTo>
                  <a:lnTo>
                    <a:pt x="7017" y="1996"/>
                  </a:lnTo>
                  <a:lnTo>
                    <a:pt x="7233" y="1871"/>
                  </a:lnTo>
                  <a:lnTo>
                    <a:pt x="7448" y="1758"/>
                  </a:lnTo>
                  <a:lnTo>
                    <a:pt x="7663" y="1645"/>
                  </a:lnTo>
                  <a:lnTo>
                    <a:pt x="7890" y="1554"/>
                  </a:lnTo>
                  <a:lnTo>
                    <a:pt x="8128" y="1463"/>
                  </a:lnTo>
                  <a:lnTo>
                    <a:pt x="8366" y="1395"/>
                  </a:lnTo>
                  <a:lnTo>
                    <a:pt x="8604" y="1338"/>
                  </a:lnTo>
                  <a:lnTo>
                    <a:pt x="8865" y="1293"/>
                  </a:lnTo>
                  <a:lnTo>
                    <a:pt x="9126" y="1259"/>
                  </a:lnTo>
                  <a:lnTo>
                    <a:pt x="9398" y="1248"/>
                  </a:lnTo>
                  <a:lnTo>
                    <a:pt x="9670" y="1259"/>
                  </a:lnTo>
                  <a:lnTo>
                    <a:pt x="9953" y="1282"/>
                  </a:lnTo>
                  <a:lnTo>
                    <a:pt x="10248" y="1327"/>
                  </a:lnTo>
                  <a:lnTo>
                    <a:pt x="10112" y="1248"/>
                  </a:lnTo>
                  <a:lnTo>
                    <a:pt x="9976" y="1180"/>
                  </a:lnTo>
                  <a:lnTo>
                    <a:pt x="9670" y="1055"/>
                  </a:lnTo>
                  <a:lnTo>
                    <a:pt x="9353" y="953"/>
                  </a:lnTo>
                  <a:lnTo>
                    <a:pt x="9024" y="862"/>
                  </a:lnTo>
                  <a:lnTo>
                    <a:pt x="8706" y="794"/>
                  </a:lnTo>
                  <a:lnTo>
                    <a:pt x="8389" y="738"/>
                  </a:lnTo>
                  <a:lnTo>
                    <a:pt x="8094" y="704"/>
                  </a:lnTo>
                  <a:lnTo>
                    <a:pt x="7822" y="681"/>
                  </a:lnTo>
                  <a:lnTo>
                    <a:pt x="7516" y="658"/>
                  </a:lnTo>
                  <a:lnTo>
                    <a:pt x="7210" y="636"/>
                  </a:lnTo>
                  <a:lnTo>
                    <a:pt x="6904" y="590"/>
                  </a:lnTo>
                  <a:lnTo>
                    <a:pt x="6757" y="556"/>
                  </a:lnTo>
                  <a:lnTo>
                    <a:pt x="6609" y="522"/>
                  </a:lnTo>
                  <a:lnTo>
                    <a:pt x="6382" y="443"/>
                  </a:lnTo>
                  <a:lnTo>
                    <a:pt x="6156" y="364"/>
                  </a:lnTo>
                  <a:lnTo>
                    <a:pt x="5940" y="262"/>
                  </a:lnTo>
                  <a:lnTo>
                    <a:pt x="5714" y="182"/>
                  </a:lnTo>
                  <a:lnTo>
                    <a:pt x="5544" y="125"/>
                  </a:lnTo>
                  <a:lnTo>
                    <a:pt x="5374" y="80"/>
                  </a:lnTo>
                  <a:lnTo>
                    <a:pt x="5203" y="46"/>
                  </a:lnTo>
                  <a:lnTo>
                    <a:pt x="5022" y="23"/>
                  </a:lnTo>
                  <a:lnTo>
                    <a:pt x="4852" y="12"/>
                  </a:lnTo>
                  <a:lnTo>
                    <a:pt x="468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9"/>
            <p:cNvSpPr/>
            <p:nvPr/>
          </p:nvSpPr>
          <p:spPr>
            <a:xfrm>
              <a:off x="4139812" y="-701362"/>
              <a:ext cx="368554" cy="288651"/>
            </a:xfrm>
            <a:custGeom>
              <a:avLst/>
              <a:gdLst/>
              <a:ahLst/>
              <a:cxnLst/>
              <a:rect l="l" t="t" r="r" b="b"/>
              <a:pathLst>
                <a:path w="10249" h="8027" fill="none" extrusionOk="0">
                  <a:moveTo>
                    <a:pt x="46" y="8027"/>
                  </a:moveTo>
                  <a:lnTo>
                    <a:pt x="46" y="8027"/>
                  </a:lnTo>
                  <a:lnTo>
                    <a:pt x="23" y="7675"/>
                  </a:lnTo>
                  <a:lnTo>
                    <a:pt x="0" y="7313"/>
                  </a:lnTo>
                  <a:lnTo>
                    <a:pt x="0" y="6950"/>
                  </a:lnTo>
                  <a:lnTo>
                    <a:pt x="12" y="6598"/>
                  </a:lnTo>
                  <a:lnTo>
                    <a:pt x="34" y="6247"/>
                  </a:lnTo>
                  <a:lnTo>
                    <a:pt x="68" y="5907"/>
                  </a:lnTo>
                  <a:lnTo>
                    <a:pt x="114" y="5567"/>
                  </a:lnTo>
                  <a:lnTo>
                    <a:pt x="170" y="5227"/>
                  </a:lnTo>
                  <a:lnTo>
                    <a:pt x="238" y="4898"/>
                  </a:lnTo>
                  <a:lnTo>
                    <a:pt x="318" y="4569"/>
                  </a:lnTo>
                  <a:lnTo>
                    <a:pt x="408" y="4252"/>
                  </a:lnTo>
                  <a:lnTo>
                    <a:pt x="510" y="3946"/>
                  </a:lnTo>
                  <a:lnTo>
                    <a:pt x="624" y="3640"/>
                  </a:lnTo>
                  <a:lnTo>
                    <a:pt x="748" y="3345"/>
                  </a:lnTo>
                  <a:lnTo>
                    <a:pt x="873" y="3062"/>
                  </a:lnTo>
                  <a:lnTo>
                    <a:pt x="1020" y="2789"/>
                  </a:lnTo>
                  <a:lnTo>
                    <a:pt x="1020" y="2789"/>
                  </a:lnTo>
                  <a:lnTo>
                    <a:pt x="1122" y="2608"/>
                  </a:lnTo>
                  <a:lnTo>
                    <a:pt x="1224" y="2438"/>
                  </a:lnTo>
                  <a:lnTo>
                    <a:pt x="1338" y="2279"/>
                  </a:lnTo>
                  <a:lnTo>
                    <a:pt x="1451" y="2132"/>
                  </a:lnTo>
                  <a:lnTo>
                    <a:pt x="1576" y="1985"/>
                  </a:lnTo>
                  <a:lnTo>
                    <a:pt x="1701" y="1849"/>
                  </a:lnTo>
                  <a:lnTo>
                    <a:pt x="1950" y="1577"/>
                  </a:lnTo>
                  <a:lnTo>
                    <a:pt x="2222" y="1316"/>
                  </a:lnTo>
                  <a:lnTo>
                    <a:pt x="2505" y="1066"/>
                  </a:lnTo>
                  <a:lnTo>
                    <a:pt x="3095" y="568"/>
                  </a:lnTo>
                  <a:lnTo>
                    <a:pt x="3095" y="568"/>
                  </a:lnTo>
                  <a:lnTo>
                    <a:pt x="3231" y="454"/>
                  </a:lnTo>
                  <a:lnTo>
                    <a:pt x="3378" y="352"/>
                  </a:lnTo>
                  <a:lnTo>
                    <a:pt x="3526" y="273"/>
                  </a:lnTo>
                  <a:lnTo>
                    <a:pt x="3684" y="194"/>
                  </a:lnTo>
                  <a:lnTo>
                    <a:pt x="3843" y="137"/>
                  </a:lnTo>
                  <a:lnTo>
                    <a:pt x="4002" y="91"/>
                  </a:lnTo>
                  <a:lnTo>
                    <a:pt x="4172" y="46"/>
                  </a:lnTo>
                  <a:lnTo>
                    <a:pt x="4342" y="23"/>
                  </a:lnTo>
                  <a:lnTo>
                    <a:pt x="4512" y="12"/>
                  </a:lnTo>
                  <a:lnTo>
                    <a:pt x="4682" y="1"/>
                  </a:lnTo>
                  <a:lnTo>
                    <a:pt x="4852" y="12"/>
                  </a:lnTo>
                  <a:lnTo>
                    <a:pt x="5022" y="23"/>
                  </a:lnTo>
                  <a:lnTo>
                    <a:pt x="5203" y="46"/>
                  </a:lnTo>
                  <a:lnTo>
                    <a:pt x="5374" y="80"/>
                  </a:lnTo>
                  <a:lnTo>
                    <a:pt x="5544" y="125"/>
                  </a:lnTo>
                  <a:lnTo>
                    <a:pt x="5714" y="182"/>
                  </a:lnTo>
                  <a:lnTo>
                    <a:pt x="5714" y="182"/>
                  </a:lnTo>
                  <a:lnTo>
                    <a:pt x="5940" y="262"/>
                  </a:lnTo>
                  <a:lnTo>
                    <a:pt x="6156" y="364"/>
                  </a:lnTo>
                  <a:lnTo>
                    <a:pt x="6382" y="443"/>
                  </a:lnTo>
                  <a:lnTo>
                    <a:pt x="6609" y="522"/>
                  </a:lnTo>
                  <a:lnTo>
                    <a:pt x="6609" y="522"/>
                  </a:lnTo>
                  <a:lnTo>
                    <a:pt x="6757" y="556"/>
                  </a:lnTo>
                  <a:lnTo>
                    <a:pt x="6904" y="590"/>
                  </a:lnTo>
                  <a:lnTo>
                    <a:pt x="7210" y="636"/>
                  </a:lnTo>
                  <a:lnTo>
                    <a:pt x="7516" y="658"/>
                  </a:lnTo>
                  <a:lnTo>
                    <a:pt x="7822" y="681"/>
                  </a:lnTo>
                  <a:lnTo>
                    <a:pt x="7822" y="681"/>
                  </a:lnTo>
                  <a:lnTo>
                    <a:pt x="8094" y="704"/>
                  </a:lnTo>
                  <a:lnTo>
                    <a:pt x="8389" y="738"/>
                  </a:lnTo>
                  <a:lnTo>
                    <a:pt x="8706" y="794"/>
                  </a:lnTo>
                  <a:lnTo>
                    <a:pt x="9024" y="862"/>
                  </a:lnTo>
                  <a:lnTo>
                    <a:pt x="9353" y="953"/>
                  </a:lnTo>
                  <a:lnTo>
                    <a:pt x="9670" y="1055"/>
                  </a:lnTo>
                  <a:lnTo>
                    <a:pt x="9976" y="1180"/>
                  </a:lnTo>
                  <a:lnTo>
                    <a:pt x="10112" y="1248"/>
                  </a:lnTo>
                  <a:lnTo>
                    <a:pt x="10248" y="1327"/>
                  </a:lnTo>
                  <a:lnTo>
                    <a:pt x="10248" y="1327"/>
                  </a:lnTo>
                  <a:lnTo>
                    <a:pt x="9953" y="1282"/>
                  </a:lnTo>
                  <a:lnTo>
                    <a:pt x="9670" y="1259"/>
                  </a:lnTo>
                  <a:lnTo>
                    <a:pt x="9398" y="1248"/>
                  </a:lnTo>
                  <a:lnTo>
                    <a:pt x="9126" y="1259"/>
                  </a:lnTo>
                  <a:lnTo>
                    <a:pt x="8865" y="1293"/>
                  </a:lnTo>
                  <a:lnTo>
                    <a:pt x="8604" y="1338"/>
                  </a:lnTo>
                  <a:lnTo>
                    <a:pt x="8366" y="1395"/>
                  </a:lnTo>
                  <a:lnTo>
                    <a:pt x="8128" y="1463"/>
                  </a:lnTo>
                  <a:lnTo>
                    <a:pt x="7890" y="1554"/>
                  </a:lnTo>
                  <a:lnTo>
                    <a:pt x="7663" y="1645"/>
                  </a:lnTo>
                  <a:lnTo>
                    <a:pt x="7448" y="1758"/>
                  </a:lnTo>
                  <a:lnTo>
                    <a:pt x="7233" y="1871"/>
                  </a:lnTo>
                  <a:lnTo>
                    <a:pt x="7017" y="1996"/>
                  </a:lnTo>
                  <a:lnTo>
                    <a:pt x="6825" y="2132"/>
                  </a:lnTo>
                  <a:lnTo>
                    <a:pt x="6621" y="2268"/>
                  </a:lnTo>
                  <a:lnTo>
                    <a:pt x="6439" y="2415"/>
                  </a:lnTo>
                  <a:lnTo>
                    <a:pt x="6065" y="2721"/>
                  </a:lnTo>
                  <a:lnTo>
                    <a:pt x="5725" y="3028"/>
                  </a:lnTo>
                  <a:lnTo>
                    <a:pt x="5396" y="3356"/>
                  </a:lnTo>
                  <a:lnTo>
                    <a:pt x="5079" y="3662"/>
                  </a:lnTo>
                  <a:lnTo>
                    <a:pt x="4784" y="3968"/>
                  </a:lnTo>
                  <a:lnTo>
                    <a:pt x="4489" y="4252"/>
                  </a:lnTo>
                  <a:lnTo>
                    <a:pt x="4217" y="4501"/>
                  </a:lnTo>
                  <a:lnTo>
                    <a:pt x="3957" y="4717"/>
                  </a:lnTo>
                  <a:lnTo>
                    <a:pt x="3957" y="4717"/>
                  </a:lnTo>
                  <a:lnTo>
                    <a:pt x="3446" y="5125"/>
                  </a:lnTo>
                  <a:lnTo>
                    <a:pt x="2936" y="5533"/>
                  </a:lnTo>
                  <a:lnTo>
                    <a:pt x="2437" y="5952"/>
                  </a:lnTo>
                  <a:lnTo>
                    <a:pt x="1939" y="6383"/>
                  </a:lnTo>
                  <a:lnTo>
                    <a:pt x="1939" y="6383"/>
                  </a:lnTo>
                  <a:lnTo>
                    <a:pt x="1701" y="6587"/>
                  </a:lnTo>
                  <a:lnTo>
                    <a:pt x="1451" y="6780"/>
                  </a:lnTo>
                  <a:lnTo>
                    <a:pt x="964" y="7165"/>
                  </a:lnTo>
                  <a:lnTo>
                    <a:pt x="714" y="7369"/>
                  </a:lnTo>
                  <a:lnTo>
                    <a:pt x="488" y="7573"/>
                  </a:lnTo>
                  <a:lnTo>
                    <a:pt x="261" y="7800"/>
                  </a:lnTo>
                  <a:lnTo>
                    <a:pt x="46" y="802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9"/>
            <p:cNvSpPr/>
            <p:nvPr/>
          </p:nvSpPr>
          <p:spPr>
            <a:xfrm>
              <a:off x="4092526" y="-680146"/>
              <a:ext cx="282106" cy="650229"/>
            </a:xfrm>
            <a:custGeom>
              <a:avLst/>
              <a:gdLst/>
              <a:ahLst/>
              <a:cxnLst/>
              <a:rect l="l" t="t" r="r" b="b"/>
              <a:pathLst>
                <a:path w="7845" h="18082" extrusionOk="0">
                  <a:moveTo>
                    <a:pt x="7822" y="0"/>
                  </a:moveTo>
                  <a:lnTo>
                    <a:pt x="7584" y="102"/>
                  </a:lnTo>
                  <a:lnTo>
                    <a:pt x="7323" y="216"/>
                  </a:lnTo>
                  <a:lnTo>
                    <a:pt x="7063" y="352"/>
                  </a:lnTo>
                  <a:lnTo>
                    <a:pt x="6779" y="510"/>
                  </a:lnTo>
                  <a:lnTo>
                    <a:pt x="6507" y="680"/>
                  </a:lnTo>
                  <a:lnTo>
                    <a:pt x="6224" y="862"/>
                  </a:lnTo>
                  <a:lnTo>
                    <a:pt x="5940" y="1055"/>
                  </a:lnTo>
                  <a:lnTo>
                    <a:pt x="5657" y="1259"/>
                  </a:lnTo>
                  <a:lnTo>
                    <a:pt x="5385" y="1463"/>
                  </a:lnTo>
                  <a:lnTo>
                    <a:pt x="5113" y="1678"/>
                  </a:lnTo>
                  <a:lnTo>
                    <a:pt x="4852" y="1893"/>
                  </a:lnTo>
                  <a:lnTo>
                    <a:pt x="4614" y="2097"/>
                  </a:lnTo>
                  <a:lnTo>
                    <a:pt x="4376" y="2313"/>
                  </a:lnTo>
                  <a:lnTo>
                    <a:pt x="4172" y="2517"/>
                  </a:lnTo>
                  <a:lnTo>
                    <a:pt x="3979" y="2710"/>
                  </a:lnTo>
                  <a:lnTo>
                    <a:pt x="3809" y="2902"/>
                  </a:lnTo>
                  <a:lnTo>
                    <a:pt x="3605" y="3152"/>
                  </a:lnTo>
                  <a:lnTo>
                    <a:pt x="3401" y="3412"/>
                  </a:lnTo>
                  <a:lnTo>
                    <a:pt x="3197" y="3673"/>
                  </a:lnTo>
                  <a:lnTo>
                    <a:pt x="3016" y="3934"/>
                  </a:lnTo>
                  <a:lnTo>
                    <a:pt x="2834" y="4206"/>
                  </a:lnTo>
                  <a:lnTo>
                    <a:pt x="2653" y="4489"/>
                  </a:lnTo>
                  <a:lnTo>
                    <a:pt x="2483" y="4773"/>
                  </a:lnTo>
                  <a:lnTo>
                    <a:pt x="2324" y="5068"/>
                  </a:lnTo>
                  <a:lnTo>
                    <a:pt x="2165" y="5374"/>
                  </a:lnTo>
                  <a:lnTo>
                    <a:pt x="2018" y="5691"/>
                  </a:lnTo>
                  <a:lnTo>
                    <a:pt x="1871" y="6020"/>
                  </a:lnTo>
                  <a:lnTo>
                    <a:pt x="1735" y="6360"/>
                  </a:lnTo>
                  <a:lnTo>
                    <a:pt x="1599" y="6723"/>
                  </a:lnTo>
                  <a:lnTo>
                    <a:pt x="1474" y="7097"/>
                  </a:lnTo>
                  <a:lnTo>
                    <a:pt x="1361" y="7494"/>
                  </a:lnTo>
                  <a:lnTo>
                    <a:pt x="1236" y="7902"/>
                  </a:lnTo>
                  <a:lnTo>
                    <a:pt x="1134" y="8332"/>
                  </a:lnTo>
                  <a:lnTo>
                    <a:pt x="1020" y="8786"/>
                  </a:lnTo>
                  <a:lnTo>
                    <a:pt x="930" y="9262"/>
                  </a:lnTo>
                  <a:lnTo>
                    <a:pt x="828" y="9772"/>
                  </a:lnTo>
                  <a:lnTo>
                    <a:pt x="737" y="10294"/>
                  </a:lnTo>
                  <a:lnTo>
                    <a:pt x="658" y="10849"/>
                  </a:lnTo>
                  <a:lnTo>
                    <a:pt x="567" y="11427"/>
                  </a:lnTo>
                  <a:lnTo>
                    <a:pt x="488" y="12028"/>
                  </a:lnTo>
                  <a:lnTo>
                    <a:pt x="420" y="12674"/>
                  </a:lnTo>
                  <a:lnTo>
                    <a:pt x="352" y="13343"/>
                  </a:lnTo>
                  <a:lnTo>
                    <a:pt x="216" y="14771"/>
                  </a:lnTo>
                  <a:lnTo>
                    <a:pt x="102" y="16347"/>
                  </a:lnTo>
                  <a:lnTo>
                    <a:pt x="0" y="18082"/>
                  </a:lnTo>
                  <a:lnTo>
                    <a:pt x="34" y="18082"/>
                  </a:lnTo>
                  <a:lnTo>
                    <a:pt x="136" y="16358"/>
                  </a:lnTo>
                  <a:lnTo>
                    <a:pt x="250" y="14783"/>
                  </a:lnTo>
                  <a:lnTo>
                    <a:pt x="386" y="13343"/>
                  </a:lnTo>
                  <a:lnTo>
                    <a:pt x="454" y="12674"/>
                  </a:lnTo>
                  <a:lnTo>
                    <a:pt x="522" y="12039"/>
                  </a:lnTo>
                  <a:lnTo>
                    <a:pt x="601" y="11427"/>
                  </a:lnTo>
                  <a:lnTo>
                    <a:pt x="680" y="10849"/>
                  </a:lnTo>
                  <a:lnTo>
                    <a:pt x="771" y="10294"/>
                  </a:lnTo>
                  <a:lnTo>
                    <a:pt x="862" y="9772"/>
                  </a:lnTo>
                  <a:lnTo>
                    <a:pt x="964" y="9273"/>
                  </a:lnTo>
                  <a:lnTo>
                    <a:pt x="1054" y="8797"/>
                  </a:lnTo>
                  <a:lnTo>
                    <a:pt x="1168" y="8344"/>
                  </a:lnTo>
                  <a:lnTo>
                    <a:pt x="1270" y="7913"/>
                  </a:lnTo>
                  <a:lnTo>
                    <a:pt x="1383" y="7494"/>
                  </a:lnTo>
                  <a:lnTo>
                    <a:pt x="1508" y="7108"/>
                  </a:lnTo>
                  <a:lnTo>
                    <a:pt x="1633" y="6734"/>
                  </a:lnTo>
                  <a:lnTo>
                    <a:pt x="1769" y="6371"/>
                  </a:lnTo>
                  <a:lnTo>
                    <a:pt x="1905" y="6031"/>
                  </a:lnTo>
                  <a:lnTo>
                    <a:pt x="2052" y="5702"/>
                  </a:lnTo>
                  <a:lnTo>
                    <a:pt x="2199" y="5385"/>
                  </a:lnTo>
                  <a:lnTo>
                    <a:pt x="2358" y="5079"/>
                  </a:lnTo>
                  <a:lnTo>
                    <a:pt x="2517" y="4784"/>
                  </a:lnTo>
                  <a:lnTo>
                    <a:pt x="2687" y="4501"/>
                  </a:lnTo>
                  <a:lnTo>
                    <a:pt x="2857" y="4229"/>
                  </a:lnTo>
                  <a:lnTo>
                    <a:pt x="3038" y="3957"/>
                  </a:lnTo>
                  <a:lnTo>
                    <a:pt x="3231" y="3696"/>
                  </a:lnTo>
                  <a:lnTo>
                    <a:pt x="3424" y="3435"/>
                  </a:lnTo>
                  <a:lnTo>
                    <a:pt x="3628" y="3174"/>
                  </a:lnTo>
                  <a:lnTo>
                    <a:pt x="3843" y="2925"/>
                  </a:lnTo>
                  <a:lnTo>
                    <a:pt x="4002" y="2732"/>
                  </a:lnTo>
                  <a:lnTo>
                    <a:pt x="4195" y="2540"/>
                  </a:lnTo>
                  <a:lnTo>
                    <a:pt x="4410" y="2336"/>
                  </a:lnTo>
                  <a:lnTo>
                    <a:pt x="4637" y="2131"/>
                  </a:lnTo>
                  <a:lnTo>
                    <a:pt x="4875" y="1916"/>
                  </a:lnTo>
                  <a:lnTo>
                    <a:pt x="5135" y="1701"/>
                  </a:lnTo>
                  <a:lnTo>
                    <a:pt x="5396" y="1497"/>
                  </a:lnTo>
                  <a:lnTo>
                    <a:pt x="5680" y="1281"/>
                  </a:lnTo>
                  <a:lnTo>
                    <a:pt x="5952" y="1089"/>
                  </a:lnTo>
                  <a:lnTo>
                    <a:pt x="6235" y="896"/>
                  </a:lnTo>
                  <a:lnTo>
                    <a:pt x="6518" y="714"/>
                  </a:lnTo>
                  <a:lnTo>
                    <a:pt x="6802" y="544"/>
                  </a:lnTo>
                  <a:lnTo>
                    <a:pt x="7074" y="386"/>
                  </a:lnTo>
                  <a:lnTo>
                    <a:pt x="7346" y="250"/>
                  </a:lnTo>
                  <a:lnTo>
                    <a:pt x="7595" y="136"/>
                  </a:lnTo>
                  <a:lnTo>
                    <a:pt x="7845" y="34"/>
                  </a:lnTo>
                  <a:lnTo>
                    <a:pt x="7822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9"/>
            <p:cNvSpPr/>
            <p:nvPr/>
          </p:nvSpPr>
          <p:spPr>
            <a:xfrm>
              <a:off x="3958793" y="-258237"/>
              <a:ext cx="268693" cy="341620"/>
            </a:xfrm>
            <a:custGeom>
              <a:avLst/>
              <a:gdLst/>
              <a:ahLst/>
              <a:cxnLst/>
              <a:rect l="l" t="t" r="r" b="b"/>
              <a:pathLst>
                <a:path w="7472" h="9500" extrusionOk="0">
                  <a:moveTo>
                    <a:pt x="1" y="0"/>
                  </a:moveTo>
                  <a:lnTo>
                    <a:pt x="1" y="9251"/>
                  </a:lnTo>
                  <a:lnTo>
                    <a:pt x="12" y="9296"/>
                  </a:lnTo>
                  <a:lnTo>
                    <a:pt x="24" y="9341"/>
                  </a:lnTo>
                  <a:lnTo>
                    <a:pt x="46" y="9387"/>
                  </a:lnTo>
                  <a:lnTo>
                    <a:pt x="80" y="9421"/>
                  </a:lnTo>
                  <a:lnTo>
                    <a:pt x="114" y="9455"/>
                  </a:lnTo>
                  <a:lnTo>
                    <a:pt x="160" y="9477"/>
                  </a:lnTo>
                  <a:lnTo>
                    <a:pt x="205" y="9489"/>
                  </a:lnTo>
                  <a:lnTo>
                    <a:pt x="250" y="9500"/>
                  </a:lnTo>
                  <a:lnTo>
                    <a:pt x="7222" y="9500"/>
                  </a:lnTo>
                  <a:lnTo>
                    <a:pt x="7267" y="9489"/>
                  </a:lnTo>
                  <a:lnTo>
                    <a:pt x="7324" y="9477"/>
                  </a:lnTo>
                  <a:lnTo>
                    <a:pt x="7358" y="9455"/>
                  </a:lnTo>
                  <a:lnTo>
                    <a:pt x="7403" y="9421"/>
                  </a:lnTo>
                  <a:lnTo>
                    <a:pt x="7437" y="9387"/>
                  </a:lnTo>
                  <a:lnTo>
                    <a:pt x="7460" y="9341"/>
                  </a:lnTo>
                  <a:lnTo>
                    <a:pt x="7471" y="9296"/>
                  </a:lnTo>
                  <a:lnTo>
                    <a:pt x="7471" y="9251"/>
                  </a:lnTo>
                  <a:lnTo>
                    <a:pt x="74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9"/>
            <p:cNvSpPr/>
            <p:nvPr/>
          </p:nvSpPr>
          <p:spPr>
            <a:xfrm>
              <a:off x="3958793" y="-243566"/>
              <a:ext cx="268693" cy="99897"/>
            </a:xfrm>
            <a:custGeom>
              <a:avLst/>
              <a:gdLst/>
              <a:ahLst/>
              <a:cxnLst/>
              <a:rect l="l" t="t" r="r" b="b"/>
              <a:pathLst>
                <a:path w="7472" h="2778" extrusionOk="0">
                  <a:moveTo>
                    <a:pt x="1" y="0"/>
                  </a:moveTo>
                  <a:lnTo>
                    <a:pt x="1" y="2211"/>
                  </a:lnTo>
                  <a:lnTo>
                    <a:pt x="7471" y="2778"/>
                  </a:lnTo>
                  <a:lnTo>
                    <a:pt x="7471" y="0"/>
                  </a:lnTo>
                  <a:close/>
                </a:path>
              </a:pathLst>
            </a:custGeom>
            <a:solidFill>
              <a:srgbClr val="0A0A0A">
                <a:alpha val="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9"/>
            <p:cNvSpPr/>
            <p:nvPr/>
          </p:nvSpPr>
          <p:spPr>
            <a:xfrm>
              <a:off x="3947790" y="-258237"/>
              <a:ext cx="290701" cy="86052"/>
            </a:xfrm>
            <a:custGeom>
              <a:avLst/>
              <a:gdLst/>
              <a:ahLst/>
              <a:cxnLst/>
              <a:rect l="l" t="t" r="r" b="b"/>
              <a:pathLst>
                <a:path w="8084" h="2393" extrusionOk="0">
                  <a:moveTo>
                    <a:pt x="1" y="0"/>
                  </a:moveTo>
                  <a:lnTo>
                    <a:pt x="1" y="2392"/>
                  </a:lnTo>
                  <a:lnTo>
                    <a:pt x="8084" y="2392"/>
                  </a:lnTo>
                  <a:lnTo>
                    <a:pt x="808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6" name="Google Shape;306;p9"/>
          <p:cNvGrpSpPr/>
          <p:nvPr/>
        </p:nvGrpSpPr>
        <p:grpSpPr>
          <a:xfrm flipH="1">
            <a:off x="129583" y="2722138"/>
            <a:ext cx="1167298" cy="1884306"/>
            <a:chOff x="5849258" y="-2134587"/>
            <a:chExt cx="1167298" cy="1884306"/>
          </a:xfrm>
        </p:grpSpPr>
        <p:sp>
          <p:nvSpPr>
            <p:cNvPr id="307" name="Google Shape;307;p9"/>
            <p:cNvSpPr/>
            <p:nvPr/>
          </p:nvSpPr>
          <p:spPr>
            <a:xfrm>
              <a:off x="5850553" y="-2134587"/>
              <a:ext cx="1165984" cy="429140"/>
            </a:xfrm>
            <a:custGeom>
              <a:avLst/>
              <a:gdLst/>
              <a:ahLst/>
              <a:cxnLst/>
              <a:rect l="l" t="t" r="r" b="b"/>
              <a:pathLst>
                <a:path w="20701" h="7619" extrusionOk="0">
                  <a:moveTo>
                    <a:pt x="1" y="0"/>
                  </a:moveTo>
                  <a:lnTo>
                    <a:pt x="2528" y="7618"/>
                  </a:lnTo>
                  <a:lnTo>
                    <a:pt x="20700" y="7618"/>
                  </a:lnTo>
                  <a:lnTo>
                    <a:pt x="1816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9"/>
            <p:cNvSpPr/>
            <p:nvPr/>
          </p:nvSpPr>
          <p:spPr>
            <a:xfrm>
              <a:off x="5850553" y="-2134587"/>
              <a:ext cx="1165984" cy="429140"/>
            </a:xfrm>
            <a:custGeom>
              <a:avLst/>
              <a:gdLst/>
              <a:ahLst/>
              <a:cxnLst/>
              <a:rect l="l" t="t" r="r" b="b"/>
              <a:pathLst>
                <a:path w="20701" h="7619" fill="none" extrusionOk="0">
                  <a:moveTo>
                    <a:pt x="1" y="0"/>
                  </a:moveTo>
                  <a:lnTo>
                    <a:pt x="18161" y="0"/>
                  </a:lnTo>
                  <a:lnTo>
                    <a:pt x="20700" y="7618"/>
                  </a:lnTo>
                  <a:lnTo>
                    <a:pt x="2528" y="7618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9"/>
            <p:cNvSpPr/>
            <p:nvPr/>
          </p:nvSpPr>
          <p:spPr>
            <a:xfrm>
              <a:off x="5906767" y="-2093751"/>
              <a:ext cx="1053559" cy="388305"/>
            </a:xfrm>
            <a:custGeom>
              <a:avLst/>
              <a:gdLst/>
              <a:ahLst/>
              <a:cxnLst/>
              <a:rect l="l" t="t" r="r" b="b"/>
              <a:pathLst>
                <a:path w="18705" h="6894" extrusionOk="0">
                  <a:moveTo>
                    <a:pt x="0" y="1"/>
                  </a:moveTo>
                  <a:lnTo>
                    <a:pt x="2290" y="6893"/>
                  </a:lnTo>
                  <a:lnTo>
                    <a:pt x="18705" y="6893"/>
                  </a:lnTo>
                  <a:lnTo>
                    <a:pt x="16415" y="1"/>
                  </a:lnTo>
                  <a:close/>
                </a:path>
              </a:pathLst>
            </a:custGeom>
            <a:solidFill>
              <a:srgbClr val="0A0A0A">
                <a:alpha val="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9"/>
            <p:cNvSpPr/>
            <p:nvPr/>
          </p:nvSpPr>
          <p:spPr>
            <a:xfrm>
              <a:off x="5906767" y="-2093751"/>
              <a:ext cx="1053559" cy="388305"/>
            </a:xfrm>
            <a:custGeom>
              <a:avLst/>
              <a:gdLst/>
              <a:ahLst/>
              <a:cxnLst/>
              <a:rect l="l" t="t" r="r" b="b"/>
              <a:pathLst>
                <a:path w="18705" h="6894" fill="none" extrusionOk="0">
                  <a:moveTo>
                    <a:pt x="16415" y="1"/>
                  </a:moveTo>
                  <a:lnTo>
                    <a:pt x="0" y="1"/>
                  </a:lnTo>
                  <a:lnTo>
                    <a:pt x="2290" y="6893"/>
                  </a:lnTo>
                  <a:lnTo>
                    <a:pt x="18705" y="6893"/>
                  </a:lnTo>
                  <a:lnTo>
                    <a:pt x="16415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9"/>
            <p:cNvSpPr/>
            <p:nvPr/>
          </p:nvSpPr>
          <p:spPr>
            <a:xfrm>
              <a:off x="6697868" y="-1705494"/>
              <a:ext cx="318687" cy="1455213"/>
            </a:xfrm>
            <a:custGeom>
              <a:avLst/>
              <a:gdLst/>
              <a:ahLst/>
              <a:cxnLst/>
              <a:rect l="l" t="t" r="r" b="b"/>
              <a:pathLst>
                <a:path w="5658" h="25836" extrusionOk="0">
                  <a:moveTo>
                    <a:pt x="1" y="0"/>
                  </a:moveTo>
                  <a:lnTo>
                    <a:pt x="1" y="25835"/>
                  </a:lnTo>
                  <a:lnTo>
                    <a:pt x="5657" y="25835"/>
                  </a:lnTo>
                  <a:lnTo>
                    <a:pt x="56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9"/>
            <p:cNvSpPr/>
            <p:nvPr/>
          </p:nvSpPr>
          <p:spPr>
            <a:xfrm>
              <a:off x="6697868" y="-1358806"/>
              <a:ext cx="318687" cy="2591"/>
            </a:xfrm>
            <a:custGeom>
              <a:avLst/>
              <a:gdLst/>
              <a:ahLst/>
              <a:cxnLst/>
              <a:rect l="l" t="t" r="r" b="b"/>
              <a:pathLst>
                <a:path w="5658" h="46" extrusionOk="0">
                  <a:moveTo>
                    <a:pt x="1" y="1"/>
                  </a:moveTo>
                  <a:lnTo>
                    <a:pt x="1" y="46"/>
                  </a:lnTo>
                  <a:lnTo>
                    <a:pt x="5657" y="46"/>
                  </a:lnTo>
                  <a:lnTo>
                    <a:pt x="5657" y="1"/>
                  </a:lnTo>
                  <a:close/>
                </a:path>
              </a:pathLst>
            </a:custGeom>
            <a:solidFill>
              <a:srgbClr val="B1C7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9"/>
            <p:cNvSpPr/>
            <p:nvPr/>
          </p:nvSpPr>
          <p:spPr>
            <a:xfrm>
              <a:off x="5849258" y="-1705494"/>
              <a:ext cx="1167279" cy="1455213"/>
            </a:xfrm>
            <a:custGeom>
              <a:avLst/>
              <a:gdLst/>
              <a:ahLst/>
              <a:cxnLst/>
              <a:rect l="l" t="t" r="r" b="b"/>
              <a:pathLst>
                <a:path w="20724" h="25836" extrusionOk="0">
                  <a:moveTo>
                    <a:pt x="1" y="0"/>
                  </a:moveTo>
                  <a:lnTo>
                    <a:pt x="1" y="25835"/>
                  </a:lnTo>
                  <a:lnTo>
                    <a:pt x="20723" y="25835"/>
                  </a:lnTo>
                  <a:lnTo>
                    <a:pt x="2072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9"/>
            <p:cNvSpPr/>
            <p:nvPr/>
          </p:nvSpPr>
          <p:spPr>
            <a:xfrm>
              <a:off x="6697868" y="-1358806"/>
              <a:ext cx="318687" cy="2591"/>
            </a:xfrm>
            <a:custGeom>
              <a:avLst/>
              <a:gdLst/>
              <a:ahLst/>
              <a:cxnLst/>
              <a:rect l="l" t="t" r="r" b="b"/>
              <a:pathLst>
                <a:path w="5658" h="46" fill="none" extrusionOk="0">
                  <a:moveTo>
                    <a:pt x="5657" y="1"/>
                  </a:moveTo>
                  <a:lnTo>
                    <a:pt x="1" y="1"/>
                  </a:lnTo>
                  <a:lnTo>
                    <a:pt x="1" y="46"/>
                  </a:lnTo>
                  <a:lnTo>
                    <a:pt x="5657" y="46"/>
                  </a:lnTo>
                  <a:lnTo>
                    <a:pt x="565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9"/>
            <p:cNvSpPr/>
            <p:nvPr/>
          </p:nvSpPr>
          <p:spPr>
            <a:xfrm>
              <a:off x="5849258" y="-1358806"/>
              <a:ext cx="848649" cy="2591"/>
            </a:xfrm>
            <a:custGeom>
              <a:avLst/>
              <a:gdLst/>
              <a:ahLst/>
              <a:cxnLst/>
              <a:rect l="l" t="t" r="r" b="b"/>
              <a:pathLst>
                <a:path w="15067" h="46" extrusionOk="0">
                  <a:moveTo>
                    <a:pt x="1" y="1"/>
                  </a:moveTo>
                  <a:lnTo>
                    <a:pt x="1" y="46"/>
                  </a:lnTo>
                  <a:lnTo>
                    <a:pt x="2948" y="46"/>
                  </a:lnTo>
                  <a:lnTo>
                    <a:pt x="2948" y="23"/>
                  </a:lnTo>
                  <a:lnTo>
                    <a:pt x="9523" y="23"/>
                  </a:lnTo>
                  <a:lnTo>
                    <a:pt x="9523" y="46"/>
                  </a:lnTo>
                  <a:lnTo>
                    <a:pt x="15067" y="46"/>
                  </a:lnTo>
                  <a:lnTo>
                    <a:pt x="15067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9"/>
            <p:cNvSpPr/>
            <p:nvPr/>
          </p:nvSpPr>
          <p:spPr>
            <a:xfrm>
              <a:off x="5849258" y="-1358806"/>
              <a:ext cx="848649" cy="2591"/>
            </a:xfrm>
            <a:custGeom>
              <a:avLst/>
              <a:gdLst/>
              <a:ahLst/>
              <a:cxnLst/>
              <a:rect l="l" t="t" r="r" b="b"/>
              <a:pathLst>
                <a:path w="15067" h="46" fill="none" extrusionOk="0">
                  <a:moveTo>
                    <a:pt x="15067" y="1"/>
                  </a:moveTo>
                  <a:lnTo>
                    <a:pt x="1" y="1"/>
                  </a:lnTo>
                  <a:lnTo>
                    <a:pt x="1" y="46"/>
                  </a:lnTo>
                  <a:lnTo>
                    <a:pt x="2948" y="46"/>
                  </a:lnTo>
                  <a:lnTo>
                    <a:pt x="2948" y="23"/>
                  </a:lnTo>
                  <a:lnTo>
                    <a:pt x="9523" y="23"/>
                  </a:lnTo>
                  <a:lnTo>
                    <a:pt x="9523" y="46"/>
                  </a:lnTo>
                  <a:lnTo>
                    <a:pt x="15067" y="46"/>
                  </a:lnTo>
                  <a:lnTo>
                    <a:pt x="15067" y="1"/>
                  </a:lnTo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9"/>
            <p:cNvSpPr/>
            <p:nvPr/>
          </p:nvSpPr>
          <p:spPr>
            <a:xfrm>
              <a:off x="6015307" y="-1357511"/>
              <a:ext cx="370393" cy="49848"/>
            </a:xfrm>
            <a:custGeom>
              <a:avLst/>
              <a:gdLst/>
              <a:ahLst/>
              <a:cxnLst/>
              <a:rect l="l" t="t" r="r" b="b"/>
              <a:pathLst>
                <a:path w="6576" h="885" extrusionOk="0">
                  <a:moveTo>
                    <a:pt x="0" y="0"/>
                  </a:moveTo>
                  <a:lnTo>
                    <a:pt x="0" y="885"/>
                  </a:lnTo>
                  <a:lnTo>
                    <a:pt x="6575" y="885"/>
                  </a:lnTo>
                  <a:lnTo>
                    <a:pt x="657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9"/>
            <p:cNvSpPr/>
            <p:nvPr/>
          </p:nvSpPr>
          <p:spPr>
            <a:xfrm>
              <a:off x="6015307" y="-1357511"/>
              <a:ext cx="370393" cy="49848"/>
            </a:xfrm>
            <a:custGeom>
              <a:avLst/>
              <a:gdLst/>
              <a:ahLst/>
              <a:cxnLst/>
              <a:rect l="l" t="t" r="r" b="b"/>
              <a:pathLst>
                <a:path w="6576" h="885" fill="none" extrusionOk="0">
                  <a:moveTo>
                    <a:pt x="0" y="885"/>
                  </a:moveTo>
                  <a:lnTo>
                    <a:pt x="6575" y="885"/>
                  </a:lnTo>
                  <a:lnTo>
                    <a:pt x="6575" y="0"/>
                  </a:lnTo>
                  <a:lnTo>
                    <a:pt x="0" y="0"/>
                  </a:lnTo>
                  <a:lnTo>
                    <a:pt x="0" y="88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9"/>
            <p:cNvSpPr/>
            <p:nvPr/>
          </p:nvSpPr>
          <p:spPr>
            <a:xfrm>
              <a:off x="6697868" y="-979505"/>
              <a:ext cx="318687" cy="2591"/>
            </a:xfrm>
            <a:custGeom>
              <a:avLst/>
              <a:gdLst/>
              <a:ahLst/>
              <a:cxnLst/>
              <a:rect l="l" t="t" r="r" b="b"/>
              <a:pathLst>
                <a:path w="5658" h="46" extrusionOk="0">
                  <a:moveTo>
                    <a:pt x="1" y="0"/>
                  </a:moveTo>
                  <a:lnTo>
                    <a:pt x="1" y="46"/>
                  </a:lnTo>
                  <a:lnTo>
                    <a:pt x="5657" y="46"/>
                  </a:lnTo>
                  <a:lnTo>
                    <a:pt x="5657" y="0"/>
                  </a:lnTo>
                  <a:close/>
                </a:path>
              </a:pathLst>
            </a:custGeom>
            <a:solidFill>
              <a:srgbClr val="B1C7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9"/>
            <p:cNvSpPr/>
            <p:nvPr/>
          </p:nvSpPr>
          <p:spPr>
            <a:xfrm>
              <a:off x="6697868" y="-979505"/>
              <a:ext cx="318687" cy="2591"/>
            </a:xfrm>
            <a:custGeom>
              <a:avLst/>
              <a:gdLst/>
              <a:ahLst/>
              <a:cxnLst/>
              <a:rect l="l" t="t" r="r" b="b"/>
              <a:pathLst>
                <a:path w="5658" h="46" fill="none" extrusionOk="0">
                  <a:moveTo>
                    <a:pt x="5657" y="0"/>
                  </a:moveTo>
                  <a:lnTo>
                    <a:pt x="1" y="0"/>
                  </a:lnTo>
                  <a:lnTo>
                    <a:pt x="1" y="46"/>
                  </a:lnTo>
                  <a:lnTo>
                    <a:pt x="5657" y="46"/>
                  </a:lnTo>
                  <a:lnTo>
                    <a:pt x="5657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9"/>
            <p:cNvSpPr/>
            <p:nvPr/>
          </p:nvSpPr>
          <p:spPr>
            <a:xfrm>
              <a:off x="5849258" y="-979505"/>
              <a:ext cx="848649" cy="2591"/>
            </a:xfrm>
            <a:custGeom>
              <a:avLst/>
              <a:gdLst/>
              <a:ahLst/>
              <a:cxnLst/>
              <a:rect l="l" t="t" r="r" b="b"/>
              <a:pathLst>
                <a:path w="15067" h="46" extrusionOk="0">
                  <a:moveTo>
                    <a:pt x="1" y="0"/>
                  </a:moveTo>
                  <a:lnTo>
                    <a:pt x="1" y="46"/>
                  </a:lnTo>
                  <a:lnTo>
                    <a:pt x="2948" y="46"/>
                  </a:lnTo>
                  <a:lnTo>
                    <a:pt x="2948" y="23"/>
                  </a:lnTo>
                  <a:lnTo>
                    <a:pt x="9523" y="23"/>
                  </a:lnTo>
                  <a:lnTo>
                    <a:pt x="9523" y="46"/>
                  </a:lnTo>
                  <a:lnTo>
                    <a:pt x="15067" y="46"/>
                  </a:lnTo>
                  <a:lnTo>
                    <a:pt x="15067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9"/>
            <p:cNvSpPr/>
            <p:nvPr/>
          </p:nvSpPr>
          <p:spPr>
            <a:xfrm>
              <a:off x="6015307" y="-978210"/>
              <a:ext cx="370393" cy="49848"/>
            </a:xfrm>
            <a:custGeom>
              <a:avLst/>
              <a:gdLst/>
              <a:ahLst/>
              <a:cxnLst/>
              <a:rect l="l" t="t" r="r" b="b"/>
              <a:pathLst>
                <a:path w="6576" h="885" extrusionOk="0">
                  <a:moveTo>
                    <a:pt x="0" y="0"/>
                  </a:moveTo>
                  <a:lnTo>
                    <a:pt x="0" y="884"/>
                  </a:lnTo>
                  <a:lnTo>
                    <a:pt x="6575" y="884"/>
                  </a:lnTo>
                  <a:lnTo>
                    <a:pt x="657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9"/>
            <p:cNvSpPr/>
            <p:nvPr/>
          </p:nvSpPr>
          <p:spPr>
            <a:xfrm>
              <a:off x="5849258" y="-979505"/>
              <a:ext cx="848649" cy="2591"/>
            </a:xfrm>
            <a:custGeom>
              <a:avLst/>
              <a:gdLst/>
              <a:ahLst/>
              <a:cxnLst/>
              <a:rect l="l" t="t" r="r" b="b"/>
              <a:pathLst>
                <a:path w="15067" h="46" fill="none" extrusionOk="0">
                  <a:moveTo>
                    <a:pt x="15067" y="0"/>
                  </a:moveTo>
                  <a:lnTo>
                    <a:pt x="1" y="0"/>
                  </a:lnTo>
                  <a:lnTo>
                    <a:pt x="1" y="46"/>
                  </a:lnTo>
                  <a:lnTo>
                    <a:pt x="2948" y="46"/>
                  </a:lnTo>
                  <a:lnTo>
                    <a:pt x="2948" y="23"/>
                  </a:lnTo>
                  <a:lnTo>
                    <a:pt x="9523" y="23"/>
                  </a:lnTo>
                  <a:lnTo>
                    <a:pt x="9523" y="46"/>
                  </a:lnTo>
                  <a:lnTo>
                    <a:pt x="15067" y="46"/>
                  </a:lnTo>
                  <a:lnTo>
                    <a:pt x="15067" y="0"/>
                  </a:lnTo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9"/>
            <p:cNvSpPr/>
            <p:nvPr/>
          </p:nvSpPr>
          <p:spPr>
            <a:xfrm>
              <a:off x="5849258" y="-599585"/>
              <a:ext cx="848649" cy="2591"/>
            </a:xfrm>
            <a:custGeom>
              <a:avLst/>
              <a:gdLst/>
              <a:ahLst/>
              <a:cxnLst/>
              <a:rect l="l" t="t" r="r" b="b"/>
              <a:pathLst>
                <a:path w="15067" h="46" extrusionOk="0">
                  <a:moveTo>
                    <a:pt x="1" y="0"/>
                  </a:moveTo>
                  <a:lnTo>
                    <a:pt x="1" y="46"/>
                  </a:lnTo>
                  <a:lnTo>
                    <a:pt x="2948" y="46"/>
                  </a:lnTo>
                  <a:lnTo>
                    <a:pt x="2948" y="23"/>
                  </a:lnTo>
                  <a:lnTo>
                    <a:pt x="9523" y="23"/>
                  </a:lnTo>
                  <a:lnTo>
                    <a:pt x="9523" y="46"/>
                  </a:lnTo>
                  <a:lnTo>
                    <a:pt x="15067" y="46"/>
                  </a:lnTo>
                  <a:lnTo>
                    <a:pt x="15067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9"/>
            <p:cNvSpPr/>
            <p:nvPr/>
          </p:nvSpPr>
          <p:spPr>
            <a:xfrm>
              <a:off x="6015307" y="-978210"/>
              <a:ext cx="370393" cy="49848"/>
            </a:xfrm>
            <a:custGeom>
              <a:avLst/>
              <a:gdLst/>
              <a:ahLst/>
              <a:cxnLst/>
              <a:rect l="l" t="t" r="r" b="b"/>
              <a:pathLst>
                <a:path w="6576" h="885" fill="none" extrusionOk="0">
                  <a:moveTo>
                    <a:pt x="0" y="884"/>
                  </a:moveTo>
                  <a:lnTo>
                    <a:pt x="6575" y="884"/>
                  </a:lnTo>
                  <a:lnTo>
                    <a:pt x="6575" y="0"/>
                  </a:lnTo>
                  <a:lnTo>
                    <a:pt x="0" y="0"/>
                  </a:lnTo>
                  <a:lnTo>
                    <a:pt x="0" y="88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9"/>
            <p:cNvSpPr/>
            <p:nvPr/>
          </p:nvSpPr>
          <p:spPr>
            <a:xfrm>
              <a:off x="6015307" y="-598290"/>
              <a:ext cx="370393" cy="49848"/>
            </a:xfrm>
            <a:custGeom>
              <a:avLst/>
              <a:gdLst/>
              <a:ahLst/>
              <a:cxnLst/>
              <a:rect l="l" t="t" r="r" b="b"/>
              <a:pathLst>
                <a:path w="6576" h="885" extrusionOk="0">
                  <a:moveTo>
                    <a:pt x="0" y="0"/>
                  </a:moveTo>
                  <a:lnTo>
                    <a:pt x="0" y="884"/>
                  </a:lnTo>
                  <a:lnTo>
                    <a:pt x="6575" y="884"/>
                  </a:lnTo>
                  <a:lnTo>
                    <a:pt x="657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9"/>
            <p:cNvSpPr/>
            <p:nvPr/>
          </p:nvSpPr>
          <p:spPr>
            <a:xfrm>
              <a:off x="5849258" y="-599585"/>
              <a:ext cx="848649" cy="2591"/>
            </a:xfrm>
            <a:custGeom>
              <a:avLst/>
              <a:gdLst/>
              <a:ahLst/>
              <a:cxnLst/>
              <a:rect l="l" t="t" r="r" b="b"/>
              <a:pathLst>
                <a:path w="15067" h="46" fill="none" extrusionOk="0">
                  <a:moveTo>
                    <a:pt x="15067" y="0"/>
                  </a:moveTo>
                  <a:lnTo>
                    <a:pt x="1" y="0"/>
                  </a:lnTo>
                  <a:lnTo>
                    <a:pt x="1" y="46"/>
                  </a:lnTo>
                  <a:lnTo>
                    <a:pt x="2948" y="46"/>
                  </a:lnTo>
                  <a:lnTo>
                    <a:pt x="2948" y="23"/>
                  </a:lnTo>
                  <a:lnTo>
                    <a:pt x="9523" y="23"/>
                  </a:lnTo>
                  <a:lnTo>
                    <a:pt x="9523" y="46"/>
                  </a:lnTo>
                  <a:lnTo>
                    <a:pt x="15067" y="46"/>
                  </a:lnTo>
                  <a:lnTo>
                    <a:pt x="15067" y="0"/>
                  </a:lnTo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9"/>
            <p:cNvSpPr/>
            <p:nvPr/>
          </p:nvSpPr>
          <p:spPr>
            <a:xfrm>
              <a:off x="6015307" y="-598290"/>
              <a:ext cx="370393" cy="49848"/>
            </a:xfrm>
            <a:custGeom>
              <a:avLst/>
              <a:gdLst/>
              <a:ahLst/>
              <a:cxnLst/>
              <a:rect l="l" t="t" r="r" b="b"/>
              <a:pathLst>
                <a:path w="6576" h="885" fill="none" extrusionOk="0">
                  <a:moveTo>
                    <a:pt x="0" y="884"/>
                  </a:moveTo>
                  <a:lnTo>
                    <a:pt x="6575" y="884"/>
                  </a:lnTo>
                  <a:lnTo>
                    <a:pt x="6575" y="0"/>
                  </a:lnTo>
                  <a:lnTo>
                    <a:pt x="0" y="0"/>
                  </a:lnTo>
                  <a:lnTo>
                    <a:pt x="0" y="88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10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331" name="Google Shape;331;p10"/>
          <p:cNvSpPr txBox="1">
            <a:spLocks noGrp="1"/>
          </p:cNvSpPr>
          <p:nvPr>
            <p:ph type="title"/>
          </p:nvPr>
        </p:nvSpPr>
        <p:spPr>
          <a:xfrm>
            <a:off x="4237400" y="3592925"/>
            <a:ext cx="4193400" cy="10065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11"/>
          <p:cNvSpPr txBox="1">
            <a:spLocks noGrp="1"/>
          </p:cNvSpPr>
          <p:nvPr>
            <p:ph type="title" hasCustomPrompt="1"/>
          </p:nvPr>
        </p:nvSpPr>
        <p:spPr>
          <a:xfrm>
            <a:off x="3862519" y="1841525"/>
            <a:ext cx="4435200" cy="89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63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334" name="Google Shape;334;p11"/>
          <p:cNvSpPr txBox="1">
            <a:spLocks noGrp="1"/>
          </p:cNvSpPr>
          <p:nvPr>
            <p:ph type="subTitle" idx="1"/>
          </p:nvPr>
        </p:nvSpPr>
        <p:spPr>
          <a:xfrm>
            <a:off x="3860800" y="2890375"/>
            <a:ext cx="4439100" cy="4116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335" name="Google Shape;335;p11"/>
          <p:cNvGrpSpPr/>
          <p:nvPr/>
        </p:nvGrpSpPr>
        <p:grpSpPr>
          <a:xfrm>
            <a:off x="0" y="514350"/>
            <a:ext cx="9144000" cy="4628975"/>
            <a:chOff x="0" y="514350"/>
            <a:chExt cx="9144000" cy="4628975"/>
          </a:xfrm>
        </p:grpSpPr>
        <p:cxnSp>
          <p:nvCxnSpPr>
            <p:cNvPr id="336" name="Google Shape;336;p11"/>
            <p:cNvCxnSpPr/>
            <p:nvPr/>
          </p:nvCxnSpPr>
          <p:spPr>
            <a:xfrm>
              <a:off x="703650" y="514350"/>
              <a:ext cx="77367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37" name="Google Shape;337;p11"/>
            <p:cNvSpPr/>
            <p:nvPr/>
          </p:nvSpPr>
          <p:spPr>
            <a:xfrm>
              <a:off x="0" y="4599425"/>
              <a:ext cx="9144000" cy="543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8" name="Google Shape;338;p11"/>
          <p:cNvGrpSpPr/>
          <p:nvPr/>
        </p:nvGrpSpPr>
        <p:grpSpPr>
          <a:xfrm>
            <a:off x="0" y="514350"/>
            <a:ext cx="9144000" cy="4628975"/>
            <a:chOff x="0" y="514350"/>
            <a:chExt cx="9144000" cy="4628975"/>
          </a:xfrm>
        </p:grpSpPr>
        <p:cxnSp>
          <p:nvCxnSpPr>
            <p:cNvPr id="339" name="Google Shape;339;p11"/>
            <p:cNvCxnSpPr/>
            <p:nvPr/>
          </p:nvCxnSpPr>
          <p:spPr>
            <a:xfrm>
              <a:off x="703650" y="514350"/>
              <a:ext cx="77367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40" name="Google Shape;340;p11"/>
            <p:cNvSpPr/>
            <p:nvPr/>
          </p:nvSpPr>
          <p:spPr>
            <a:xfrm>
              <a:off x="0" y="4599425"/>
              <a:ext cx="9144000" cy="543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1" name="Google Shape;341;p11"/>
          <p:cNvGrpSpPr/>
          <p:nvPr/>
        </p:nvGrpSpPr>
        <p:grpSpPr>
          <a:xfrm>
            <a:off x="8231550" y="3757225"/>
            <a:ext cx="855655" cy="842208"/>
            <a:chOff x="3693450" y="-758825"/>
            <a:chExt cx="855655" cy="842208"/>
          </a:xfrm>
        </p:grpSpPr>
        <p:sp>
          <p:nvSpPr>
            <p:cNvPr id="342" name="Google Shape;342;p11"/>
            <p:cNvSpPr/>
            <p:nvPr/>
          </p:nvSpPr>
          <p:spPr>
            <a:xfrm>
              <a:off x="4333417" y="-665871"/>
              <a:ext cx="215688" cy="148407"/>
            </a:xfrm>
            <a:custGeom>
              <a:avLst/>
              <a:gdLst/>
              <a:ahLst/>
              <a:cxnLst/>
              <a:rect l="l" t="t" r="r" b="b"/>
              <a:pathLst>
                <a:path w="5998" h="4127" extrusionOk="0">
                  <a:moveTo>
                    <a:pt x="3220" y="0"/>
                  </a:moveTo>
                  <a:lnTo>
                    <a:pt x="3016" y="11"/>
                  </a:lnTo>
                  <a:lnTo>
                    <a:pt x="2620" y="45"/>
                  </a:lnTo>
                  <a:lnTo>
                    <a:pt x="2223" y="91"/>
                  </a:lnTo>
                  <a:lnTo>
                    <a:pt x="1" y="1315"/>
                  </a:lnTo>
                  <a:lnTo>
                    <a:pt x="1" y="1315"/>
                  </a:lnTo>
                  <a:lnTo>
                    <a:pt x="103" y="1281"/>
                  </a:lnTo>
                  <a:lnTo>
                    <a:pt x="228" y="1247"/>
                  </a:lnTo>
                  <a:lnTo>
                    <a:pt x="341" y="1224"/>
                  </a:lnTo>
                  <a:lnTo>
                    <a:pt x="454" y="1213"/>
                  </a:lnTo>
                  <a:lnTo>
                    <a:pt x="568" y="1202"/>
                  </a:lnTo>
                  <a:lnTo>
                    <a:pt x="692" y="1202"/>
                  </a:lnTo>
                  <a:lnTo>
                    <a:pt x="806" y="1213"/>
                  </a:lnTo>
                  <a:lnTo>
                    <a:pt x="930" y="1224"/>
                  </a:lnTo>
                  <a:lnTo>
                    <a:pt x="1157" y="1270"/>
                  </a:lnTo>
                  <a:lnTo>
                    <a:pt x="1384" y="1338"/>
                  </a:lnTo>
                  <a:lnTo>
                    <a:pt x="1611" y="1440"/>
                  </a:lnTo>
                  <a:lnTo>
                    <a:pt x="1815" y="1553"/>
                  </a:lnTo>
                  <a:lnTo>
                    <a:pt x="2007" y="1689"/>
                  </a:lnTo>
                  <a:lnTo>
                    <a:pt x="2189" y="1848"/>
                  </a:lnTo>
                  <a:lnTo>
                    <a:pt x="2359" y="2007"/>
                  </a:lnTo>
                  <a:lnTo>
                    <a:pt x="2517" y="2188"/>
                  </a:lnTo>
                  <a:lnTo>
                    <a:pt x="2665" y="2381"/>
                  </a:lnTo>
                  <a:lnTo>
                    <a:pt x="2790" y="2573"/>
                  </a:lnTo>
                  <a:lnTo>
                    <a:pt x="2914" y="2789"/>
                  </a:lnTo>
                  <a:lnTo>
                    <a:pt x="3028" y="2993"/>
                  </a:lnTo>
                  <a:lnTo>
                    <a:pt x="3152" y="3265"/>
                  </a:lnTo>
                  <a:lnTo>
                    <a:pt x="3209" y="3401"/>
                  </a:lnTo>
                  <a:lnTo>
                    <a:pt x="3288" y="3526"/>
                  </a:lnTo>
                  <a:lnTo>
                    <a:pt x="3368" y="3650"/>
                  </a:lnTo>
                  <a:lnTo>
                    <a:pt x="3447" y="3764"/>
                  </a:lnTo>
                  <a:lnTo>
                    <a:pt x="3549" y="3866"/>
                  </a:lnTo>
                  <a:lnTo>
                    <a:pt x="3662" y="3956"/>
                  </a:lnTo>
                  <a:lnTo>
                    <a:pt x="3753" y="4013"/>
                  </a:lnTo>
                  <a:lnTo>
                    <a:pt x="3855" y="4058"/>
                  </a:lnTo>
                  <a:lnTo>
                    <a:pt x="3946" y="4081"/>
                  </a:lnTo>
                  <a:lnTo>
                    <a:pt x="4048" y="4104"/>
                  </a:lnTo>
                  <a:lnTo>
                    <a:pt x="4150" y="4115"/>
                  </a:lnTo>
                  <a:lnTo>
                    <a:pt x="4263" y="4126"/>
                  </a:lnTo>
                  <a:lnTo>
                    <a:pt x="4365" y="4115"/>
                  </a:lnTo>
                  <a:lnTo>
                    <a:pt x="4467" y="4104"/>
                  </a:lnTo>
                  <a:lnTo>
                    <a:pt x="4581" y="4081"/>
                  </a:lnTo>
                  <a:lnTo>
                    <a:pt x="4683" y="4047"/>
                  </a:lnTo>
                  <a:lnTo>
                    <a:pt x="4898" y="3979"/>
                  </a:lnTo>
                  <a:lnTo>
                    <a:pt x="5091" y="3888"/>
                  </a:lnTo>
                  <a:lnTo>
                    <a:pt x="5284" y="3775"/>
                  </a:lnTo>
                  <a:lnTo>
                    <a:pt x="5431" y="3673"/>
                  </a:lnTo>
                  <a:lnTo>
                    <a:pt x="5567" y="3571"/>
                  </a:lnTo>
                  <a:lnTo>
                    <a:pt x="5692" y="3446"/>
                  </a:lnTo>
                  <a:lnTo>
                    <a:pt x="5805" y="3310"/>
                  </a:lnTo>
                  <a:lnTo>
                    <a:pt x="5839" y="3231"/>
                  </a:lnTo>
                  <a:lnTo>
                    <a:pt x="5884" y="3163"/>
                  </a:lnTo>
                  <a:lnTo>
                    <a:pt x="5941" y="3004"/>
                  </a:lnTo>
                  <a:lnTo>
                    <a:pt x="5975" y="2834"/>
                  </a:lnTo>
                  <a:lnTo>
                    <a:pt x="5998" y="2664"/>
                  </a:lnTo>
                  <a:lnTo>
                    <a:pt x="5998" y="2494"/>
                  </a:lnTo>
                  <a:lnTo>
                    <a:pt x="5986" y="2313"/>
                  </a:lnTo>
                  <a:lnTo>
                    <a:pt x="5964" y="2143"/>
                  </a:lnTo>
                  <a:lnTo>
                    <a:pt x="5930" y="1973"/>
                  </a:lnTo>
                  <a:lnTo>
                    <a:pt x="5884" y="1791"/>
                  </a:lnTo>
                  <a:lnTo>
                    <a:pt x="5839" y="1610"/>
                  </a:lnTo>
                  <a:lnTo>
                    <a:pt x="5771" y="1428"/>
                  </a:lnTo>
                  <a:lnTo>
                    <a:pt x="5692" y="1247"/>
                  </a:lnTo>
                  <a:lnTo>
                    <a:pt x="5601" y="1088"/>
                  </a:lnTo>
                  <a:lnTo>
                    <a:pt x="5510" y="930"/>
                  </a:lnTo>
                  <a:lnTo>
                    <a:pt x="5397" y="771"/>
                  </a:lnTo>
                  <a:lnTo>
                    <a:pt x="5261" y="635"/>
                  </a:lnTo>
                  <a:lnTo>
                    <a:pt x="5113" y="510"/>
                  </a:lnTo>
                  <a:lnTo>
                    <a:pt x="4955" y="397"/>
                  </a:lnTo>
                  <a:lnTo>
                    <a:pt x="4785" y="295"/>
                  </a:lnTo>
                  <a:lnTo>
                    <a:pt x="4592" y="215"/>
                  </a:lnTo>
                  <a:lnTo>
                    <a:pt x="4411" y="147"/>
                  </a:lnTo>
                  <a:lnTo>
                    <a:pt x="4218" y="91"/>
                  </a:lnTo>
                  <a:lnTo>
                    <a:pt x="4014" y="45"/>
                  </a:lnTo>
                  <a:lnTo>
                    <a:pt x="3821" y="23"/>
                  </a:lnTo>
                  <a:lnTo>
                    <a:pt x="3617" y="11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11"/>
            <p:cNvSpPr/>
            <p:nvPr/>
          </p:nvSpPr>
          <p:spPr>
            <a:xfrm>
              <a:off x="3693450" y="-537892"/>
              <a:ext cx="176132" cy="123163"/>
            </a:xfrm>
            <a:custGeom>
              <a:avLst/>
              <a:gdLst/>
              <a:ahLst/>
              <a:cxnLst/>
              <a:rect l="l" t="t" r="r" b="b"/>
              <a:pathLst>
                <a:path w="4898" h="3425" extrusionOk="0">
                  <a:moveTo>
                    <a:pt x="1655" y="1"/>
                  </a:moveTo>
                  <a:lnTo>
                    <a:pt x="1406" y="12"/>
                  </a:lnTo>
                  <a:lnTo>
                    <a:pt x="1281" y="23"/>
                  </a:lnTo>
                  <a:lnTo>
                    <a:pt x="1156" y="46"/>
                  </a:lnTo>
                  <a:lnTo>
                    <a:pt x="1043" y="69"/>
                  </a:lnTo>
                  <a:lnTo>
                    <a:pt x="930" y="103"/>
                  </a:lnTo>
                  <a:lnTo>
                    <a:pt x="816" y="137"/>
                  </a:lnTo>
                  <a:lnTo>
                    <a:pt x="703" y="193"/>
                  </a:lnTo>
                  <a:lnTo>
                    <a:pt x="612" y="250"/>
                  </a:lnTo>
                  <a:lnTo>
                    <a:pt x="510" y="318"/>
                  </a:lnTo>
                  <a:lnTo>
                    <a:pt x="419" y="397"/>
                  </a:lnTo>
                  <a:lnTo>
                    <a:pt x="340" y="488"/>
                  </a:lnTo>
                  <a:lnTo>
                    <a:pt x="261" y="590"/>
                  </a:lnTo>
                  <a:lnTo>
                    <a:pt x="193" y="715"/>
                  </a:lnTo>
                  <a:lnTo>
                    <a:pt x="136" y="839"/>
                  </a:lnTo>
                  <a:lnTo>
                    <a:pt x="91" y="976"/>
                  </a:lnTo>
                  <a:lnTo>
                    <a:pt x="57" y="1089"/>
                  </a:lnTo>
                  <a:lnTo>
                    <a:pt x="34" y="1202"/>
                  </a:lnTo>
                  <a:lnTo>
                    <a:pt x="11" y="1327"/>
                  </a:lnTo>
                  <a:lnTo>
                    <a:pt x="0" y="1452"/>
                  </a:lnTo>
                  <a:lnTo>
                    <a:pt x="0" y="1565"/>
                  </a:lnTo>
                  <a:lnTo>
                    <a:pt x="11" y="1690"/>
                  </a:lnTo>
                  <a:lnTo>
                    <a:pt x="23" y="1814"/>
                  </a:lnTo>
                  <a:lnTo>
                    <a:pt x="45" y="1928"/>
                  </a:lnTo>
                  <a:lnTo>
                    <a:pt x="68" y="2052"/>
                  </a:lnTo>
                  <a:lnTo>
                    <a:pt x="102" y="2166"/>
                  </a:lnTo>
                  <a:lnTo>
                    <a:pt x="147" y="2279"/>
                  </a:lnTo>
                  <a:lnTo>
                    <a:pt x="193" y="2393"/>
                  </a:lnTo>
                  <a:lnTo>
                    <a:pt x="249" y="2495"/>
                  </a:lnTo>
                  <a:lnTo>
                    <a:pt x="306" y="2608"/>
                  </a:lnTo>
                  <a:lnTo>
                    <a:pt x="374" y="2699"/>
                  </a:lnTo>
                  <a:lnTo>
                    <a:pt x="453" y="2801"/>
                  </a:lnTo>
                  <a:lnTo>
                    <a:pt x="533" y="2891"/>
                  </a:lnTo>
                  <a:lnTo>
                    <a:pt x="624" y="2971"/>
                  </a:lnTo>
                  <a:lnTo>
                    <a:pt x="726" y="3050"/>
                  </a:lnTo>
                  <a:lnTo>
                    <a:pt x="816" y="3118"/>
                  </a:lnTo>
                  <a:lnTo>
                    <a:pt x="918" y="3186"/>
                  </a:lnTo>
                  <a:lnTo>
                    <a:pt x="1032" y="3243"/>
                  </a:lnTo>
                  <a:lnTo>
                    <a:pt x="1145" y="3288"/>
                  </a:lnTo>
                  <a:lnTo>
                    <a:pt x="1258" y="3333"/>
                  </a:lnTo>
                  <a:lnTo>
                    <a:pt x="1372" y="3367"/>
                  </a:lnTo>
                  <a:lnTo>
                    <a:pt x="1485" y="3390"/>
                  </a:lnTo>
                  <a:lnTo>
                    <a:pt x="1610" y="3413"/>
                  </a:lnTo>
                  <a:lnTo>
                    <a:pt x="1734" y="3424"/>
                  </a:lnTo>
                  <a:lnTo>
                    <a:pt x="1973" y="3424"/>
                  </a:lnTo>
                  <a:lnTo>
                    <a:pt x="2097" y="3413"/>
                  </a:lnTo>
                  <a:lnTo>
                    <a:pt x="2211" y="3390"/>
                  </a:lnTo>
                  <a:lnTo>
                    <a:pt x="2347" y="3356"/>
                  </a:lnTo>
                  <a:lnTo>
                    <a:pt x="2471" y="3311"/>
                  </a:lnTo>
                  <a:lnTo>
                    <a:pt x="2596" y="3254"/>
                  </a:lnTo>
                  <a:lnTo>
                    <a:pt x="2709" y="3186"/>
                  </a:lnTo>
                  <a:lnTo>
                    <a:pt x="2823" y="3107"/>
                  </a:lnTo>
                  <a:lnTo>
                    <a:pt x="2925" y="3016"/>
                  </a:lnTo>
                  <a:lnTo>
                    <a:pt x="3015" y="2914"/>
                  </a:lnTo>
                  <a:lnTo>
                    <a:pt x="3095" y="2812"/>
                  </a:lnTo>
                  <a:lnTo>
                    <a:pt x="3152" y="2710"/>
                  </a:lnTo>
                  <a:lnTo>
                    <a:pt x="3208" y="2608"/>
                  </a:lnTo>
                  <a:lnTo>
                    <a:pt x="3288" y="2393"/>
                  </a:lnTo>
                  <a:lnTo>
                    <a:pt x="3356" y="2177"/>
                  </a:lnTo>
                  <a:lnTo>
                    <a:pt x="3424" y="1950"/>
                  </a:lnTo>
                  <a:lnTo>
                    <a:pt x="3526" y="1667"/>
                  </a:lnTo>
                  <a:lnTo>
                    <a:pt x="3639" y="1384"/>
                  </a:lnTo>
                  <a:lnTo>
                    <a:pt x="3707" y="1248"/>
                  </a:lnTo>
                  <a:lnTo>
                    <a:pt x="3786" y="1123"/>
                  </a:lnTo>
                  <a:lnTo>
                    <a:pt x="3866" y="998"/>
                  </a:lnTo>
                  <a:lnTo>
                    <a:pt x="3956" y="873"/>
                  </a:lnTo>
                  <a:lnTo>
                    <a:pt x="4047" y="760"/>
                  </a:lnTo>
                  <a:lnTo>
                    <a:pt x="4149" y="658"/>
                  </a:lnTo>
                  <a:lnTo>
                    <a:pt x="4262" y="556"/>
                  </a:lnTo>
                  <a:lnTo>
                    <a:pt x="4376" y="477"/>
                  </a:lnTo>
                  <a:lnTo>
                    <a:pt x="4489" y="397"/>
                  </a:lnTo>
                  <a:lnTo>
                    <a:pt x="4625" y="341"/>
                  </a:lnTo>
                  <a:lnTo>
                    <a:pt x="4761" y="284"/>
                  </a:lnTo>
                  <a:lnTo>
                    <a:pt x="4897" y="250"/>
                  </a:lnTo>
                  <a:lnTo>
                    <a:pt x="2154" y="46"/>
                  </a:lnTo>
                  <a:lnTo>
                    <a:pt x="1905" y="23"/>
                  </a:lnTo>
                  <a:lnTo>
                    <a:pt x="1655" y="1"/>
                  </a:lnTo>
                  <a:close/>
                </a:path>
              </a:pathLst>
            </a:custGeom>
            <a:solidFill>
              <a:srgbClr val="86AD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11"/>
            <p:cNvSpPr/>
            <p:nvPr/>
          </p:nvSpPr>
          <p:spPr>
            <a:xfrm>
              <a:off x="3693450" y="-537892"/>
              <a:ext cx="176132" cy="123163"/>
            </a:xfrm>
            <a:custGeom>
              <a:avLst/>
              <a:gdLst/>
              <a:ahLst/>
              <a:cxnLst/>
              <a:rect l="l" t="t" r="r" b="b"/>
              <a:pathLst>
                <a:path w="4898" h="3425" fill="none" extrusionOk="0">
                  <a:moveTo>
                    <a:pt x="2154" y="46"/>
                  </a:moveTo>
                  <a:lnTo>
                    <a:pt x="2154" y="46"/>
                  </a:lnTo>
                  <a:lnTo>
                    <a:pt x="1905" y="23"/>
                  </a:lnTo>
                  <a:lnTo>
                    <a:pt x="1655" y="1"/>
                  </a:lnTo>
                  <a:lnTo>
                    <a:pt x="1406" y="12"/>
                  </a:lnTo>
                  <a:lnTo>
                    <a:pt x="1281" y="23"/>
                  </a:lnTo>
                  <a:lnTo>
                    <a:pt x="1156" y="46"/>
                  </a:lnTo>
                  <a:lnTo>
                    <a:pt x="1043" y="69"/>
                  </a:lnTo>
                  <a:lnTo>
                    <a:pt x="930" y="103"/>
                  </a:lnTo>
                  <a:lnTo>
                    <a:pt x="816" y="137"/>
                  </a:lnTo>
                  <a:lnTo>
                    <a:pt x="703" y="193"/>
                  </a:lnTo>
                  <a:lnTo>
                    <a:pt x="612" y="250"/>
                  </a:lnTo>
                  <a:lnTo>
                    <a:pt x="510" y="318"/>
                  </a:lnTo>
                  <a:lnTo>
                    <a:pt x="419" y="397"/>
                  </a:lnTo>
                  <a:lnTo>
                    <a:pt x="340" y="488"/>
                  </a:lnTo>
                  <a:lnTo>
                    <a:pt x="340" y="488"/>
                  </a:lnTo>
                  <a:lnTo>
                    <a:pt x="261" y="590"/>
                  </a:lnTo>
                  <a:lnTo>
                    <a:pt x="193" y="715"/>
                  </a:lnTo>
                  <a:lnTo>
                    <a:pt x="136" y="839"/>
                  </a:lnTo>
                  <a:lnTo>
                    <a:pt x="91" y="976"/>
                  </a:lnTo>
                  <a:lnTo>
                    <a:pt x="91" y="976"/>
                  </a:lnTo>
                  <a:lnTo>
                    <a:pt x="57" y="1089"/>
                  </a:lnTo>
                  <a:lnTo>
                    <a:pt x="34" y="1202"/>
                  </a:lnTo>
                  <a:lnTo>
                    <a:pt x="11" y="1327"/>
                  </a:lnTo>
                  <a:lnTo>
                    <a:pt x="0" y="1452"/>
                  </a:lnTo>
                  <a:lnTo>
                    <a:pt x="0" y="1565"/>
                  </a:lnTo>
                  <a:lnTo>
                    <a:pt x="11" y="1690"/>
                  </a:lnTo>
                  <a:lnTo>
                    <a:pt x="23" y="1814"/>
                  </a:lnTo>
                  <a:lnTo>
                    <a:pt x="45" y="1928"/>
                  </a:lnTo>
                  <a:lnTo>
                    <a:pt x="68" y="2052"/>
                  </a:lnTo>
                  <a:lnTo>
                    <a:pt x="102" y="2166"/>
                  </a:lnTo>
                  <a:lnTo>
                    <a:pt x="147" y="2279"/>
                  </a:lnTo>
                  <a:lnTo>
                    <a:pt x="193" y="2393"/>
                  </a:lnTo>
                  <a:lnTo>
                    <a:pt x="249" y="2495"/>
                  </a:lnTo>
                  <a:lnTo>
                    <a:pt x="306" y="2608"/>
                  </a:lnTo>
                  <a:lnTo>
                    <a:pt x="374" y="2699"/>
                  </a:lnTo>
                  <a:lnTo>
                    <a:pt x="453" y="2801"/>
                  </a:lnTo>
                  <a:lnTo>
                    <a:pt x="453" y="2801"/>
                  </a:lnTo>
                  <a:lnTo>
                    <a:pt x="533" y="2891"/>
                  </a:lnTo>
                  <a:lnTo>
                    <a:pt x="624" y="2971"/>
                  </a:lnTo>
                  <a:lnTo>
                    <a:pt x="726" y="3050"/>
                  </a:lnTo>
                  <a:lnTo>
                    <a:pt x="816" y="3118"/>
                  </a:lnTo>
                  <a:lnTo>
                    <a:pt x="918" y="3186"/>
                  </a:lnTo>
                  <a:lnTo>
                    <a:pt x="1032" y="3243"/>
                  </a:lnTo>
                  <a:lnTo>
                    <a:pt x="1145" y="3288"/>
                  </a:lnTo>
                  <a:lnTo>
                    <a:pt x="1258" y="3333"/>
                  </a:lnTo>
                  <a:lnTo>
                    <a:pt x="1372" y="3367"/>
                  </a:lnTo>
                  <a:lnTo>
                    <a:pt x="1485" y="3390"/>
                  </a:lnTo>
                  <a:lnTo>
                    <a:pt x="1610" y="3413"/>
                  </a:lnTo>
                  <a:lnTo>
                    <a:pt x="1734" y="3424"/>
                  </a:lnTo>
                  <a:lnTo>
                    <a:pt x="1848" y="3424"/>
                  </a:lnTo>
                  <a:lnTo>
                    <a:pt x="1973" y="3424"/>
                  </a:lnTo>
                  <a:lnTo>
                    <a:pt x="2097" y="3413"/>
                  </a:lnTo>
                  <a:lnTo>
                    <a:pt x="2211" y="3390"/>
                  </a:lnTo>
                  <a:lnTo>
                    <a:pt x="2211" y="3390"/>
                  </a:lnTo>
                  <a:lnTo>
                    <a:pt x="2347" y="3356"/>
                  </a:lnTo>
                  <a:lnTo>
                    <a:pt x="2471" y="3311"/>
                  </a:lnTo>
                  <a:lnTo>
                    <a:pt x="2596" y="3254"/>
                  </a:lnTo>
                  <a:lnTo>
                    <a:pt x="2709" y="3186"/>
                  </a:lnTo>
                  <a:lnTo>
                    <a:pt x="2823" y="3107"/>
                  </a:lnTo>
                  <a:lnTo>
                    <a:pt x="2925" y="3016"/>
                  </a:lnTo>
                  <a:lnTo>
                    <a:pt x="3015" y="2914"/>
                  </a:lnTo>
                  <a:lnTo>
                    <a:pt x="3095" y="2812"/>
                  </a:lnTo>
                  <a:lnTo>
                    <a:pt x="3095" y="2812"/>
                  </a:lnTo>
                  <a:lnTo>
                    <a:pt x="3152" y="2710"/>
                  </a:lnTo>
                  <a:lnTo>
                    <a:pt x="3208" y="2608"/>
                  </a:lnTo>
                  <a:lnTo>
                    <a:pt x="3288" y="2393"/>
                  </a:lnTo>
                  <a:lnTo>
                    <a:pt x="3356" y="2177"/>
                  </a:lnTo>
                  <a:lnTo>
                    <a:pt x="3424" y="1950"/>
                  </a:lnTo>
                  <a:lnTo>
                    <a:pt x="3424" y="1950"/>
                  </a:lnTo>
                  <a:lnTo>
                    <a:pt x="3526" y="1667"/>
                  </a:lnTo>
                  <a:lnTo>
                    <a:pt x="3639" y="1384"/>
                  </a:lnTo>
                  <a:lnTo>
                    <a:pt x="3707" y="1248"/>
                  </a:lnTo>
                  <a:lnTo>
                    <a:pt x="3786" y="1123"/>
                  </a:lnTo>
                  <a:lnTo>
                    <a:pt x="3866" y="998"/>
                  </a:lnTo>
                  <a:lnTo>
                    <a:pt x="3956" y="873"/>
                  </a:lnTo>
                  <a:lnTo>
                    <a:pt x="4047" y="760"/>
                  </a:lnTo>
                  <a:lnTo>
                    <a:pt x="4149" y="658"/>
                  </a:lnTo>
                  <a:lnTo>
                    <a:pt x="4262" y="556"/>
                  </a:lnTo>
                  <a:lnTo>
                    <a:pt x="4376" y="477"/>
                  </a:lnTo>
                  <a:lnTo>
                    <a:pt x="4489" y="397"/>
                  </a:lnTo>
                  <a:lnTo>
                    <a:pt x="4625" y="341"/>
                  </a:lnTo>
                  <a:lnTo>
                    <a:pt x="4761" y="284"/>
                  </a:lnTo>
                  <a:lnTo>
                    <a:pt x="4897" y="25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11"/>
            <p:cNvSpPr/>
            <p:nvPr/>
          </p:nvSpPr>
          <p:spPr>
            <a:xfrm>
              <a:off x="4333417" y="-665871"/>
              <a:ext cx="215688" cy="148407"/>
            </a:xfrm>
            <a:custGeom>
              <a:avLst/>
              <a:gdLst/>
              <a:ahLst/>
              <a:cxnLst/>
              <a:rect l="l" t="t" r="r" b="b"/>
              <a:pathLst>
                <a:path w="5998" h="4127" extrusionOk="0">
                  <a:moveTo>
                    <a:pt x="3220" y="0"/>
                  </a:moveTo>
                  <a:lnTo>
                    <a:pt x="3016" y="11"/>
                  </a:lnTo>
                  <a:lnTo>
                    <a:pt x="2620" y="45"/>
                  </a:lnTo>
                  <a:lnTo>
                    <a:pt x="2223" y="91"/>
                  </a:lnTo>
                  <a:lnTo>
                    <a:pt x="1" y="1315"/>
                  </a:lnTo>
                  <a:lnTo>
                    <a:pt x="1" y="1315"/>
                  </a:lnTo>
                  <a:lnTo>
                    <a:pt x="103" y="1281"/>
                  </a:lnTo>
                  <a:lnTo>
                    <a:pt x="228" y="1247"/>
                  </a:lnTo>
                  <a:lnTo>
                    <a:pt x="341" y="1224"/>
                  </a:lnTo>
                  <a:lnTo>
                    <a:pt x="454" y="1213"/>
                  </a:lnTo>
                  <a:lnTo>
                    <a:pt x="568" y="1202"/>
                  </a:lnTo>
                  <a:lnTo>
                    <a:pt x="692" y="1202"/>
                  </a:lnTo>
                  <a:lnTo>
                    <a:pt x="806" y="1213"/>
                  </a:lnTo>
                  <a:lnTo>
                    <a:pt x="930" y="1224"/>
                  </a:lnTo>
                  <a:lnTo>
                    <a:pt x="1157" y="1270"/>
                  </a:lnTo>
                  <a:lnTo>
                    <a:pt x="1384" y="1338"/>
                  </a:lnTo>
                  <a:lnTo>
                    <a:pt x="1611" y="1440"/>
                  </a:lnTo>
                  <a:lnTo>
                    <a:pt x="1815" y="1553"/>
                  </a:lnTo>
                  <a:lnTo>
                    <a:pt x="2007" y="1689"/>
                  </a:lnTo>
                  <a:lnTo>
                    <a:pt x="2189" y="1848"/>
                  </a:lnTo>
                  <a:lnTo>
                    <a:pt x="2359" y="2007"/>
                  </a:lnTo>
                  <a:lnTo>
                    <a:pt x="2517" y="2188"/>
                  </a:lnTo>
                  <a:lnTo>
                    <a:pt x="2665" y="2381"/>
                  </a:lnTo>
                  <a:lnTo>
                    <a:pt x="2790" y="2573"/>
                  </a:lnTo>
                  <a:lnTo>
                    <a:pt x="2914" y="2789"/>
                  </a:lnTo>
                  <a:lnTo>
                    <a:pt x="3028" y="2993"/>
                  </a:lnTo>
                  <a:lnTo>
                    <a:pt x="3152" y="3265"/>
                  </a:lnTo>
                  <a:lnTo>
                    <a:pt x="3209" y="3401"/>
                  </a:lnTo>
                  <a:lnTo>
                    <a:pt x="3288" y="3526"/>
                  </a:lnTo>
                  <a:lnTo>
                    <a:pt x="3368" y="3650"/>
                  </a:lnTo>
                  <a:lnTo>
                    <a:pt x="3447" y="3764"/>
                  </a:lnTo>
                  <a:lnTo>
                    <a:pt x="3549" y="3866"/>
                  </a:lnTo>
                  <a:lnTo>
                    <a:pt x="3662" y="3956"/>
                  </a:lnTo>
                  <a:lnTo>
                    <a:pt x="3753" y="4013"/>
                  </a:lnTo>
                  <a:lnTo>
                    <a:pt x="3855" y="4058"/>
                  </a:lnTo>
                  <a:lnTo>
                    <a:pt x="3946" y="4081"/>
                  </a:lnTo>
                  <a:lnTo>
                    <a:pt x="4048" y="4104"/>
                  </a:lnTo>
                  <a:lnTo>
                    <a:pt x="4150" y="4115"/>
                  </a:lnTo>
                  <a:lnTo>
                    <a:pt x="4263" y="4126"/>
                  </a:lnTo>
                  <a:lnTo>
                    <a:pt x="4365" y="4115"/>
                  </a:lnTo>
                  <a:lnTo>
                    <a:pt x="4467" y="4104"/>
                  </a:lnTo>
                  <a:lnTo>
                    <a:pt x="4581" y="4081"/>
                  </a:lnTo>
                  <a:lnTo>
                    <a:pt x="4683" y="4047"/>
                  </a:lnTo>
                  <a:lnTo>
                    <a:pt x="4898" y="3979"/>
                  </a:lnTo>
                  <a:lnTo>
                    <a:pt x="5091" y="3888"/>
                  </a:lnTo>
                  <a:lnTo>
                    <a:pt x="5284" y="3775"/>
                  </a:lnTo>
                  <a:lnTo>
                    <a:pt x="5431" y="3673"/>
                  </a:lnTo>
                  <a:lnTo>
                    <a:pt x="5567" y="3571"/>
                  </a:lnTo>
                  <a:lnTo>
                    <a:pt x="5692" y="3446"/>
                  </a:lnTo>
                  <a:lnTo>
                    <a:pt x="5805" y="3310"/>
                  </a:lnTo>
                  <a:lnTo>
                    <a:pt x="5839" y="3231"/>
                  </a:lnTo>
                  <a:lnTo>
                    <a:pt x="5884" y="3163"/>
                  </a:lnTo>
                  <a:lnTo>
                    <a:pt x="5941" y="3004"/>
                  </a:lnTo>
                  <a:lnTo>
                    <a:pt x="5975" y="2834"/>
                  </a:lnTo>
                  <a:lnTo>
                    <a:pt x="5998" y="2664"/>
                  </a:lnTo>
                  <a:lnTo>
                    <a:pt x="5998" y="2494"/>
                  </a:lnTo>
                  <a:lnTo>
                    <a:pt x="5986" y="2313"/>
                  </a:lnTo>
                  <a:lnTo>
                    <a:pt x="5964" y="2143"/>
                  </a:lnTo>
                  <a:lnTo>
                    <a:pt x="5930" y="1973"/>
                  </a:lnTo>
                  <a:lnTo>
                    <a:pt x="5884" y="1791"/>
                  </a:lnTo>
                  <a:lnTo>
                    <a:pt x="5839" y="1610"/>
                  </a:lnTo>
                  <a:lnTo>
                    <a:pt x="5771" y="1428"/>
                  </a:lnTo>
                  <a:lnTo>
                    <a:pt x="5692" y="1247"/>
                  </a:lnTo>
                  <a:lnTo>
                    <a:pt x="5601" y="1088"/>
                  </a:lnTo>
                  <a:lnTo>
                    <a:pt x="5510" y="930"/>
                  </a:lnTo>
                  <a:lnTo>
                    <a:pt x="5397" y="771"/>
                  </a:lnTo>
                  <a:lnTo>
                    <a:pt x="5261" y="635"/>
                  </a:lnTo>
                  <a:lnTo>
                    <a:pt x="5113" y="510"/>
                  </a:lnTo>
                  <a:lnTo>
                    <a:pt x="4955" y="397"/>
                  </a:lnTo>
                  <a:lnTo>
                    <a:pt x="4785" y="295"/>
                  </a:lnTo>
                  <a:lnTo>
                    <a:pt x="4592" y="215"/>
                  </a:lnTo>
                  <a:lnTo>
                    <a:pt x="4411" y="147"/>
                  </a:lnTo>
                  <a:lnTo>
                    <a:pt x="4218" y="91"/>
                  </a:lnTo>
                  <a:lnTo>
                    <a:pt x="4014" y="45"/>
                  </a:lnTo>
                  <a:lnTo>
                    <a:pt x="3821" y="23"/>
                  </a:lnTo>
                  <a:lnTo>
                    <a:pt x="3617" y="11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0A0A0A">
                <a:alpha val="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11"/>
            <p:cNvSpPr/>
            <p:nvPr/>
          </p:nvSpPr>
          <p:spPr>
            <a:xfrm>
              <a:off x="4333417" y="-665871"/>
              <a:ext cx="215688" cy="148407"/>
            </a:xfrm>
            <a:custGeom>
              <a:avLst/>
              <a:gdLst/>
              <a:ahLst/>
              <a:cxnLst/>
              <a:rect l="l" t="t" r="r" b="b"/>
              <a:pathLst>
                <a:path w="5998" h="4127" fill="none" extrusionOk="0">
                  <a:moveTo>
                    <a:pt x="1" y="1315"/>
                  </a:moveTo>
                  <a:lnTo>
                    <a:pt x="1" y="1315"/>
                  </a:lnTo>
                  <a:lnTo>
                    <a:pt x="103" y="1281"/>
                  </a:lnTo>
                  <a:lnTo>
                    <a:pt x="228" y="1247"/>
                  </a:lnTo>
                  <a:lnTo>
                    <a:pt x="341" y="1224"/>
                  </a:lnTo>
                  <a:lnTo>
                    <a:pt x="454" y="1213"/>
                  </a:lnTo>
                  <a:lnTo>
                    <a:pt x="568" y="1202"/>
                  </a:lnTo>
                  <a:lnTo>
                    <a:pt x="692" y="1202"/>
                  </a:lnTo>
                  <a:lnTo>
                    <a:pt x="806" y="1213"/>
                  </a:lnTo>
                  <a:lnTo>
                    <a:pt x="930" y="1224"/>
                  </a:lnTo>
                  <a:lnTo>
                    <a:pt x="1157" y="1270"/>
                  </a:lnTo>
                  <a:lnTo>
                    <a:pt x="1384" y="1338"/>
                  </a:lnTo>
                  <a:lnTo>
                    <a:pt x="1611" y="1440"/>
                  </a:lnTo>
                  <a:lnTo>
                    <a:pt x="1815" y="1553"/>
                  </a:lnTo>
                  <a:lnTo>
                    <a:pt x="1815" y="1553"/>
                  </a:lnTo>
                  <a:lnTo>
                    <a:pt x="2007" y="1689"/>
                  </a:lnTo>
                  <a:lnTo>
                    <a:pt x="2189" y="1848"/>
                  </a:lnTo>
                  <a:lnTo>
                    <a:pt x="2359" y="2007"/>
                  </a:lnTo>
                  <a:lnTo>
                    <a:pt x="2517" y="2188"/>
                  </a:lnTo>
                  <a:lnTo>
                    <a:pt x="2665" y="2381"/>
                  </a:lnTo>
                  <a:lnTo>
                    <a:pt x="2790" y="2573"/>
                  </a:lnTo>
                  <a:lnTo>
                    <a:pt x="2914" y="2789"/>
                  </a:lnTo>
                  <a:lnTo>
                    <a:pt x="3028" y="2993"/>
                  </a:lnTo>
                  <a:lnTo>
                    <a:pt x="3028" y="2993"/>
                  </a:lnTo>
                  <a:lnTo>
                    <a:pt x="3152" y="3265"/>
                  </a:lnTo>
                  <a:lnTo>
                    <a:pt x="3209" y="3401"/>
                  </a:lnTo>
                  <a:lnTo>
                    <a:pt x="3288" y="3526"/>
                  </a:lnTo>
                  <a:lnTo>
                    <a:pt x="3368" y="3650"/>
                  </a:lnTo>
                  <a:lnTo>
                    <a:pt x="3447" y="3764"/>
                  </a:lnTo>
                  <a:lnTo>
                    <a:pt x="3549" y="3866"/>
                  </a:lnTo>
                  <a:lnTo>
                    <a:pt x="3662" y="3956"/>
                  </a:lnTo>
                  <a:lnTo>
                    <a:pt x="3662" y="3956"/>
                  </a:lnTo>
                  <a:lnTo>
                    <a:pt x="3753" y="4013"/>
                  </a:lnTo>
                  <a:lnTo>
                    <a:pt x="3855" y="4058"/>
                  </a:lnTo>
                  <a:lnTo>
                    <a:pt x="3946" y="4081"/>
                  </a:lnTo>
                  <a:lnTo>
                    <a:pt x="4048" y="4104"/>
                  </a:lnTo>
                  <a:lnTo>
                    <a:pt x="4150" y="4115"/>
                  </a:lnTo>
                  <a:lnTo>
                    <a:pt x="4263" y="4126"/>
                  </a:lnTo>
                  <a:lnTo>
                    <a:pt x="4365" y="4115"/>
                  </a:lnTo>
                  <a:lnTo>
                    <a:pt x="4467" y="4104"/>
                  </a:lnTo>
                  <a:lnTo>
                    <a:pt x="4581" y="4081"/>
                  </a:lnTo>
                  <a:lnTo>
                    <a:pt x="4683" y="4047"/>
                  </a:lnTo>
                  <a:lnTo>
                    <a:pt x="4898" y="3979"/>
                  </a:lnTo>
                  <a:lnTo>
                    <a:pt x="5091" y="3888"/>
                  </a:lnTo>
                  <a:lnTo>
                    <a:pt x="5284" y="3775"/>
                  </a:lnTo>
                  <a:lnTo>
                    <a:pt x="5284" y="3775"/>
                  </a:lnTo>
                  <a:lnTo>
                    <a:pt x="5431" y="3673"/>
                  </a:lnTo>
                  <a:lnTo>
                    <a:pt x="5567" y="3571"/>
                  </a:lnTo>
                  <a:lnTo>
                    <a:pt x="5692" y="3446"/>
                  </a:lnTo>
                  <a:lnTo>
                    <a:pt x="5805" y="3310"/>
                  </a:lnTo>
                  <a:lnTo>
                    <a:pt x="5805" y="3310"/>
                  </a:lnTo>
                  <a:lnTo>
                    <a:pt x="5839" y="3231"/>
                  </a:lnTo>
                  <a:lnTo>
                    <a:pt x="5884" y="3163"/>
                  </a:lnTo>
                  <a:lnTo>
                    <a:pt x="5941" y="3004"/>
                  </a:lnTo>
                  <a:lnTo>
                    <a:pt x="5975" y="2834"/>
                  </a:lnTo>
                  <a:lnTo>
                    <a:pt x="5998" y="2664"/>
                  </a:lnTo>
                  <a:lnTo>
                    <a:pt x="5998" y="2494"/>
                  </a:lnTo>
                  <a:lnTo>
                    <a:pt x="5986" y="2313"/>
                  </a:lnTo>
                  <a:lnTo>
                    <a:pt x="5964" y="2143"/>
                  </a:lnTo>
                  <a:lnTo>
                    <a:pt x="5930" y="1973"/>
                  </a:lnTo>
                  <a:lnTo>
                    <a:pt x="5930" y="1973"/>
                  </a:lnTo>
                  <a:lnTo>
                    <a:pt x="5884" y="1791"/>
                  </a:lnTo>
                  <a:lnTo>
                    <a:pt x="5839" y="1610"/>
                  </a:lnTo>
                  <a:lnTo>
                    <a:pt x="5771" y="1428"/>
                  </a:lnTo>
                  <a:lnTo>
                    <a:pt x="5692" y="1247"/>
                  </a:lnTo>
                  <a:lnTo>
                    <a:pt x="5601" y="1088"/>
                  </a:lnTo>
                  <a:lnTo>
                    <a:pt x="5510" y="930"/>
                  </a:lnTo>
                  <a:lnTo>
                    <a:pt x="5397" y="771"/>
                  </a:lnTo>
                  <a:lnTo>
                    <a:pt x="5261" y="635"/>
                  </a:lnTo>
                  <a:lnTo>
                    <a:pt x="5261" y="635"/>
                  </a:lnTo>
                  <a:lnTo>
                    <a:pt x="5113" y="510"/>
                  </a:lnTo>
                  <a:lnTo>
                    <a:pt x="4955" y="397"/>
                  </a:lnTo>
                  <a:lnTo>
                    <a:pt x="4785" y="295"/>
                  </a:lnTo>
                  <a:lnTo>
                    <a:pt x="4592" y="215"/>
                  </a:lnTo>
                  <a:lnTo>
                    <a:pt x="4411" y="147"/>
                  </a:lnTo>
                  <a:lnTo>
                    <a:pt x="4218" y="91"/>
                  </a:lnTo>
                  <a:lnTo>
                    <a:pt x="4014" y="45"/>
                  </a:lnTo>
                  <a:lnTo>
                    <a:pt x="3821" y="23"/>
                  </a:lnTo>
                  <a:lnTo>
                    <a:pt x="3821" y="23"/>
                  </a:lnTo>
                  <a:lnTo>
                    <a:pt x="3617" y="11"/>
                  </a:lnTo>
                  <a:lnTo>
                    <a:pt x="3424" y="0"/>
                  </a:lnTo>
                  <a:lnTo>
                    <a:pt x="3220" y="0"/>
                  </a:lnTo>
                  <a:lnTo>
                    <a:pt x="3016" y="11"/>
                  </a:lnTo>
                  <a:lnTo>
                    <a:pt x="2620" y="45"/>
                  </a:lnTo>
                  <a:lnTo>
                    <a:pt x="2223" y="9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11"/>
            <p:cNvSpPr/>
            <p:nvPr/>
          </p:nvSpPr>
          <p:spPr>
            <a:xfrm>
              <a:off x="4160992" y="-470217"/>
              <a:ext cx="261357" cy="185122"/>
            </a:xfrm>
            <a:custGeom>
              <a:avLst/>
              <a:gdLst/>
              <a:ahLst/>
              <a:cxnLst/>
              <a:rect l="l" t="t" r="r" b="b"/>
              <a:pathLst>
                <a:path w="7268" h="5148" extrusionOk="0">
                  <a:moveTo>
                    <a:pt x="4683" y="0"/>
                  </a:moveTo>
                  <a:lnTo>
                    <a:pt x="4478" y="12"/>
                  </a:lnTo>
                  <a:lnTo>
                    <a:pt x="4286" y="34"/>
                  </a:lnTo>
                  <a:lnTo>
                    <a:pt x="4082" y="57"/>
                  </a:lnTo>
                  <a:lnTo>
                    <a:pt x="3878" y="102"/>
                  </a:lnTo>
                  <a:lnTo>
                    <a:pt x="3685" y="159"/>
                  </a:lnTo>
                  <a:lnTo>
                    <a:pt x="3481" y="216"/>
                  </a:lnTo>
                  <a:lnTo>
                    <a:pt x="3288" y="284"/>
                  </a:lnTo>
                  <a:lnTo>
                    <a:pt x="3095" y="363"/>
                  </a:lnTo>
                  <a:lnTo>
                    <a:pt x="2903" y="454"/>
                  </a:lnTo>
                  <a:lnTo>
                    <a:pt x="2710" y="545"/>
                  </a:lnTo>
                  <a:lnTo>
                    <a:pt x="2529" y="647"/>
                  </a:lnTo>
                  <a:lnTo>
                    <a:pt x="2347" y="749"/>
                  </a:lnTo>
                  <a:lnTo>
                    <a:pt x="2177" y="862"/>
                  </a:lnTo>
                  <a:lnTo>
                    <a:pt x="2007" y="987"/>
                  </a:lnTo>
                  <a:lnTo>
                    <a:pt x="1837" y="1111"/>
                  </a:lnTo>
                  <a:lnTo>
                    <a:pt x="1678" y="1236"/>
                  </a:lnTo>
                  <a:lnTo>
                    <a:pt x="1531" y="1372"/>
                  </a:lnTo>
                  <a:lnTo>
                    <a:pt x="1384" y="1508"/>
                  </a:lnTo>
                  <a:lnTo>
                    <a:pt x="1248" y="1656"/>
                  </a:lnTo>
                  <a:lnTo>
                    <a:pt x="1112" y="1792"/>
                  </a:lnTo>
                  <a:lnTo>
                    <a:pt x="998" y="1939"/>
                  </a:lnTo>
                  <a:lnTo>
                    <a:pt x="874" y="2098"/>
                  </a:lnTo>
                  <a:lnTo>
                    <a:pt x="760" y="2268"/>
                  </a:lnTo>
                  <a:lnTo>
                    <a:pt x="658" y="2449"/>
                  </a:lnTo>
                  <a:lnTo>
                    <a:pt x="556" y="2642"/>
                  </a:lnTo>
                  <a:lnTo>
                    <a:pt x="454" y="2846"/>
                  </a:lnTo>
                  <a:lnTo>
                    <a:pt x="375" y="3050"/>
                  </a:lnTo>
                  <a:lnTo>
                    <a:pt x="295" y="3254"/>
                  </a:lnTo>
                  <a:lnTo>
                    <a:pt x="216" y="3469"/>
                  </a:lnTo>
                  <a:lnTo>
                    <a:pt x="159" y="3696"/>
                  </a:lnTo>
                  <a:lnTo>
                    <a:pt x="103" y="3911"/>
                  </a:lnTo>
                  <a:lnTo>
                    <a:pt x="57" y="4127"/>
                  </a:lnTo>
                  <a:lnTo>
                    <a:pt x="35" y="4342"/>
                  </a:lnTo>
                  <a:lnTo>
                    <a:pt x="12" y="4558"/>
                  </a:lnTo>
                  <a:lnTo>
                    <a:pt x="1" y="4762"/>
                  </a:lnTo>
                  <a:lnTo>
                    <a:pt x="1" y="4954"/>
                  </a:lnTo>
                  <a:lnTo>
                    <a:pt x="12" y="5147"/>
                  </a:lnTo>
                  <a:lnTo>
                    <a:pt x="148" y="5068"/>
                  </a:lnTo>
                  <a:lnTo>
                    <a:pt x="284" y="5000"/>
                  </a:lnTo>
                  <a:lnTo>
                    <a:pt x="545" y="4875"/>
                  </a:lnTo>
                  <a:lnTo>
                    <a:pt x="806" y="4762"/>
                  </a:lnTo>
                  <a:lnTo>
                    <a:pt x="1066" y="4682"/>
                  </a:lnTo>
                  <a:lnTo>
                    <a:pt x="1599" y="4535"/>
                  </a:lnTo>
                  <a:lnTo>
                    <a:pt x="1860" y="4456"/>
                  </a:lnTo>
                  <a:lnTo>
                    <a:pt x="2121" y="4376"/>
                  </a:lnTo>
                  <a:lnTo>
                    <a:pt x="2427" y="4286"/>
                  </a:lnTo>
                  <a:lnTo>
                    <a:pt x="2755" y="4195"/>
                  </a:lnTo>
                  <a:lnTo>
                    <a:pt x="3073" y="4115"/>
                  </a:lnTo>
                  <a:lnTo>
                    <a:pt x="3390" y="4036"/>
                  </a:lnTo>
                  <a:lnTo>
                    <a:pt x="4694" y="3775"/>
                  </a:lnTo>
                  <a:lnTo>
                    <a:pt x="5295" y="3639"/>
                  </a:lnTo>
                  <a:lnTo>
                    <a:pt x="5601" y="3560"/>
                  </a:lnTo>
                  <a:lnTo>
                    <a:pt x="5895" y="3469"/>
                  </a:lnTo>
                  <a:lnTo>
                    <a:pt x="6043" y="3413"/>
                  </a:lnTo>
                  <a:lnTo>
                    <a:pt x="6190" y="3345"/>
                  </a:lnTo>
                  <a:lnTo>
                    <a:pt x="6326" y="3277"/>
                  </a:lnTo>
                  <a:lnTo>
                    <a:pt x="6462" y="3197"/>
                  </a:lnTo>
                  <a:lnTo>
                    <a:pt x="6587" y="3118"/>
                  </a:lnTo>
                  <a:lnTo>
                    <a:pt x="6712" y="3027"/>
                  </a:lnTo>
                  <a:lnTo>
                    <a:pt x="6825" y="2925"/>
                  </a:lnTo>
                  <a:lnTo>
                    <a:pt x="6938" y="2812"/>
                  </a:lnTo>
                  <a:lnTo>
                    <a:pt x="7029" y="2687"/>
                  </a:lnTo>
                  <a:lnTo>
                    <a:pt x="7108" y="2562"/>
                  </a:lnTo>
                  <a:lnTo>
                    <a:pt x="7165" y="2438"/>
                  </a:lnTo>
                  <a:lnTo>
                    <a:pt x="7210" y="2302"/>
                  </a:lnTo>
                  <a:lnTo>
                    <a:pt x="7244" y="2166"/>
                  </a:lnTo>
                  <a:lnTo>
                    <a:pt x="7267" y="2030"/>
                  </a:lnTo>
                  <a:lnTo>
                    <a:pt x="7267" y="1894"/>
                  </a:lnTo>
                  <a:lnTo>
                    <a:pt x="7256" y="1758"/>
                  </a:lnTo>
                  <a:lnTo>
                    <a:pt x="7233" y="1622"/>
                  </a:lnTo>
                  <a:lnTo>
                    <a:pt x="7199" y="1485"/>
                  </a:lnTo>
                  <a:lnTo>
                    <a:pt x="7154" y="1349"/>
                  </a:lnTo>
                  <a:lnTo>
                    <a:pt x="7086" y="1213"/>
                  </a:lnTo>
                  <a:lnTo>
                    <a:pt x="7018" y="1089"/>
                  </a:lnTo>
                  <a:lnTo>
                    <a:pt x="6938" y="975"/>
                  </a:lnTo>
                  <a:lnTo>
                    <a:pt x="6848" y="862"/>
                  </a:lnTo>
                  <a:lnTo>
                    <a:pt x="6734" y="760"/>
                  </a:lnTo>
                  <a:lnTo>
                    <a:pt x="6576" y="613"/>
                  </a:lnTo>
                  <a:lnTo>
                    <a:pt x="6394" y="488"/>
                  </a:lnTo>
                  <a:lnTo>
                    <a:pt x="6224" y="375"/>
                  </a:lnTo>
                  <a:lnTo>
                    <a:pt x="6043" y="284"/>
                  </a:lnTo>
                  <a:lnTo>
                    <a:pt x="5850" y="193"/>
                  </a:lnTo>
                  <a:lnTo>
                    <a:pt x="5669" y="136"/>
                  </a:lnTo>
                  <a:lnTo>
                    <a:pt x="5476" y="80"/>
                  </a:lnTo>
                  <a:lnTo>
                    <a:pt x="5283" y="34"/>
                  </a:lnTo>
                  <a:lnTo>
                    <a:pt x="5079" y="12"/>
                  </a:lnTo>
                  <a:lnTo>
                    <a:pt x="488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11"/>
            <p:cNvSpPr/>
            <p:nvPr/>
          </p:nvSpPr>
          <p:spPr>
            <a:xfrm>
              <a:off x="4160992" y="-470217"/>
              <a:ext cx="261357" cy="185122"/>
            </a:xfrm>
            <a:custGeom>
              <a:avLst/>
              <a:gdLst/>
              <a:ahLst/>
              <a:cxnLst/>
              <a:rect l="l" t="t" r="r" b="b"/>
              <a:pathLst>
                <a:path w="7268" h="5148" fill="none" extrusionOk="0">
                  <a:moveTo>
                    <a:pt x="12" y="5147"/>
                  </a:moveTo>
                  <a:lnTo>
                    <a:pt x="12" y="5147"/>
                  </a:lnTo>
                  <a:lnTo>
                    <a:pt x="148" y="5068"/>
                  </a:lnTo>
                  <a:lnTo>
                    <a:pt x="284" y="5000"/>
                  </a:lnTo>
                  <a:lnTo>
                    <a:pt x="545" y="4875"/>
                  </a:lnTo>
                  <a:lnTo>
                    <a:pt x="806" y="4762"/>
                  </a:lnTo>
                  <a:lnTo>
                    <a:pt x="1066" y="4682"/>
                  </a:lnTo>
                  <a:lnTo>
                    <a:pt x="1599" y="4535"/>
                  </a:lnTo>
                  <a:lnTo>
                    <a:pt x="1860" y="4456"/>
                  </a:lnTo>
                  <a:lnTo>
                    <a:pt x="2121" y="4376"/>
                  </a:lnTo>
                  <a:lnTo>
                    <a:pt x="2121" y="4376"/>
                  </a:lnTo>
                  <a:lnTo>
                    <a:pt x="2427" y="4286"/>
                  </a:lnTo>
                  <a:lnTo>
                    <a:pt x="2755" y="4195"/>
                  </a:lnTo>
                  <a:lnTo>
                    <a:pt x="3073" y="4115"/>
                  </a:lnTo>
                  <a:lnTo>
                    <a:pt x="3390" y="4036"/>
                  </a:lnTo>
                  <a:lnTo>
                    <a:pt x="4694" y="3775"/>
                  </a:lnTo>
                  <a:lnTo>
                    <a:pt x="4694" y="3775"/>
                  </a:lnTo>
                  <a:lnTo>
                    <a:pt x="5295" y="3639"/>
                  </a:lnTo>
                  <a:lnTo>
                    <a:pt x="5601" y="3560"/>
                  </a:lnTo>
                  <a:lnTo>
                    <a:pt x="5895" y="3469"/>
                  </a:lnTo>
                  <a:lnTo>
                    <a:pt x="6043" y="3413"/>
                  </a:lnTo>
                  <a:lnTo>
                    <a:pt x="6190" y="3345"/>
                  </a:lnTo>
                  <a:lnTo>
                    <a:pt x="6326" y="3277"/>
                  </a:lnTo>
                  <a:lnTo>
                    <a:pt x="6462" y="3197"/>
                  </a:lnTo>
                  <a:lnTo>
                    <a:pt x="6587" y="3118"/>
                  </a:lnTo>
                  <a:lnTo>
                    <a:pt x="6712" y="3027"/>
                  </a:lnTo>
                  <a:lnTo>
                    <a:pt x="6825" y="2925"/>
                  </a:lnTo>
                  <a:lnTo>
                    <a:pt x="6938" y="2812"/>
                  </a:lnTo>
                  <a:lnTo>
                    <a:pt x="6938" y="2812"/>
                  </a:lnTo>
                  <a:lnTo>
                    <a:pt x="7029" y="2687"/>
                  </a:lnTo>
                  <a:lnTo>
                    <a:pt x="7108" y="2562"/>
                  </a:lnTo>
                  <a:lnTo>
                    <a:pt x="7165" y="2438"/>
                  </a:lnTo>
                  <a:lnTo>
                    <a:pt x="7210" y="2302"/>
                  </a:lnTo>
                  <a:lnTo>
                    <a:pt x="7244" y="2166"/>
                  </a:lnTo>
                  <a:lnTo>
                    <a:pt x="7267" y="2030"/>
                  </a:lnTo>
                  <a:lnTo>
                    <a:pt x="7267" y="1894"/>
                  </a:lnTo>
                  <a:lnTo>
                    <a:pt x="7256" y="1758"/>
                  </a:lnTo>
                  <a:lnTo>
                    <a:pt x="7233" y="1622"/>
                  </a:lnTo>
                  <a:lnTo>
                    <a:pt x="7199" y="1485"/>
                  </a:lnTo>
                  <a:lnTo>
                    <a:pt x="7154" y="1349"/>
                  </a:lnTo>
                  <a:lnTo>
                    <a:pt x="7086" y="1213"/>
                  </a:lnTo>
                  <a:lnTo>
                    <a:pt x="7018" y="1089"/>
                  </a:lnTo>
                  <a:lnTo>
                    <a:pt x="6938" y="975"/>
                  </a:lnTo>
                  <a:lnTo>
                    <a:pt x="6848" y="862"/>
                  </a:lnTo>
                  <a:lnTo>
                    <a:pt x="6734" y="760"/>
                  </a:lnTo>
                  <a:lnTo>
                    <a:pt x="6734" y="760"/>
                  </a:lnTo>
                  <a:lnTo>
                    <a:pt x="6576" y="613"/>
                  </a:lnTo>
                  <a:lnTo>
                    <a:pt x="6394" y="488"/>
                  </a:lnTo>
                  <a:lnTo>
                    <a:pt x="6224" y="375"/>
                  </a:lnTo>
                  <a:lnTo>
                    <a:pt x="6043" y="284"/>
                  </a:lnTo>
                  <a:lnTo>
                    <a:pt x="5850" y="193"/>
                  </a:lnTo>
                  <a:lnTo>
                    <a:pt x="5669" y="136"/>
                  </a:lnTo>
                  <a:lnTo>
                    <a:pt x="5476" y="80"/>
                  </a:lnTo>
                  <a:lnTo>
                    <a:pt x="5283" y="34"/>
                  </a:lnTo>
                  <a:lnTo>
                    <a:pt x="5079" y="12"/>
                  </a:lnTo>
                  <a:lnTo>
                    <a:pt x="4887" y="0"/>
                  </a:lnTo>
                  <a:lnTo>
                    <a:pt x="4683" y="0"/>
                  </a:lnTo>
                  <a:lnTo>
                    <a:pt x="4478" y="12"/>
                  </a:lnTo>
                  <a:lnTo>
                    <a:pt x="4286" y="34"/>
                  </a:lnTo>
                  <a:lnTo>
                    <a:pt x="4082" y="57"/>
                  </a:lnTo>
                  <a:lnTo>
                    <a:pt x="3878" y="102"/>
                  </a:lnTo>
                  <a:lnTo>
                    <a:pt x="3685" y="159"/>
                  </a:lnTo>
                  <a:lnTo>
                    <a:pt x="3481" y="216"/>
                  </a:lnTo>
                  <a:lnTo>
                    <a:pt x="3288" y="284"/>
                  </a:lnTo>
                  <a:lnTo>
                    <a:pt x="3095" y="363"/>
                  </a:lnTo>
                  <a:lnTo>
                    <a:pt x="2903" y="454"/>
                  </a:lnTo>
                  <a:lnTo>
                    <a:pt x="2710" y="545"/>
                  </a:lnTo>
                  <a:lnTo>
                    <a:pt x="2529" y="647"/>
                  </a:lnTo>
                  <a:lnTo>
                    <a:pt x="2347" y="749"/>
                  </a:lnTo>
                  <a:lnTo>
                    <a:pt x="2177" y="862"/>
                  </a:lnTo>
                  <a:lnTo>
                    <a:pt x="2007" y="987"/>
                  </a:lnTo>
                  <a:lnTo>
                    <a:pt x="1837" y="1111"/>
                  </a:lnTo>
                  <a:lnTo>
                    <a:pt x="1678" y="1236"/>
                  </a:lnTo>
                  <a:lnTo>
                    <a:pt x="1531" y="1372"/>
                  </a:lnTo>
                  <a:lnTo>
                    <a:pt x="1384" y="1508"/>
                  </a:lnTo>
                  <a:lnTo>
                    <a:pt x="1248" y="1656"/>
                  </a:lnTo>
                  <a:lnTo>
                    <a:pt x="1112" y="1792"/>
                  </a:lnTo>
                  <a:lnTo>
                    <a:pt x="998" y="1939"/>
                  </a:lnTo>
                  <a:lnTo>
                    <a:pt x="998" y="1939"/>
                  </a:lnTo>
                  <a:lnTo>
                    <a:pt x="874" y="2098"/>
                  </a:lnTo>
                  <a:lnTo>
                    <a:pt x="760" y="2268"/>
                  </a:lnTo>
                  <a:lnTo>
                    <a:pt x="658" y="2449"/>
                  </a:lnTo>
                  <a:lnTo>
                    <a:pt x="556" y="2642"/>
                  </a:lnTo>
                  <a:lnTo>
                    <a:pt x="454" y="2846"/>
                  </a:lnTo>
                  <a:lnTo>
                    <a:pt x="375" y="3050"/>
                  </a:lnTo>
                  <a:lnTo>
                    <a:pt x="295" y="3254"/>
                  </a:lnTo>
                  <a:lnTo>
                    <a:pt x="216" y="3469"/>
                  </a:lnTo>
                  <a:lnTo>
                    <a:pt x="159" y="3696"/>
                  </a:lnTo>
                  <a:lnTo>
                    <a:pt x="103" y="3911"/>
                  </a:lnTo>
                  <a:lnTo>
                    <a:pt x="57" y="4127"/>
                  </a:lnTo>
                  <a:lnTo>
                    <a:pt x="35" y="4342"/>
                  </a:lnTo>
                  <a:lnTo>
                    <a:pt x="12" y="4558"/>
                  </a:lnTo>
                  <a:lnTo>
                    <a:pt x="1" y="4762"/>
                  </a:lnTo>
                  <a:lnTo>
                    <a:pt x="1" y="4954"/>
                  </a:lnTo>
                  <a:lnTo>
                    <a:pt x="12" y="514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11"/>
            <p:cNvSpPr/>
            <p:nvPr/>
          </p:nvSpPr>
          <p:spPr>
            <a:xfrm>
              <a:off x="4143875" y="-418435"/>
              <a:ext cx="239314" cy="289874"/>
            </a:xfrm>
            <a:custGeom>
              <a:avLst/>
              <a:gdLst/>
              <a:ahLst/>
              <a:cxnLst/>
              <a:rect l="l" t="t" r="r" b="b"/>
              <a:pathLst>
                <a:path w="6655" h="8061" extrusionOk="0">
                  <a:moveTo>
                    <a:pt x="6655" y="0"/>
                  </a:moveTo>
                  <a:lnTo>
                    <a:pt x="6337" y="11"/>
                  </a:lnTo>
                  <a:lnTo>
                    <a:pt x="5963" y="57"/>
                  </a:lnTo>
                  <a:lnTo>
                    <a:pt x="5555" y="125"/>
                  </a:lnTo>
                  <a:lnTo>
                    <a:pt x="5102" y="238"/>
                  </a:lnTo>
                  <a:lnTo>
                    <a:pt x="4637" y="374"/>
                  </a:lnTo>
                  <a:lnTo>
                    <a:pt x="4399" y="454"/>
                  </a:lnTo>
                  <a:lnTo>
                    <a:pt x="4150" y="533"/>
                  </a:lnTo>
                  <a:lnTo>
                    <a:pt x="3900" y="635"/>
                  </a:lnTo>
                  <a:lnTo>
                    <a:pt x="3662" y="737"/>
                  </a:lnTo>
                  <a:lnTo>
                    <a:pt x="3413" y="850"/>
                  </a:lnTo>
                  <a:lnTo>
                    <a:pt x="3163" y="975"/>
                  </a:lnTo>
                  <a:lnTo>
                    <a:pt x="2925" y="1111"/>
                  </a:lnTo>
                  <a:lnTo>
                    <a:pt x="2687" y="1258"/>
                  </a:lnTo>
                  <a:lnTo>
                    <a:pt x="2449" y="1406"/>
                  </a:lnTo>
                  <a:lnTo>
                    <a:pt x="2222" y="1576"/>
                  </a:lnTo>
                  <a:lnTo>
                    <a:pt x="2007" y="1746"/>
                  </a:lnTo>
                  <a:lnTo>
                    <a:pt x="1792" y="1927"/>
                  </a:lnTo>
                  <a:lnTo>
                    <a:pt x="1588" y="2120"/>
                  </a:lnTo>
                  <a:lnTo>
                    <a:pt x="1395" y="2324"/>
                  </a:lnTo>
                  <a:lnTo>
                    <a:pt x="1214" y="2528"/>
                  </a:lnTo>
                  <a:lnTo>
                    <a:pt x="1043" y="2755"/>
                  </a:lnTo>
                  <a:lnTo>
                    <a:pt x="885" y="2993"/>
                  </a:lnTo>
                  <a:lnTo>
                    <a:pt x="737" y="3242"/>
                  </a:lnTo>
                  <a:lnTo>
                    <a:pt x="613" y="3492"/>
                  </a:lnTo>
                  <a:lnTo>
                    <a:pt x="511" y="3764"/>
                  </a:lnTo>
                  <a:lnTo>
                    <a:pt x="409" y="4047"/>
                  </a:lnTo>
                  <a:lnTo>
                    <a:pt x="341" y="4331"/>
                  </a:lnTo>
                  <a:lnTo>
                    <a:pt x="250" y="4761"/>
                  </a:lnTo>
                  <a:lnTo>
                    <a:pt x="182" y="5181"/>
                  </a:lnTo>
                  <a:lnTo>
                    <a:pt x="125" y="5612"/>
                  </a:lnTo>
                  <a:lnTo>
                    <a:pt x="80" y="6031"/>
                  </a:lnTo>
                  <a:lnTo>
                    <a:pt x="46" y="6462"/>
                  </a:lnTo>
                  <a:lnTo>
                    <a:pt x="12" y="6893"/>
                  </a:lnTo>
                  <a:lnTo>
                    <a:pt x="1" y="7323"/>
                  </a:lnTo>
                  <a:lnTo>
                    <a:pt x="1" y="7754"/>
                  </a:lnTo>
                  <a:lnTo>
                    <a:pt x="1" y="8060"/>
                  </a:lnTo>
                  <a:lnTo>
                    <a:pt x="35" y="8060"/>
                  </a:lnTo>
                  <a:lnTo>
                    <a:pt x="35" y="7754"/>
                  </a:lnTo>
                  <a:lnTo>
                    <a:pt x="35" y="7323"/>
                  </a:lnTo>
                  <a:lnTo>
                    <a:pt x="46" y="6893"/>
                  </a:lnTo>
                  <a:lnTo>
                    <a:pt x="80" y="6462"/>
                  </a:lnTo>
                  <a:lnTo>
                    <a:pt x="114" y="6042"/>
                  </a:lnTo>
                  <a:lnTo>
                    <a:pt x="159" y="5612"/>
                  </a:lnTo>
                  <a:lnTo>
                    <a:pt x="216" y="5181"/>
                  </a:lnTo>
                  <a:lnTo>
                    <a:pt x="284" y="4761"/>
                  </a:lnTo>
                  <a:lnTo>
                    <a:pt x="375" y="4342"/>
                  </a:lnTo>
                  <a:lnTo>
                    <a:pt x="443" y="4047"/>
                  </a:lnTo>
                  <a:lnTo>
                    <a:pt x="533" y="3775"/>
                  </a:lnTo>
                  <a:lnTo>
                    <a:pt x="647" y="3514"/>
                  </a:lnTo>
                  <a:lnTo>
                    <a:pt x="771" y="3254"/>
                  </a:lnTo>
                  <a:lnTo>
                    <a:pt x="919" y="3016"/>
                  </a:lnTo>
                  <a:lnTo>
                    <a:pt x="1066" y="2777"/>
                  </a:lnTo>
                  <a:lnTo>
                    <a:pt x="1236" y="2551"/>
                  </a:lnTo>
                  <a:lnTo>
                    <a:pt x="1418" y="2347"/>
                  </a:lnTo>
                  <a:lnTo>
                    <a:pt x="1610" y="2143"/>
                  </a:lnTo>
                  <a:lnTo>
                    <a:pt x="1814" y="1950"/>
                  </a:lnTo>
                  <a:lnTo>
                    <a:pt x="2030" y="1769"/>
                  </a:lnTo>
                  <a:lnTo>
                    <a:pt x="2245" y="1599"/>
                  </a:lnTo>
                  <a:lnTo>
                    <a:pt x="2472" y="1440"/>
                  </a:lnTo>
                  <a:lnTo>
                    <a:pt x="2710" y="1281"/>
                  </a:lnTo>
                  <a:lnTo>
                    <a:pt x="2948" y="1145"/>
                  </a:lnTo>
                  <a:lnTo>
                    <a:pt x="3186" y="1009"/>
                  </a:lnTo>
                  <a:lnTo>
                    <a:pt x="3424" y="884"/>
                  </a:lnTo>
                  <a:lnTo>
                    <a:pt x="3673" y="771"/>
                  </a:lnTo>
                  <a:lnTo>
                    <a:pt x="3912" y="669"/>
                  </a:lnTo>
                  <a:lnTo>
                    <a:pt x="4161" y="567"/>
                  </a:lnTo>
                  <a:lnTo>
                    <a:pt x="4410" y="476"/>
                  </a:lnTo>
                  <a:lnTo>
                    <a:pt x="4648" y="397"/>
                  </a:lnTo>
                  <a:lnTo>
                    <a:pt x="5113" y="261"/>
                  </a:lnTo>
                  <a:lnTo>
                    <a:pt x="5555" y="159"/>
                  </a:lnTo>
                  <a:lnTo>
                    <a:pt x="5975" y="91"/>
                  </a:lnTo>
                  <a:lnTo>
                    <a:pt x="6337" y="45"/>
                  </a:lnTo>
                  <a:lnTo>
                    <a:pt x="6655" y="34"/>
                  </a:lnTo>
                  <a:lnTo>
                    <a:pt x="6655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11"/>
            <p:cNvSpPr/>
            <p:nvPr/>
          </p:nvSpPr>
          <p:spPr>
            <a:xfrm>
              <a:off x="3883818" y="-758825"/>
              <a:ext cx="208748" cy="331875"/>
            </a:xfrm>
            <a:custGeom>
              <a:avLst/>
              <a:gdLst/>
              <a:ahLst/>
              <a:cxnLst/>
              <a:rect l="l" t="t" r="r" b="b"/>
              <a:pathLst>
                <a:path w="5805" h="9229" extrusionOk="0">
                  <a:moveTo>
                    <a:pt x="1950" y="0"/>
                  </a:moveTo>
                  <a:lnTo>
                    <a:pt x="1723" y="23"/>
                  </a:lnTo>
                  <a:lnTo>
                    <a:pt x="1508" y="68"/>
                  </a:lnTo>
                  <a:lnTo>
                    <a:pt x="1292" y="136"/>
                  </a:lnTo>
                  <a:lnTo>
                    <a:pt x="1088" y="227"/>
                  </a:lnTo>
                  <a:lnTo>
                    <a:pt x="896" y="340"/>
                  </a:lnTo>
                  <a:lnTo>
                    <a:pt x="714" y="465"/>
                  </a:lnTo>
                  <a:lnTo>
                    <a:pt x="635" y="545"/>
                  </a:lnTo>
                  <a:lnTo>
                    <a:pt x="556" y="624"/>
                  </a:lnTo>
                  <a:lnTo>
                    <a:pt x="476" y="703"/>
                  </a:lnTo>
                  <a:lnTo>
                    <a:pt x="408" y="794"/>
                  </a:lnTo>
                  <a:lnTo>
                    <a:pt x="340" y="896"/>
                  </a:lnTo>
                  <a:lnTo>
                    <a:pt x="283" y="998"/>
                  </a:lnTo>
                  <a:lnTo>
                    <a:pt x="227" y="1100"/>
                  </a:lnTo>
                  <a:lnTo>
                    <a:pt x="181" y="1213"/>
                  </a:lnTo>
                  <a:lnTo>
                    <a:pt x="102" y="1417"/>
                  </a:lnTo>
                  <a:lnTo>
                    <a:pt x="57" y="1621"/>
                  </a:lnTo>
                  <a:lnTo>
                    <a:pt x="23" y="1826"/>
                  </a:lnTo>
                  <a:lnTo>
                    <a:pt x="0" y="2041"/>
                  </a:lnTo>
                  <a:lnTo>
                    <a:pt x="0" y="2245"/>
                  </a:lnTo>
                  <a:lnTo>
                    <a:pt x="11" y="2449"/>
                  </a:lnTo>
                  <a:lnTo>
                    <a:pt x="45" y="2664"/>
                  </a:lnTo>
                  <a:lnTo>
                    <a:pt x="91" y="2868"/>
                  </a:lnTo>
                  <a:lnTo>
                    <a:pt x="136" y="3072"/>
                  </a:lnTo>
                  <a:lnTo>
                    <a:pt x="204" y="3277"/>
                  </a:lnTo>
                  <a:lnTo>
                    <a:pt x="283" y="3469"/>
                  </a:lnTo>
                  <a:lnTo>
                    <a:pt x="363" y="3662"/>
                  </a:lnTo>
                  <a:lnTo>
                    <a:pt x="453" y="3855"/>
                  </a:lnTo>
                  <a:lnTo>
                    <a:pt x="556" y="4047"/>
                  </a:lnTo>
                  <a:lnTo>
                    <a:pt x="669" y="4229"/>
                  </a:lnTo>
                  <a:lnTo>
                    <a:pt x="771" y="4399"/>
                  </a:lnTo>
                  <a:lnTo>
                    <a:pt x="918" y="4614"/>
                  </a:lnTo>
                  <a:lnTo>
                    <a:pt x="1066" y="4818"/>
                  </a:lnTo>
                  <a:lnTo>
                    <a:pt x="1224" y="5022"/>
                  </a:lnTo>
                  <a:lnTo>
                    <a:pt x="1394" y="5226"/>
                  </a:lnTo>
                  <a:lnTo>
                    <a:pt x="1734" y="5600"/>
                  </a:lnTo>
                  <a:lnTo>
                    <a:pt x="2097" y="5975"/>
                  </a:lnTo>
                  <a:lnTo>
                    <a:pt x="2471" y="6326"/>
                  </a:lnTo>
                  <a:lnTo>
                    <a:pt x="2845" y="6677"/>
                  </a:lnTo>
                  <a:lnTo>
                    <a:pt x="3605" y="7369"/>
                  </a:lnTo>
                  <a:lnTo>
                    <a:pt x="3968" y="7732"/>
                  </a:lnTo>
                  <a:lnTo>
                    <a:pt x="4206" y="7981"/>
                  </a:lnTo>
                  <a:lnTo>
                    <a:pt x="4455" y="8264"/>
                  </a:lnTo>
                  <a:lnTo>
                    <a:pt x="4705" y="8548"/>
                  </a:lnTo>
                  <a:lnTo>
                    <a:pt x="4909" y="8820"/>
                  </a:lnTo>
                  <a:lnTo>
                    <a:pt x="4999" y="8945"/>
                  </a:lnTo>
                  <a:lnTo>
                    <a:pt x="5067" y="9047"/>
                  </a:lnTo>
                  <a:lnTo>
                    <a:pt x="5113" y="9149"/>
                  </a:lnTo>
                  <a:lnTo>
                    <a:pt x="5147" y="9228"/>
                  </a:lnTo>
                  <a:lnTo>
                    <a:pt x="5237" y="8956"/>
                  </a:lnTo>
                  <a:lnTo>
                    <a:pt x="5328" y="8684"/>
                  </a:lnTo>
                  <a:lnTo>
                    <a:pt x="5407" y="8401"/>
                  </a:lnTo>
                  <a:lnTo>
                    <a:pt x="5475" y="8106"/>
                  </a:lnTo>
                  <a:lnTo>
                    <a:pt x="5543" y="7811"/>
                  </a:lnTo>
                  <a:lnTo>
                    <a:pt x="5611" y="7505"/>
                  </a:lnTo>
                  <a:lnTo>
                    <a:pt x="5657" y="7188"/>
                  </a:lnTo>
                  <a:lnTo>
                    <a:pt x="5702" y="6881"/>
                  </a:lnTo>
                  <a:lnTo>
                    <a:pt x="5747" y="6564"/>
                  </a:lnTo>
                  <a:lnTo>
                    <a:pt x="5770" y="6247"/>
                  </a:lnTo>
                  <a:lnTo>
                    <a:pt x="5793" y="5918"/>
                  </a:lnTo>
                  <a:lnTo>
                    <a:pt x="5804" y="5600"/>
                  </a:lnTo>
                  <a:lnTo>
                    <a:pt x="5804" y="5283"/>
                  </a:lnTo>
                  <a:lnTo>
                    <a:pt x="5793" y="4954"/>
                  </a:lnTo>
                  <a:lnTo>
                    <a:pt x="5770" y="4637"/>
                  </a:lnTo>
                  <a:lnTo>
                    <a:pt x="5736" y="4319"/>
                  </a:lnTo>
                  <a:lnTo>
                    <a:pt x="5691" y="4002"/>
                  </a:lnTo>
                  <a:lnTo>
                    <a:pt x="5634" y="3696"/>
                  </a:lnTo>
                  <a:lnTo>
                    <a:pt x="5566" y="3390"/>
                  </a:lnTo>
                  <a:lnTo>
                    <a:pt x="5475" y="3095"/>
                  </a:lnTo>
                  <a:lnTo>
                    <a:pt x="5385" y="2800"/>
                  </a:lnTo>
                  <a:lnTo>
                    <a:pt x="5271" y="2517"/>
                  </a:lnTo>
                  <a:lnTo>
                    <a:pt x="5147" y="2245"/>
                  </a:lnTo>
                  <a:lnTo>
                    <a:pt x="4999" y="1973"/>
                  </a:lnTo>
                  <a:lnTo>
                    <a:pt x="4852" y="1723"/>
                  </a:lnTo>
                  <a:lnTo>
                    <a:pt x="4671" y="1474"/>
                  </a:lnTo>
                  <a:lnTo>
                    <a:pt x="4489" y="1247"/>
                  </a:lnTo>
                  <a:lnTo>
                    <a:pt x="4285" y="1021"/>
                  </a:lnTo>
                  <a:lnTo>
                    <a:pt x="4058" y="817"/>
                  </a:lnTo>
                  <a:lnTo>
                    <a:pt x="3820" y="624"/>
                  </a:lnTo>
                  <a:lnTo>
                    <a:pt x="3560" y="442"/>
                  </a:lnTo>
                  <a:lnTo>
                    <a:pt x="3288" y="284"/>
                  </a:lnTo>
                  <a:lnTo>
                    <a:pt x="3072" y="182"/>
                  </a:lnTo>
                  <a:lnTo>
                    <a:pt x="2857" y="102"/>
                  </a:lnTo>
                  <a:lnTo>
                    <a:pt x="2630" y="46"/>
                  </a:lnTo>
                  <a:lnTo>
                    <a:pt x="2403" y="12"/>
                  </a:lnTo>
                  <a:lnTo>
                    <a:pt x="217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11"/>
            <p:cNvSpPr/>
            <p:nvPr/>
          </p:nvSpPr>
          <p:spPr>
            <a:xfrm>
              <a:off x="3883818" y="-758825"/>
              <a:ext cx="208748" cy="331875"/>
            </a:xfrm>
            <a:custGeom>
              <a:avLst/>
              <a:gdLst/>
              <a:ahLst/>
              <a:cxnLst/>
              <a:rect l="l" t="t" r="r" b="b"/>
              <a:pathLst>
                <a:path w="5805" h="9229" fill="none" extrusionOk="0">
                  <a:moveTo>
                    <a:pt x="5147" y="9228"/>
                  </a:moveTo>
                  <a:lnTo>
                    <a:pt x="5147" y="9228"/>
                  </a:lnTo>
                  <a:lnTo>
                    <a:pt x="5237" y="8956"/>
                  </a:lnTo>
                  <a:lnTo>
                    <a:pt x="5328" y="8684"/>
                  </a:lnTo>
                  <a:lnTo>
                    <a:pt x="5407" y="8401"/>
                  </a:lnTo>
                  <a:lnTo>
                    <a:pt x="5475" y="8106"/>
                  </a:lnTo>
                  <a:lnTo>
                    <a:pt x="5543" y="7811"/>
                  </a:lnTo>
                  <a:lnTo>
                    <a:pt x="5611" y="7505"/>
                  </a:lnTo>
                  <a:lnTo>
                    <a:pt x="5657" y="7188"/>
                  </a:lnTo>
                  <a:lnTo>
                    <a:pt x="5702" y="6881"/>
                  </a:lnTo>
                  <a:lnTo>
                    <a:pt x="5747" y="6564"/>
                  </a:lnTo>
                  <a:lnTo>
                    <a:pt x="5770" y="6247"/>
                  </a:lnTo>
                  <a:lnTo>
                    <a:pt x="5793" y="5918"/>
                  </a:lnTo>
                  <a:lnTo>
                    <a:pt x="5804" y="5600"/>
                  </a:lnTo>
                  <a:lnTo>
                    <a:pt x="5804" y="5283"/>
                  </a:lnTo>
                  <a:lnTo>
                    <a:pt x="5793" y="4954"/>
                  </a:lnTo>
                  <a:lnTo>
                    <a:pt x="5770" y="4637"/>
                  </a:lnTo>
                  <a:lnTo>
                    <a:pt x="5736" y="4319"/>
                  </a:lnTo>
                  <a:lnTo>
                    <a:pt x="5691" y="4002"/>
                  </a:lnTo>
                  <a:lnTo>
                    <a:pt x="5634" y="3696"/>
                  </a:lnTo>
                  <a:lnTo>
                    <a:pt x="5566" y="3390"/>
                  </a:lnTo>
                  <a:lnTo>
                    <a:pt x="5475" y="3095"/>
                  </a:lnTo>
                  <a:lnTo>
                    <a:pt x="5385" y="2800"/>
                  </a:lnTo>
                  <a:lnTo>
                    <a:pt x="5271" y="2517"/>
                  </a:lnTo>
                  <a:lnTo>
                    <a:pt x="5147" y="2245"/>
                  </a:lnTo>
                  <a:lnTo>
                    <a:pt x="4999" y="1973"/>
                  </a:lnTo>
                  <a:lnTo>
                    <a:pt x="4852" y="1723"/>
                  </a:lnTo>
                  <a:lnTo>
                    <a:pt x="4671" y="1474"/>
                  </a:lnTo>
                  <a:lnTo>
                    <a:pt x="4489" y="1247"/>
                  </a:lnTo>
                  <a:lnTo>
                    <a:pt x="4285" y="1021"/>
                  </a:lnTo>
                  <a:lnTo>
                    <a:pt x="4058" y="817"/>
                  </a:lnTo>
                  <a:lnTo>
                    <a:pt x="3820" y="624"/>
                  </a:lnTo>
                  <a:lnTo>
                    <a:pt x="3560" y="442"/>
                  </a:lnTo>
                  <a:lnTo>
                    <a:pt x="3288" y="284"/>
                  </a:lnTo>
                  <a:lnTo>
                    <a:pt x="3288" y="284"/>
                  </a:lnTo>
                  <a:lnTo>
                    <a:pt x="3072" y="182"/>
                  </a:lnTo>
                  <a:lnTo>
                    <a:pt x="2857" y="102"/>
                  </a:lnTo>
                  <a:lnTo>
                    <a:pt x="2630" y="46"/>
                  </a:lnTo>
                  <a:lnTo>
                    <a:pt x="2403" y="12"/>
                  </a:lnTo>
                  <a:lnTo>
                    <a:pt x="2177" y="0"/>
                  </a:lnTo>
                  <a:lnTo>
                    <a:pt x="1950" y="0"/>
                  </a:lnTo>
                  <a:lnTo>
                    <a:pt x="1723" y="23"/>
                  </a:lnTo>
                  <a:lnTo>
                    <a:pt x="1508" y="68"/>
                  </a:lnTo>
                  <a:lnTo>
                    <a:pt x="1292" y="136"/>
                  </a:lnTo>
                  <a:lnTo>
                    <a:pt x="1088" y="227"/>
                  </a:lnTo>
                  <a:lnTo>
                    <a:pt x="896" y="340"/>
                  </a:lnTo>
                  <a:lnTo>
                    <a:pt x="714" y="465"/>
                  </a:lnTo>
                  <a:lnTo>
                    <a:pt x="635" y="545"/>
                  </a:lnTo>
                  <a:lnTo>
                    <a:pt x="556" y="624"/>
                  </a:lnTo>
                  <a:lnTo>
                    <a:pt x="476" y="703"/>
                  </a:lnTo>
                  <a:lnTo>
                    <a:pt x="408" y="794"/>
                  </a:lnTo>
                  <a:lnTo>
                    <a:pt x="340" y="896"/>
                  </a:lnTo>
                  <a:lnTo>
                    <a:pt x="283" y="998"/>
                  </a:lnTo>
                  <a:lnTo>
                    <a:pt x="227" y="1100"/>
                  </a:lnTo>
                  <a:lnTo>
                    <a:pt x="181" y="1213"/>
                  </a:lnTo>
                  <a:lnTo>
                    <a:pt x="181" y="1213"/>
                  </a:lnTo>
                  <a:lnTo>
                    <a:pt x="102" y="1417"/>
                  </a:lnTo>
                  <a:lnTo>
                    <a:pt x="57" y="1621"/>
                  </a:lnTo>
                  <a:lnTo>
                    <a:pt x="23" y="1826"/>
                  </a:lnTo>
                  <a:lnTo>
                    <a:pt x="0" y="2041"/>
                  </a:lnTo>
                  <a:lnTo>
                    <a:pt x="0" y="2245"/>
                  </a:lnTo>
                  <a:lnTo>
                    <a:pt x="11" y="2449"/>
                  </a:lnTo>
                  <a:lnTo>
                    <a:pt x="45" y="2664"/>
                  </a:lnTo>
                  <a:lnTo>
                    <a:pt x="91" y="2868"/>
                  </a:lnTo>
                  <a:lnTo>
                    <a:pt x="136" y="3072"/>
                  </a:lnTo>
                  <a:lnTo>
                    <a:pt x="204" y="3277"/>
                  </a:lnTo>
                  <a:lnTo>
                    <a:pt x="283" y="3469"/>
                  </a:lnTo>
                  <a:lnTo>
                    <a:pt x="363" y="3662"/>
                  </a:lnTo>
                  <a:lnTo>
                    <a:pt x="453" y="3855"/>
                  </a:lnTo>
                  <a:lnTo>
                    <a:pt x="556" y="4047"/>
                  </a:lnTo>
                  <a:lnTo>
                    <a:pt x="669" y="4229"/>
                  </a:lnTo>
                  <a:lnTo>
                    <a:pt x="771" y="4399"/>
                  </a:lnTo>
                  <a:lnTo>
                    <a:pt x="771" y="4399"/>
                  </a:lnTo>
                  <a:lnTo>
                    <a:pt x="918" y="4614"/>
                  </a:lnTo>
                  <a:lnTo>
                    <a:pt x="1066" y="4818"/>
                  </a:lnTo>
                  <a:lnTo>
                    <a:pt x="1224" y="5022"/>
                  </a:lnTo>
                  <a:lnTo>
                    <a:pt x="1394" y="5226"/>
                  </a:lnTo>
                  <a:lnTo>
                    <a:pt x="1734" y="5600"/>
                  </a:lnTo>
                  <a:lnTo>
                    <a:pt x="2097" y="5975"/>
                  </a:lnTo>
                  <a:lnTo>
                    <a:pt x="2471" y="6326"/>
                  </a:lnTo>
                  <a:lnTo>
                    <a:pt x="2845" y="6677"/>
                  </a:lnTo>
                  <a:lnTo>
                    <a:pt x="3605" y="7369"/>
                  </a:lnTo>
                  <a:lnTo>
                    <a:pt x="3605" y="7369"/>
                  </a:lnTo>
                  <a:lnTo>
                    <a:pt x="3968" y="7732"/>
                  </a:lnTo>
                  <a:lnTo>
                    <a:pt x="4206" y="7981"/>
                  </a:lnTo>
                  <a:lnTo>
                    <a:pt x="4455" y="8264"/>
                  </a:lnTo>
                  <a:lnTo>
                    <a:pt x="4705" y="8548"/>
                  </a:lnTo>
                  <a:lnTo>
                    <a:pt x="4909" y="8820"/>
                  </a:lnTo>
                  <a:lnTo>
                    <a:pt x="4999" y="8945"/>
                  </a:lnTo>
                  <a:lnTo>
                    <a:pt x="5067" y="9047"/>
                  </a:lnTo>
                  <a:lnTo>
                    <a:pt x="5113" y="9149"/>
                  </a:lnTo>
                  <a:lnTo>
                    <a:pt x="5147" y="922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11"/>
            <p:cNvSpPr/>
            <p:nvPr/>
          </p:nvSpPr>
          <p:spPr>
            <a:xfrm>
              <a:off x="3953112" y="-710712"/>
              <a:ext cx="125572" cy="467192"/>
            </a:xfrm>
            <a:custGeom>
              <a:avLst/>
              <a:gdLst/>
              <a:ahLst/>
              <a:cxnLst/>
              <a:rect l="l" t="t" r="r" b="b"/>
              <a:pathLst>
                <a:path w="3492" h="12992" extrusionOk="0">
                  <a:moveTo>
                    <a:pt x="23" y="0"/>
                  </a:moveTo>
                  <a:lnTo>
                    <a:pt x="0" y="34"/>
                  </a:lnTo>
                  <a:lnTo>
                    <a:pt x="91" y="91"/>
                  </a:lnTo>
                  <a:lnTo>
                    <a:pt x="182" y="181"/>
                  </a:lnTo>
                  <a:lnTo>
                    <a:pt x="284" y="283"/>
                  </a:lnTo>
                  <a:lnTo>
                    <a:pt x="397" y="408"/>
                  </a:lnTo>
                  <a:lnTo>
                    <a:pt x="510" y="544"/>
                  </a:lnTo>
                  <a:lnTo>
                    <a:pt x="635" y="714"/>
                  </a:lnTo>
                  <a:lnTo>
                    <a:pt x="771" y="896"/>
                  </a:lnTo>
                  <a:lnTo>
                    <a:pt x="907" y="1100"/>
                  </a:lnTo>
                  <a:lnTo>
                    <a:pt x="1111" y="1451"/>
                  </a:lnTo>
                  <a:lnTo>
                    <a:pt x="1327" y="1837"/>
                  </a:lnTo>
                  <a:lnTo>
                    <a:pt x="1542" y="2267"/>
                  </a:lnTo>
                  <a:lnTo>
                    <a:pt x="1769" y="2743"/>
                  </a:lnTo>
                  <a:lnTo>
                    <a:pt x="1984" y="3265"/>
                  </a:lnTo>
                  <a:lnTo>
                    <a:pt x="2188" y="3832"/>
                  </a:lnTo>
                  <a:lnTo>
                    <a:pt x="2403" y="4433"/>
                  </a:lnTo>
                  <a:lnTo>
                    <a:pt x="2596" y="5079"/>
                  </a:lnTo>
                  <a:lnTo>
                    <a:pt x="2778" y="5770"/>
                  </a:lnTo>
                  <a:lnTo>
                    <a:pt x="2936" y="6496"/>
                  </a:lnTo>
                  <a:lnTo>
                    <a:pt x="3016" y="6870"/>
                  </a:lnTo>
                  <a:lnTo>
                    <a:pt x="3084" y="7267"/>
                  </a:lnTo>
                  <a:lnTo>
                    <a:pt x="3152" y="7663"/>
                  </a:lnTo>
                  <a:lnTo>
                    <a:pt x="3220" y="8071"/>
                  </a:lnTo>
                  <a:lnTo>
                    <a:pt x="3265" y="8491"/>
                  </a:lnTo>
                  <a:lnTo>
                    <a:pt x="3322" y="8922"/>
                  </a:lnTo>
                  <a:lnTo>
                    <a:pt x="3356" y="9364"/>
                  </a:lnTo>
                  <a:lnTo>
                    <a:pt x="3401" y="9817"/>
                  </a:lnTo>
                  <a:lnTo>
                    <a:pt x="3424" y="10282"/>
                  </a:lnTo>
                  <a:lnTo>
                    <a:pt x="3446" y="10747"/>
                  </a:lnTo>
                  <a:lnTo>
                    <a:pt x="3458" y="11223"/>
                  </a:lnTo>
                  <a:lnTo>
                    <a:pt x="3458" y="11710"/>
                  </a:lnTo>
                  <a:lnTo>
                    <a:pt x="3458" y="12345"/>
                  </a:lnTo>
                  <a:lnTo>
                    <a:pt x="3435" y="12991"/>
                  </a:lnTo>
                  <a:lnTo>
                    <a:pt x="3469" y="12991"/>
                  </a:lnTo>
                  <a:lnTo>
                    <a:pt x="3492" y="12345"/>
                  </a:lnTo>
                  <a:lnTo>
                    <a:pt x="3492" y="11710"/>
                  </a:lnTo>
                  <a:lnTo>
                    <a:pt x="3492" y="11064"/>
                  </a:lnTo>
                  <a:lnTo>
                    <a:pt x="3469" y="10429"/>
                  </a:lnTo>
                  <a:lnTo>
                    <a:pt x="3435" y="9817"/>
                  </a:lnTo>
                  <a:lnTo>
                    <a:pt x="3378" y="9216"/>
                  </a:lnTo>
                  <a:lnTo>
                    <a:pt x="3322" y="8638"/>
                  </a:lnTo>
                  <a:lnTo>
                    <a:pt x="3254" y="8071"/>
                  </a:lnTo>
                  <a:lnTo>
                    <a:pt x="3163" y="7527"/>
                  </a:lnTo>
                  <a:lnTo>
                    <a:pt x="3072" y="6995"/>
                  </a:lnTo>
                  <a:lnTo>
                    <a:pt x="2970" y="6484"/>
                  </a:lnTo>
                  <a:lnTo>
                    <a:pt x="2868" y="5997"/>
                  </a:lnTo>
                  <a:lnTo>
                    <a:pt x="2744" y="5521"/>
                  </a:lnTo>
                  <a:lnTo>
                    <a:pt x="2630" y="5067"/>
                  </a:lnTo>
                  <a:lnTo>
                    <a:pt x="2494" y="4637"/>
                  </a:lnTo>
                  <a:lnTo>
                    <a:pt x="2358" y="4217"/>
                  </a:lnTo>
                  <a:lnTo>
                    <a:pt x="2222" y="3820"/>
                  </a:lnTo>
                  <a:lnTo>
                    <a:pt x="2086" y="3435"/>
                  </a:lnTo>
                  <a:lnTo>
                    <a:pt x="1939" y="3072"/>
                  </a:lnTo>
                  <a:lnTo>
                    <a:pt x="1791" y="2732"/>
                  </a:lnTo>
                  <a:lnTo>
                    <a:pt x="1644" y="2403"/>
                  </a:lnTo>
                  <a:lnTo>
                    <a:pt x="1508" y="2109"/>
                  </a:lnTo>
                  <a:lnTo>
                    <a:pt x="1361" y="1825"/>
                  </a:lnTo>
                  <a:lnTo>
                    <a:pt x="1213" y="1553"/>
                  </a:lnTo>
                  <a:lnTo>
                    <a:pt x="1066" y="1315"/>
                  </a:lnTo>
                  <a:lnTo>
                    <a:pt x="930" y="1088"/>
                  </a:lnTo>
                  <a:lnTo>
                    <a:pt x="794" y="884"/>
                  </a:lnTo>
                  <a:lnTo>
                    <a:pt x="669" y="692"/>
                  </a:lnTo>
                  <a:lnTo>
                    <a:pt x="544" y="533"/>
                  </a:lnTo>
                  <a:lnTo>
                    <a:pt x="420" y="385"/>
                  </a:lnTo>
                  <a:lnTo>
                    <a:pt x="306" y="261"/>
                  </a:lnTo>
                  <a:lnTo>
                    <a:pt x="204" y="147"/>
                  </a:lnTo>
                  <a:lnTo>
                    <a:pt x="114" y="68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11"/>
            <p:cNvSpPr/>
            <p:nvPr/>
          </p:nvSpPr>
          <p:spPr>
            <a:xfrm>
              <a:off x="3714234" y="-563962"/>
              <a:ext cx="294764" cy="257258"/>
            </a:xfrm>
            <a:custGeom>
              <a:avLst/>
              <a:gdLst/>
              <a:ahLst/>
              <a:cxnLst/>
              <a:rect l="l" t="t" r="r" b="b"/>
              <a:pathLst>
                <a:path w="8197" h="7154" extrusionOk="0">
                  <a:moveTo>
                    <a:pt x="4297" y="0"/>
                  </a:moveTo>
                  <a:lnTo>
                    <a:pt x="4172" y="23"/>
                  </a:lnTo>
                  <a:lnTo>
                    <a:pt x="4047" y="45"/>
                  </a:lnTo>
                  <a:lnTo>
                    <a:pt x="3923" y="79"/>
                  </a:lnTo>
                  <a:lnTo>
                    <a:pt x="3786" y="113"/>
                  </a:lnTo>
                  <a:lnTo>
                    <a:pt x="3662" y="159"/>
                  </a:lnTo>
                  <a:lnTo>
                    <a:pt x="3480" y="249"/>
                  </a:lnTo>
                  <a:lnTo>
                    <a:pt x="3299" y="329"/>
                  </a:lnTo>
                  <a:lnTo>
                    <a:pt x="3118" y="408"/>
                  </a:lnTo>
                  <a:lnTo>
                    <a:pt x="2925" y="465"/>
                  </a:lnTo>
                  <a:lnTo>
                    <a:pt x="2766" y="499"/>
                  </a:lnTo>
                  <a:lnTo>
                    <a:pt x="2608" y="510"/>
                  </a:lnTo>
                  <a:lnTo>
                    <a:pt x="2449" y="510"/>
                  </a:lnTo>
                  <a:lnTo>
                    <a:pt x="2290" y="499"/>
                  </a:lnTo>
                  <a:lnTo>
                    <a:pt x="1973" y="465"/>
                  </a:lnTo>
                  <a:lnTo>
                    <a:pt x="1814" y="454"/>
                  </a:lnTo>
                  <a:lnTo>
                    <a:pt x="1655" y="442"/>
                  </a:lnTo>
                  <a:lnTo>
                    <a:pt x="1440" y="454"/>
                  </a:lnTo>
                  <a:lnTo>
                    <a:pt x="1224" y="476"/>
                  </a:lnTo>
                  <a:lnTo>
                    <a:pt x="1009" y="510"/>
                  </a:lnTo>
                  <a:lnTo>
                    <a:pt x="794" y="578"/>
                  </a:lnTo>
                  <a:lnTo>
                    <a:pt x="590" y="646"/>
                  </a:lnTo>
                  <a:lnTo>
                    <a:pt x="386" y="748"/>
                  </a:lnTo>
                  <a:lnTo>
                    <a:pt x="193" y="862"/>
                  </a:lnTo>
                  <a:lnTo>
                    <a:pt x="0" y="986"/>
                  </a:lnTo>
                  <a:lnTo>
                    <a:pt x="250" y="1043"/>
                  </a:lnTo>
                  <a:lnTo>
                    <a:pt x="488" y="1111"/>
                  </a:lnTo>
                  <a:lnTo>
                    <a:pt x="726" y="1190"/>
                  </a:lnTo>
                  <a:lnTo>
                    <a:pt x="952" y="1281"/>
                  </a:lnTo>
                  <a:lnTo>
                    <a:pt x="1179" y="1394"/>
                  </a:lnTo>
                  <a:lnTo>
                    <a:pt x="1406" y="1519"/>
                  </a:lnTo>
                  <a:lnTo>
                    <a:pt x="1621" y="1655"/>
                  </a:lnTo>
                  <a:lnTo>
                    <a:pt x="1837" y="1803"/>
                  </a:lnTo>
                  <a:lnTo>
                    <a:pt x="2041" y="1961"/>
                  </a:lnTo>
                  <a:lnTo>
                    <a:pt x="2245" y="2120"/>
                  </a:lnTo>
                  <a:lnTo>
                    <a:pt x="2449" y="2290"/>
                  </a:lnTo>
                  <a:lnTo>
                    <a:pt x="2653" y="2471"/>
                  </a:lnTo>
                  <a:lnTo>
                    <a:pt x="3038" y="2845"/>
                  </a:lnTo>
                  <a:lnTo>
                    <a:pt x="3412" y="3220"/>
                  </a:lnTo>
                  <a:lnTo>
                    <a:pt x="3968" y="3809"/>
                  </a:lnTo>
                  <a:lnTo>
                    <a:pt x="4240" y="4104"/>
                  </a:lnTo>
                  <a:lnTo>
                    <a:pt x="4523" y="4387"/>
                  </a:lnTo>
                  <a:lnTo>
                    <a:pt x="4818" y="4659"/>
                  </a:lnTo>
                  <a:lnTo>
                    <a:pt x="5113" y="4931"/>
                  </a:lnTo>
                  <a:lnTo>
                    <a:pt x="5419" y="5192"/>
                  </a:lnTo>
                  <a:lnTo>
                    <a:pt x="5736" y="5430"/>
                  </a:lnTo>
                  <a:lnTo>
                    <a:pt x="6054" y="5634"/>
                  </a:lnTo>
                  <a:lnTo>
                    <a:pt x="6382" y="5827"/>
                  </a:lnTo>
                  <a:lnTo>
                    <a:pt x="7017" y="6190"/>
                  </a:lnTo>
                  <a:lnTo>
                    <a:pt x="7323" y="6394"/>
                  </a:lnTo>
                  <a:lnTo>
                    <a:pt x="7471" y="6496"/>
                  </a:lnTo>
                  <a:lnTo>
                    <a:pt x="7629" y="6609"/>
                  </a:lnTo>
                  <a:lnTo>
                    <a:pt x="7777" y="6722"/>
                  </a:lnTo>
                  <a:lnTo>
                    <a:pt x="7913" y="6859"/>
                  </a:lnTo>
                  <a:lnTo>
                    <a:pt x="8060" y="6995"/>
                  </a:lnTo>
                  <a:lnTo>
                    <a:pt x="8196" y="7153"/>
                  </a:lnTo>
                  <a:lnTo>
                    <a:pt x="8185" y="6779"/>
                  </a:lnTo>
                  <a:lnTo>
                    <a:pt x="8174" y="6405"/>
                  </a:lnTo>
                  <a:lnTo>
                    <a:pt x="8140" y="6031"/>
                  </a:lnTo>
                  <a:lnTo>
                    <a:pt x="8106" y="5668"/>
                  </a:lnTo>
                  <a:lnTo>
                    <a:pt x="8060" y="5305"/>
                  </a:lnTo>
                  <a:lnTo>
                    <a:pt x="7992" y="4954"/>
                  </a:lnTo>
                  <a:lnTo>
                    <a:pt x="7924" y="4603"/>
                  </a:lnTo>
                  <a:lnTo>
                    <a:pt x="7845" y="4263"/>
                  </a:lnTo>
                  <a:lnTo>
                    <a:pt x="7765" y="3934"/>
                  </a:lnTo>
                  <a:lnTo>
                    <a:pt x="7663" y="3605"/>
                  </a:lnTo>
                  <a:lnTo>
                    <a:pt x="7561" y="3288"/>
                  </a:lnTo>
                  <a:lnTo>
                    <a:pt x="7448" y="2970"/>
                  </a:lnTo>
                  <a:lnTo>
                    <a:pt x="7323" y="2675"/>
                  </a:lnTo>
                  <a:lnTo>
                    <a:pt x="7187" y="2381"/>
                  </a:lnTo>
                  <a:lnTo>
                    <a:pt x="7051" y="2097"/>
                  </a:lnTo>
                  <a:lnTo>
                    <a:pt x="6904" y="1825"/>
                  </a:lnTo>
                  <a:lnTo>
                    <a:pt x="6757" y="1587"/>
                  </a:lnTo>
                  <a:lnTo>
                    <a:pt x="6609" y="1360"/>
                  </a:lnTo>
                  <a:lnTo>
                    <a:pt x="6450" y="1145"/>
                  </a:lnTo>
                  <a:lnTo>
                    <a:pt x="6280" y="952"/>
                  </a:lnTo>
                  <a:lnTo>
                    <a:pt x="6110" y="760"/>
                  </a:lnTo>
                  <a:lnTo>
                    <a:pt x="5918" y="590"/>
                  </a:lnTo>
                  <a:lnTo>
                    <a:pt x="5725" y="442"/>
                  </a:lnTo>
                  <a:lnTo>
                    <a:pt x="5532" y="306"/>
                  </a:lnTo>
                  <a:lnTo>
                    <a:pt x="5317" y="193"/>
                  </a:lnTo>
                  <a:lnTo>
                    <a:pt x="5101" y="102"/>
                  </a:lnTo>
                  <a:lnTo>
                    <a:pt x="4999" y="68"/>
                  </a:lnTo>
                  <a:lnTo>
                    <a:pt x="4886" y="45"/>
                  </a:lnTo>
                  <a:lnTo>
                    <a:pt x="4773" y="23"/>
                  </a:lnTo>
                  <a:lnTo>
                    <a:pt x="464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11"/>
            <p:cNvSpPr/>
            <p:nvPr/>
          </p:nvSpPr>
          <p:spPr>
            <a:xfrm>
              <a:off x="3714234" y="-563962"/>
              <a:ext cx="294764" cy="257258"/>
            </a:xfrm>
            <a:custGeom>
              <a:avLst/>
              <a:gdLst/>
              <a:ahLst/>
              <a:cxnLst/>
              <a:rect l="l" t="t" r="r" b="b"/>
              <a:pathLst>
                <a:path w="8197" h="7154" fill="none" extrusionOk="0">
                  <a:moveTo>
                    <a:pt x="8196" y="7153"/>
                  </a:moveTo>
                  <a:lnTo>
                    <a:pt x="8196" y="7153"/>
                  </a:lnTo>
                  <a:lnTo>
                    <a:pt x="8185" y="6779"/>
                  </a:lnTo>
                  <a:lnTo>
                    <a:pt x="8174" y="6405"/>
                  </a:lnTo>
                  <a:lnTo>
                    <a:pt x="8140" y="6031"/>
                  </a:lnTo>
                  <a:lnTo>
                    <a:pt x="8106" y="5668"/>
                  </a:lnTo>
                  <a:lnTo>
                    <a:pt x="8060" y="5305"/>
                  </a:lnTo>
                  <a:lnTo>
                    <a:pt x="7992" y="4954"/>
                  </a:lnTo>
                  <a:lnTo>
                    <a:pt x="7924" y="4603"/>
                  </a:lnTo>
                  <a:lnTo>
                    <a:pt x="7845" y="4263"/>
                  </a:lnTo>
                  <a:lnTo>
                    <a:pt x="7765" y="3934"/>
                  </a:lnTo>
                  <a:lnTo>
                    <a:pt x="7663" y="3605"/>
                  </a:lnTo>
                  <a:lnTo>
                    <a:pt x="7561" y="3288"/>
                  </a:lnTo>
                  <a:lnTo>
                    <a:pt x="7448" y="2970"/>
                  </a:lnTo>
                  <a:lnTo>
                    <a:pt x="7323" y="2675"/>
                  </a:lnTo>
                  <a:lnTo>
                    <a:pt x="7187" y="2381"/>
                  </a:lnTo>
                  <a:lnTo>
                    <a:pt x="7051" y="2097"/>
                  </a:lnTo>
                  <a:lnTo>
                    <a:pt x="6904" y="1825"/>
                  </a:lnTo>
                  <a:lnTo>
                    <a:pt x="6904" y="1825"/>
                  </a:lnTo>
                  <a:lnTo>
                    <a:pt x="6757" y="1587"/>
                  </a:lnTo>
                  <a:lnTo>
                    <a:pt x="6609" y="1360"/>
                  </a:lnTo>
                  <a:lnTo>
                    <a:pt x="6450" y="1145"/>
                  </a:lnTo>
                  <a:lnTo>
                    <a:pt x="6280" y="952"/>
                  </a:lnTo>
                  <a:lnTo>
                    <a:pt x="6110" y="760"/>
                  </a:lnTo>
                  <a:lnTo>
                    <a:pt x="5918" y="590"/>
                  </a:lnTo>
                  <a:lnTo>
                    <a:pt x="5725" y="442"/>
                  </a:lnTo>
                  <a:lnTo>
                    <a:pt x="5532" y="306"/>
                  </a:lnTo>
                  <a:lnTo>
                    <a:pt x="5317" y="193"/>
                  </a:lnTo>
                  <a:lnTo>
                    <a:pt x="5101" y="102"/>
                  </a:lnTo>
                  <a:lnTo>
                    <a:pt x="4999" y="68"/>
                  </a:lnTo>
                  <a:lnTo>
                    <a:pt x="4886" y="45"/>
                  </a:lnTo>
                  <a:lnTo>
                    <a:pt x="4773" y="23"/>
                  </a:lnTo>
                  <a:lnTo>
                    <a:pt x="4648" y="0"/>
                  </a:lnTo>
                  <a:lnTo>
                    <a:pt x="4535" y="0"/>
                  </a:lnTo>
                  <a:lnTo>
                    <a:pt x="4410" y="0"/>
                  </a:lnTo>
                  <a:lnTo>
                    <a:pt x="4297" y="0"/>
                  </a:lnTo>
                  <a:lnTo>
                    <a:pt x="4172" y="23"/>
                  </a:lnTo>
                  <a:lnTo>
                    <a:pt x="4047" y="45"/>
                  </a:lnTo>
                  <a:lnTo>
                    <a:pt x="3923" y="79"/>
                  </a:lnTo>
                  <a:lnTo>
                    <a:pt x="3786" y="113"/>
                  </a:lnTo>
                  <a:lnTo>
                    <a:pt x="3662" y="159"/>
                  </a:lnTo>
                  <a:lnTo>
                    <a:pt x="3662" y="159"/>
                  </a:lnTo>
                  <a:lnTo>
                    <a:pt x="3480" y="249"/>
                  </a:lnTo>
                  <a:lnTo>
                    <a:pt x="3299" y="329"/>
                  </a:lnTo>
                  <a:lnTo>
                    <a:pt x="3118" y="408"/>
                  </a:lnTo>
                  <a:lnTo>
                    <a:pt x="2925" y="465"/>
                  </a:lnTo>
                  <a:lnTo>
                    <a:pt x="2925" y="465"/>
                  </a:lnTo>
                  <a:lnTo>
                    <a:pt x="2766" y="499"/>
                  </a:lnTo>
                  <a:lnTo>
                    <a:pt x="2608" y="510"/>
                  </a:lnTo>
                  <a:lnTo>
                    <a:pt x="2449" y="510"/>
                  </a:lnTo>
                  <a:lnTo>
                    <a:pt x="2290" y="499"/>
                  </a:lnTo>
                  <a:lnTo>
                    <a:pt x="1973" y="465"/>
                  </a:lnTo>
                  <a:lnTo>
                    <a:pt x="1814" y="454"/>
                  </a:lnTo>
                  <a:lnTo>
                    <a:pt x="1655" y="442"/>
                  </a:lnTo>
                  <a:lnTo>
                    <a:pt x="1655" y="442"/>
                  </a:lnTo>
                  <a:lnTo>
                    <a:pt x="1440" y="454"/>
                  </a:lnTo>
                  <a:lnTo>
                    <a:pt x="1224" y="476"/>
                  </a:lnTo>
                  <a:lnTo>
                    <a:pt x="1009" y="510"/>
                  </a:lnTo>
                  <a:lnTo>
                    <a:pt x="794" y="578"/>
                  </a:lnTo>
                  <a:lnTo>
                    <a:pt x="590" y="646"/>
                  </a:lnTo>
                  <a:lnTo>
                    <a:pt x="386" y="748"/>
                  </a:lnTo>
                  <a:lnTo>
                    <a:pt x="193" y="862"/>
                  </a:lnTo>
                  <a:lnTo>
                    <a:pt x="0" y="986"/>
                  </a:lnTo>
                  <a:lnTo>
                    <a:pt x="0" y="986"/>
                  </a:lnTo>
                  <a:lnTo>
                    <a:pt x="250" y="1043"/>
                  </a:lnTo>
                  <a:lnTo>
                    <a:pt x="488" y="1111"/>
                  </a:lnTo>
                  <a:lnTo>
                    <a:pt x="726" y="1190"/>
                  </a:lnTo>
                  <a:lnTo>
                    <a:pt x="952" y="1281"/>
                  </a:lnTo>
                  <a:lnTo>
                    <a:pt x="1179" y="1394"/>
                  </a:lnTo>
                  <a:lnTo>
                    <a:pt x="1406" y="1519"/>
                  </a:lnTo>
                  <a:lnTo>
                    <a:pt x="1621" y="1655"/>
                  </a:lnTo>
                  <a:lnTo>
                    <a:pt x="1837" y="1803"/>
                  </a:lnTo>
                  <a:lnTo>
                    <a:pt x="2041" y="1961"/>
                  </a:lnTo>
                  <a:lnTo>
                    <a:pt x="2245" y="2120"/>
                  </a:lnTo>
                  <a:lnTo>
                    <a:pt x="2449" y="2290"/>
                  </a:lnTo>
                  <a:lnTo>
                    <a:pt x="2653" y="2471"/>
                  </a:lnTo>
                  <a:lnTo>
                    <a:pt x="3038" y="2845"/>
                  </a:lnTo>
                  <a:lnTo>
                    <a:pt x="3412" y="3220"/>
                  </a:lnTo>
                  <a:lnTo>
                    <a:pt x="3412" y="3220"/>
                  </a:lnTo>
                  <a:lnTo>
                    <a:pt x="3968" y="3809"/>
                  </a:lnTo>
                  <a:lnTo>
                    <a:pt x="4240" y="4104"/>
                  </a:lnTo>
                  <a:lnTo>
                    <a:pt x="4523" y="4387"/>
                  </a:lnTo>
                  <a:lnTo>
                    <a:pt x="4818" y="4659"/>
                  </a:lnTo>
                  <a:lnTo>
                    <a:pt x="5113" y="4931"/>
                  </a:lnTo>
                  <a:lnTo>
                    <a:pt x="5419" y="5192"/>
                  </a:lnTo>
                  <a:lnTo>
                    <a:pt x="5736" y="5430"/>
                  </a:lnTo>
                  <a:lnTo>
                    <a:pt x="5736" y="5430"/>
                  </a:lnTo>
                  <a:lnTo>
                    <a:pt x="6054" y="5634"/>
                  </a:lnTo>
                  <a:lnTo>
                    <a:pt x="6382" y="5827"/>
                  </a:lnTo>
                  <a:lnTo>
                    <a:pt x="7017" y="6190"/>
                  </a:lnTo>
                  <a:lnTo>
                    <a:pt x="7323" y="6394"/>
                  </a:lnTo>
                  <a:lnTo>
                    <a:pt x="7471" y="6496"/>
                  </a:lnTo>
                  <a:lnTo>
                    <a:pt x="7629" y="6609"/>
                  </a:lnTo>
                  <a:lnTo>
                    <a:pt x="7777" y="6722"/>
                  </a:lnTo>
                  <a:lnTo>
                    <a:pt x="7913" y="6859"/>
                  </a:lnTo>
                  <a:lnTo>
                    <a:pt x="8060" y="6995"/>
                  </a:lnTo>
                  <a:lnTo>
                    <a:pt x="8196" y="715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11"/>
            <p:cNvSpPr/>
            <p:nvPr/>
          </p:nvSpPr>
          <p:spPr>
            <a:xfrm>
              <a:off x="3810425" y="-542782"/>
              <a:ext cx="231187" cy="434181"/>
            </a:xfrm>
            <a:custGeom>
              <a:avLst/>
              <a:gdLst/>
              <a:ahLst/>
              <a:cxnLst/>
              <a:rect l="l" t="t" r="r" b="b"/>
              <a:pathLst>
                <a:path w="6429" h="12074" extrusionOk="0">
                  <a:moveTo>
                    <a:pt x="12" y="1"/>
                  </a:moveTo>
                  <a:lnTo>
                    <a:pt x="1" y="35"/>
                  </a:lnTo>
                  <a:lnTo>
                    <a:pt x="205" y="103"/>
                  </a:lnTo>
                  <a:lnTo>
                    <a:pt x="420" y="182"/>
                  </a:lnTo>
                  <a:lnTo>
                    <a:pt x="624" y="273"/>
                  </a:lnTo>
                  <a:lnTo>
                    <a:pt x="828" y="375"/>
                  </a:lnTo>
                  <a:lnTo>
                    <a:pt x="1032" y="488"/>
                  </a:lnTo>
                  <a:lnTo>
                    <a:pt x="1225" y="601"/>
                  </a:lnTo>
                  <a:lnTo>
                    <a:pt x="1418" y="737"/>
                  </a:lnTo>
                  <a:lnTo>
                    <a:pt x="1610" y="873"/>
                  </a:lnTo>
                  <a:lnTo>
                    <a:pt x="1803" y="1009"/>
                  </a:lnTo>
                  <a:lnTo>
                    <a:pt x="1984" y="1157"/>
                  </a:lnTo>
                  <a:lnTo>
                    <a:pt x="2166" y="1316"/>
                  </a:lnTo>
                  <a:lnTo>
                    <a:pt x="2336" y="1474"/>
                  </a:lnTo>
                  <a:lnTo>
                    <a:pt x="2676" y="1803"/>
                  </a:lnTo>
                  <a:lnTo>
                    <a:pt x="2982" y="2143"/>
                  </a:lnTo>
                  <a:lnTo>
                    <a:pt x="3175" y="2381"/>
                  </a:lnTo>
                  <a:lnTo>
                    <a:pt x="3379" y="2619"/>
                  </a:lnTo>
                  <a:lnTo>
                    <a:pt x="3560" y="2869"/>
                  </a:lnTo>
                  <a:lnTo>
                    <a:pt x="3741" y="3129"/>
                  </a:lnTo>
                  <a:lnTo>
                    <a:pt x="3923" y="3390"/>
                  </a:lnTo>
                  <a:lnTo>
                    <a:pt x="4093" y="3651"/>
                  </a:lnTo>
                  <a:lnTo>
                    <a:pt x="4263" y="3923"/>
                  </a:lnTo>
                  <a:lnTo>
                    <a:pt x="4422" y="4195"/>
                  </a:lnTo>
                  <a:lnTo>
                    <a:pt x="4580" y="4478"/>
                  </a:lnTo>
                  <a:lnTo>
                    <a:pt x="4728" y="4762"/>
                  </a:lnTo>
                  <a:lnTo>
                    <a:pt x="4875" y="5045"/>
                  </a:lnTo>
                  <a:lnTo>
                    <a:pt x="5011" y="5340"/>
                  </a:lnTo>
                  <a:lnTo>
                    <a:pt x="5136" y="5635"/>
                  </a:lnTo>
                  <a:lnTo>
                    <a:pt x="5261" y="5941"/>
                  </a:lnTo>
                  <a:lnTo>
                    <a:pt x="5385" y="6247"/>
                  </a:lnTo>
                  <a:lnTo>
                    <a:pt x="5499" y="6553"/>
                  </a:lnTo>
                  <a:lnTo>
                    <a:pt x="5601" y="6859"/>
                  </a:lnTo>
                  <a:lnTo>
                    <a:pt x="5703" y="7176"/>
                  </a:lnTo>
                  <a:lnTo>
                    <a:pt x="5793" y="7494"/>
                  </a:lnTo>
                  <a:lnTo>
                    <a:pt x="5884" y="7811"/>
                  </a:lnTo>
                  <a:lnTo>
                    <a:pt x="5963" y="8129"/>
                  </a:lnTo>
                  <a:lnTo>
                    <a:pt x="6031" y="8457"/>
                  </a:lnTo>
                  <a:lnTo>
                    <a:pt x="6099" y="8786"/>
                  </a:lnTo>
                  <a:lnTo>
                    <a:pt x="6167" y="9115"/>
                  </a:lnTo>
                  <a:lnTo>
                    <a:pt x="6213" y="9444"/>
                  </a:lnTo>
                  <a:lnTo>
                    <a:pt x="6258" y="9772"/>
                  </a:lnTo>
                  <a:lnTo>
                    <a:pt x="6303" y="10101"/>
                  </a:lnTo>
                  <a:lnTo>
                    <a:pt x="6337" y="10441"/>
                  </a:lnTo>
                  <a:lnTo>
                    <a:pt x="6360" y="10770"/>
                  </a:lnTo>
                  <a:lnTo>
                    <a:pt x="6383" y="11110"/>
                  </a:lnTo>
                  <a:lnTo>
                    <a:pt x="6394" y="11439"/>
                  </a:lnTo>
                  <a:lnTo>
                    <a:pt x="6394" y="11779"/>
                  </a:lnTo>
                  <a:lnTo>
                    <a:pt x="6394" y="12074"/>
                  </a:lnTo>
                  <a:lnTo>
                    <a:pt x="6428" y="12074"/>
                  </a:lnTo>
                  <a:lnTo>
                    <a:pt x="6428" y="11779"/>
                  </a:lnTo>
                  <a:lnTo>
                    <a:pt x="6428" y="11439"/>
                  </a:lnTo>
                  <a:lnTo>
                    <a:pt x="6417" y="11099"/>
                  </a:lnTo>
                  <a:lnTo>
                    <a:pt x="6394" y="10770"/>
                  </a:lnTo>
                  <a:lnTo>
                    <a:pt x="6371" y="10430"/>
                  </a:lnTo>
                  <a:lnTo>
                    <a:pt x="6337" y="10101"/>
                  </a:lnTo>
                  <a:lnTo>
                    <a:pt x="6292" y="9761"/>
                  </a:lnTo>
                  <a:lnTo>
                    <a:pt x="6247" y="9432"/>
                  </a:lnTo>
                  <a:lnTo>
                    <a:pt x="6201" y="9104"/>
                  </a:lnTo>
                  <a:lnTo>
                    <a:pt x="6133" y="8775"/>
                  </a:lnTo>
                  <a:lnTo>
                    <a:pt x="6065" y="8446"/>
                  </a:lnTo>
                  <a:lnTo>
                    <a:pt x="5997" y="8129"/>
                  </a:lnTo>
                  <a:lnTo>
                    <a:pt x="5918" y="7800"/>
                  </a:lnTo>
                  <a:lnTo>
                    <a:pt x="5827" y="7482"/>
                  </a:lnTo>
                  <a:lnTo>
                    <a:pt x="5737" y="7165"/>
                  </a:lnTo>
                  <a:lnTo>
                    <a:pt x="5635" y="6848"/>
                  </a:lnTo>
                  <a:lnTo>
                    <a:pt x="5521" y="6542"/>
                  </a:lnTo>
                  <a:lnTo>
                    <a:pt x="5419" y="6235"/>
                  </a:lnTo>
                  <a:lnTo>
                    <a:pt x="5295" y="5929"/>
                  </a:lnTo>
                  <a:lnTo>
                    <a:pt x="5170" y="5623"/>
                  </a:lnTo>
                  <a:lnTo>
                    <a:pt x="5034" y="5329"/>
                  </a:lnTo>
                  <a:lnTo>
                    <a:pt x="4898" y="5034"/>
                  </a:lnTo>
                  <a:lnTo>
                    <a:pt x="4762" y="4750"/>
                  </a:lnTo>
                  <a:lnTo>
                    <a:pt x="4603" y="4456"/>
                  </a:lnTo>
                  <a:lnTo>
                    <a:pt x="4456" y="4184"/>
                  </a:lnTo>
                  <a:lnTo>
                    <a:pt x="4286" y="3900"/>
                  </a:lnTo>
                  <a:lnTo>
                    <a:pt x="4127" y="3628"/>
                  </a:lnTo>
                  <a:lnTo>
                    <a:pt x="3957" y="3367"/>
                  </a:lnTo>
                  <a:lnTo>
                    <a:pt x="3775" y="3107"/>
                  </a:lnTo>
                  <a:lnTo>
                    <a:pt x="3594" y="2846"/>
                  </a:lnTo>
                  <a:lnTo>
                    <a:pt x="3401" y="2597"/>
                  </a:lnTo>
                  <a:lnTo>
                    <a:pt x="3209" y="2359"/>
                  </a:lnTo>
                  <a:lnTo>
                    <a:pt x="3005" y="2120"/>
                  </a:lnTo>
                  <a:lnTo>
                    <a:pt x="2699" y="1780"/>
                  </a:lnTo>
                  <a:lnTo>
                    <a:pt x="2358" y="1452"/>
                  </a:lnTo>
                  <a:lnTo>
                    <a:pt x="2188" y="1293"/>
                  </a:lnTo>
                  <a:lnTo>
                    <a:pt x="2007" y="1134"/>
                  </a:lnTo>
                  <a:lnTo>
                    <a:pt x="1826" y="987"/>
                  </a:lnTo>
                  <a:lnTo>
                    <a:pt x="1633" y="839"/>
                  </a:lnTo>
                  <a:lnTo>
                    <a:pt x="1440" y="703"/>
                  </a:lnTo>
                  <a:lnTo>
                    <a:pt x="1248" y="579"/>
                  </a:lnTo>
                  <a:lnTo>
                    <a:pt x="1043" y="454"/>
                  </a:lnTo>
                  <a:lnTo>
                    <a:pt x="839" y="341"/>
                  </a:lnTo>
                  <a:lnTo>
                    <a:pt x="635" y="239"/>
                  </a:lnTo>
                  <a:lnTo>
                    <a:pt x="431" y="148"/>
                  </a:lnTo>
                  <a:lnTo>
                    <a:pt x="216" y="69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11"/>
            <p:cNvSpPr/>
            <p:nvPr/>
          </p:nvSpPr>
          <p:spPr>
            <a:xfrm>
              <a:off x="4139812" y="-701362"/>
              <a:ext cx="368554" cy="288651"/>
            </a:xfrm>
            <a:custGeom>
              <a:avLst/>
              <a:gdLst/>
              <a:ahLst/>
              <a:cxnLst/>
              <a:rect l="l" t="t" r="r" b="b"/>
              <a:pathLst>
                <a:path w="10249" h="8027" extrusionOk="0">
                  <a:moveTo>
                    <a:pt x="4682" y="1"/>
                  </a:moveTo>
                  <a:lnTo>
                    <a:pt x="4512" y="12"/>
                  </a:lnTo>
                  <a:lnTo>
                    <a:pt x="4342" y="23"/>
                  </a:lnTo>
                  <a:lnTo>
                    <a:pt x="4172" y="46"/>
                  </a:lnTo>
                  <a:lnTo>
                    <a:pt x="4002" y="91"/>
                  </a:lnTo>
                  <a:lnTo>
                    <a:pt x="3843" y="137"/>
                  </a:lnTo>
                  <a:lnTo>
                    <a:pt x="3684" y="194"/>
                  </a:lnTo>
                  <a:lnTo>
                    <a:pt x="3526" y="273"/>
                  </a:lnTo>
                  <a:lnTo>
                    <a:pt x="3378" y="352"/>
                  </a:lnTo>
                  <a:lnTo>
                    <a:pt x="3231" y="454"/>
                  </a:lnTo>
                  <a:lnTo>
                    <a:pt x="3095" y="568"/>
                  </a:lnTo>
                  <a:lnTo>
                    <a:pt x="2505" y="1066"/>
                  </a:lnTo>
                  <a:lnTo>
                    <a:pt x="2222" y="1316"/>
                  </a:lnTo>
                  <a:lnTo>
                    <a:pt x="1950" y="1577"/>
                  </a:lnTo>
                  <a:lnTo>
                    <a:pt x="1701" y="1849"/>
                  </a:lnTo>
                  <a:lnTo>
                    <a:pt x="1576" y="1985"/>
                  </a:lnTo>
                  <a:lnTo>
                    <a:pt x="1451" y="2132"/>
                  </a:lnTo>
                  <a:lnTo>
                    <a:pt x="1338" y="2279"/>
                  </a:lnTo>
                  <a:lnTo>
                    <a:pt x="1224" y="2438"/>
                  </a:lnTo>
                  <a:lnTo>
                    <a:pt x="1122" y="2608"/>
                  </a:lnTo>
                  <a:lnTo>
                    <a:pt x="1020" y="2789"/>
                  </a:lnTo>
                  <a:lnTo>
                    <a:pt x="873" y="3062"/>
                  </a:lnTo>
                  <a:lnTo>
                    <a:pt x="748" y="3345"/>
                  </a:lnTo>
                  <a:lnTo>
                    <a:pt x="624" y="3640"/>
                  </a:lnTo>
                  <a:lnTo>
                    <a:pt x="510" y="3946"/>
                  </a:lnTo>
                  <a:lnTo>
                    <a:pt x="408" y="4252"/>
                  </a:lnTo>
                  <a:lnTo>
                    <a:pt x="318" y="4569"/>
                  </a:lnTo>
                  <a:lnTo>
                    <a:pt x="238" y="4898"/>
                  </a:lnTo>
                  <a:lnTo>
                    <a:pt x="170" y="5227"/>
                  </a:lnTo>
                  <a:lnTo>
                    <a:pt x="114" y="5567"/>
                  </a:lnTo>
                  <a:lnTo>
                    <a:pt x="68" y="5907"/>
                  </a:lnTo>
                  <a:lnTo>
                    <a:pt x="34" y="6247"/>
                  </a:lnTo>
                  <a:lnTo>
                    <a:pt x="12" y="6598"/>
                  </a:lnTo>
                  <a:lnTo>
                    <a:pt x="0" y="6950"/>
                  </a:lnTo>
                  <a:lnTo>
                    <a:pt x="0" y="7313"/>
                  </a:lnTo>
                  <a:lnTo>
                    <a:pt x="23" y="7675"/>
                  </a:lnTo>
                  <a:lnTo>
                    <a:pt x="46" y="8027"/>
                  </a:lnTo>
                  <a:lnTo>
                    <a:pt x="261" y="7800"/>
                  </a:lnTo>
                  <a:lnTo>
                    <a:pt x="488" y="7573"/>
                  </a:lnTo>
                  <a:lnTo>
                    <a:pt x="714" y="7369"/>
                  </a:lnTo>
                  <a:lnTo>
                    <a:pt x="964" y="7165"/>
                  </a:lnTo>
                  <a:lnTo>
                    <a:pt x="1451" y="6780"/>
                  </a:lnTo>
                  <a:lnTo>
                    <a:pt x="1701" y="6587"/>
                  </a:lnTo>
                  <a:lnTo>
                    <a:pt x="1939" y="6383"/>
                  </a:lnTo>
                  <a:lnTo>
                    <a:pt x="2437" y="5952"/>
                  </a:lnTo>
                  <a:lnTo>
                    <a:pt x="2936" y="5533"/>
                  </a:lnTo>
                  <a:lnTo>
                    <a:pt x="3446" y="5125"/>
                  </a:lnTo>
                  <a:lnTo>
                    <a:pt x="3957" y="4717"/>
                  </a:lnTo>
                  <a:lnTo>
                    <a:pt x="4217" y="4501"/>
                  </a:lnTo>
                  <a:lnTo>
                    <a:pt x="4489" y="4252"/>
                  </a:lnTo>
                  <a:lnTo>
                    <a:pt x="4784" y="3968"/>
                  </a:lnTo>
                  <a:lnTo>
                    <a:pt x="5079" y="3662"/>
                  </a:lnTo>
                  <a:lnTo>
                    <a:pt x="5396" y="3356"/>
                  </a:lnTo>
                  <a:lnTo>
                    <a:pt x="5725" y="3028"/>
                  </a:lnTo>
                  <a:lnTo>
                    <a:pt x="6065" y="2721"/>
                  </a:lnTo>
                  <a:lnTo>
                    <a:pt x="6439" y="2415"/>
                  </a:lnTo>
                  <a:lnTo>
                    <a:pt x="6621" y="2268"/>
                  </a:lnTo>
                  <a:lnTo>
                    <a:pt x="6825" y="2132"/>
                  </a:lnTo>
                  <a:lnTo>
                    <a:pt x="7017" y="1996"/>
                  </a:lnTo>
                  <a:lnTo>
                    <a:pt x="7233" y="1871"/>
                  </a:lnTo>
                  <a:lnTo>
                    <a:pt x="7448" y="1758"/>
                  </a:lnTo>
                  <a:lnTo>
                    <a:pt x="7663" y="1645"/>
                  </a:lnTo>
                  <a:lnTo>
                    <a:pt x="7890" y="1554"/>
                  </a:lnTo>
                  <a:lnTo>
                    <a:pt x="8128" y="1463"/>
                  </a:lnTo>
                  <a:lnTo>
                    <a:pt x="8366" y="1395"/>
                  </a:lnTo>
                  <a:lnTo>
                    <a:pt x="8604" y="1338"/>
                  </a:lnTo>
                  <a:lnTo>
                    <a:pt x="8865" y="1293"/>
                  </a:lnTo>
                  <a:lnTo>
                    <a:pt x="9126" y="1259"/>
                  </a:lnTo>
                  <a:lnTo>
                    <a:pt x="9398" y="1248"/>
                  </a:lnTo>
                  <a:lnTo>
                    <a:pt x="9670" y="1259"/>
                  </a:lnTo>
                  <a:lnTo>
                    <a:pt x="9953" y="1282"/>
                  </a:lnTo>
                  <a:lnTo>
                    <a:pt x="10248" y="1327"/>
                  </a:lnTo>
                  <a:lnTo>
                    <a:pt x="10112" y="1248"/>
                  </a:lnTo>
                  <a:lnTo>
                    <a:pt x="9976" y="1180"/>
                  </a:lnTo>
                  <a:lnTo>
                    <a:pt x="9670" y="1055"/>
                  </a:lnTo>
                  <a:lnTo>
                    <a:pt x="9353" y="953"/>
                  </a:lnTo>
                  <a:lnTo>
                    <a:pt x="9024" y="862"/>
                  </a:lnTo>
                  <a:lnTo>
                    <a:pt x="8706" y="794"/>
                  </a:lnTo>
                  <a:lnTo>
                    <a:pt x="8389" y="738"/>
                  </a:lnTo>
                  <a:lnTo>
                    <a:pt x="8094" y="704"/>
                  </a:lnTo>
                  <a:lnTo>
                    <a:pt x="7822" y="681"/>
                  </a:lnTo>
                  <a:lnTo>
                    <a:pt x="7516" y="658"/>
                  </a:lnTo>
                  <a:lnTo>
                    <a:pt x="7210" y="636"/>
                  </a:lnTo>
                  <a:lnTo>
                    <a:pt x="6904" y="590"/>
                  </a:lnTo>
                  <a:lnTo>
                    <a:pt x="6757" y="556"/>
                  </a:lnTo>
                  <a:lnTo>
                    <a:pt x="6609" y="522"/>
                  </a:lnTo>
                  <a:lnTo>
                    <a:pt x="6382" y="443"/>
                  </a:lnTo>
                  <a:lnTo>
                    <a:pt x="6156" y="364"/>
                  </a:lnTo>
                  <a:lnTo>
                    <a:pt x="5940" y="262"/>
                  </a:lnTo>
                  <a:lnTo>
                    <a:pt x="5714" y="182"/>
                  </a:lnTo>
                  <a:lnTo>
                    <a:pt x="5544" y="125"/>
                  </a:lnTo>
                  <a:lnTo>
                    <a:pt x="5374" y="80"/>
                  </a:lnTo>
                  <a:lnTo>
                    <a:pt x="5203" y="46"/>
                  </a:lnTo>
                  <a:lnTo>
                    <a:pt x="5022" y="23"/>
                  </a:lnTo>
                  <a:lnTo>
                    <a:pt x="4852" y="12"/>
                  </a:lnTo>
                  <a:lnTo>
                    <a:pt x="468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11"/>
            <p:cNvSpPr/>
            <p:nvPr/>
          </p:nvSpPr>
          <p:spPr>
            <a:xfrm>
              <a:off x="4139812" y="-701362"/>
              <a:ext cx="368554" cy="288651"/>
            </a:xfrm>
            <a:custGeom>
              <a:avLst/>
              <a:gdLst/>
              <a:ahLst/>
              <a:cxnLst/>
              <a:rect l="l" t="t" r="r" b="b"/>
              <a:pathLst>
                <a:path w="10249" h="8027" fill="none" extrusionOk="0">
                  <a:moveTo>
                    <a:pt x="46" y="8027"/>
                  </a:moveTo>
                  <a:lnTo>
                    <a:pt x="46" y="8027"/>
                  </a:lnTo>
                  <a:lnTo>
                    <a:pt x="23" y="7675"/>
                  </a:lnTo>
                  <a:lnTo>
                    <a:pt x="0" y="7313"/>
                  </a:lnTo>
                  <a:lnTo>
                    <a:pt x="0" y="6950"/>
                  </a:lnTo>
                  <a:lnTo>
                    <a:pt x="12" y="6598"/>
                  </a:lnTo>
                  <a:lnTo>
                    <a:pt x="34" y="6247"/>
                  </a:lnTo>
                  <a:lnTo>
                    <a:pt x="68" y="5907"/>
                  </a:lnTo>
                  <a:lnTo>
                    <a:pt x="114" y="5567"/>
                  </a:lnTo>
                  <a:lnTo>
                    <a:pt x="170" y="5227"/>
                  </a:lnTo>
                  <a:lnTo>
                    <a:pt x="238" y="4898"/>
                  </a:lnTo>
                  <a:lnTo>
                    <a:pt x="318" y="4569"/>
                  </a:lnTo>
                  <a:lnTo>
                    <a:pt x="408" y="4252"/>
                  </a:lnTo>
                  <a:lnTo>
                    <a:pt x="510" y="3946"/>
                  </a:lnTo>
                  <a:lnTo>
                    <a:pt x="624" y="3640"/>
                  </a:lnTo>
                  <a:lnTo>
                    <a:pt x="748" y="3345"/>
                  </a:lnTo>
                  <a:lnTo>
                    <a:pt x="873" y="3062"/>
                  </a:lnTo>
                  <a:lnTo>
                    <a:pt x="1020" y="2789"/>
                  </a:lnTo>
                  <a:lnTo>
                    <a:pt x="1020" y="2789"/>
                  </a:lnTo>
                  <a:lnTo>
                    <a:pt x="1122" y="2608"/>
                  </a:lnTo>
                  <a:lnTo>
                    <a:pt x="1224" y="2438"/>
                  </a:lnTo>
                  <a:lnTo>
                    <a:pt x="1338" y="2279"/>
                  </a:lnTo>
                  <a:lnTo>
                    <a:pt x="1451" y="2132"/>
                  </a:lnTo>
                  <a:lnTo>
                    <a:pt x="1576" y="1985"/>
                  </a:lnTo>
                  <a:lnTo>
                    <a:pt x="1701" y="1849"/>
                  </a:lnTo>
                  <a:lnTo>
                    <a:pt x="1950" y="1577"/>
                  </a:lnTo>
                  <a:lnTo>
                    <a:pt x="2222" y="1316"/>
                  </a:lnTo>
                  <a:lnTo>
                    <a:pt x="2505" y="1066"/>
                  </a:lnTo>
                  <a:lnTo>
                    <a:pt x="3095" y="568"/>
                  </a:lnTo>
                  <a:lnTo>
                    <a:pt x="3095" y="568"/>
                  </a:lnTo>
                  <a:lnTo>
                    <a:pt x="3231" y="454"/>
                  </a:lnTo>
                  <a:lnTo>
                    <a:pt x="3378" y="352"/>
                  </a:lnTo>
                  <a:lnTo>
                    <a:pt x="3526" y="273"/>
                  </a:lnTo>
                  <a:lnTo>
                    <a:pt x="3684" y="194"/>
                  </a:lnTo>
                  <a:lnTo>
                    <a:pt x="3843" y="137"/>
                  </a:lnTo>
                  <a:lnTo>
                    <a:pt x="4002" y="91"/>
                  </a:lnTo>
                  <a:lnTo>
                    <a:pt x="4172" y="46"/>
                  </a:lnTo>
                  <a:lnTo>
                    <a:pt x="4342" y="23"/>
                  </a:lnTo>
                  <a:lnTo>
                    <a:pt x="4512" y="12"/>
                  </a:lnTo>
                  <a:lnTo>
                    <a:pt x="4682" y="1"/>
                  </a:lnTo>
                  <a:lnTo>
                    <a:pt x="4852" y="12"/>
                  </a:lnTo>
                  <a:lnTo>
                    <a:pt x="5022" y="23"/>
                  </a:lnTo>
                  <a:lnTo>
                    <a:pt x="5203" y="46"/>
                  </a:lnTo>
                  <a:lnTo>
                    <a:pt x="5374" y="80"/>
                  </a:lnTo>
                  <a:lnTo>
                    <a:pt x="5544" y="125"/>
                  </a:lnTo>
                  <a:lnTo>
                    <a:pt x="5714" y="182"/>
                  </a:lnTo>
                  <a:lnTo>
                    <a:pt x="5714" y="182"/>
                  </a:lnTo>
                  <a:lnTo>
                    <a:pt x="5940" y="262"/>
                  </a:lnTo>
                  <a:lnTo>
                    <a:pt x="6156" y="364"/>
                  </a:lnTo>
                  <a:lnTo>
                    <a:pt x="6382" y="443"/>
                  </a:lnTo>
                  <a:lnTo>
                    <a:pt x="6609" y="522"/>
                  </a:lnTo>
                  <a:lnTo>
                    <a:pt x="6609" y="522"/>
                  </a:lnTo>
                  <a:lnTo>
                    <a:pt x="6757" y="556"/>
                  </a:lnTo>
                  <a:lnTo>
                    <a:pt x="6904" y="590"/>
                  </a:lnTo>
                  <a:lnTo>
                    <a:pt x="7210" y="636"/>
                  </a:lnTo>
                  <a:lnTo>
                    <a:pt x="7516" y="658"/>
                  </a:lnTo>
                  <a:lnTo>
                    <a:pt x="7822" y="681"/>
                  </a:lnTo>
                  <a:lnTo>
                    <a:pt x="7822" y="681"/>
                  </a:lnTo>
                  <a:lnTo>
                    <a:pt x="8094" y="704"/>
                  </a:lnTo>
                  <a:lnTo>
                    <a:pt x="8389" y="738"/>
                  </a:lnTo>
                  <a:lnTo>
                    <a:pt x="8706" y="794"/>
                  </a:lnTo>
                  <a:lnTo>
                    <a:pt x="9024" y="862"/>
                  </a:lnTo>
                  <a:lnTo>
                    <a:pt x="9353" y="953"/>
                  </a:lnTo>
                  <a:lnTo>
                    <a:pt x="9670" y="1055"/>
                  </a:lnTo>
                  <a:lnTo>
                    <a:pt x="9976" y="1180"/>
                  </a:lnTo>
                  <a:lnTo>
                    <a:pt x="10112" y="1248"/>
                  </a:lnTo>
                  <a:lnTo>
                    <a:pt x="10248" y="1327"/>
                  </a:lnTo>
                  <a:lnTo>
                    <a:pt x="10248" y="1327"/>
                  </a:lnTo>
                  <a:lnTo>
                    <a:pt x="9953" y="1282"/>
                  </a:lnTo>
                  <a:lnTo>
                    <a:pt x="9670" y="1259"/>
                  </a:lnTo>
                  <a:lnTo>
                    <a:pt x="9398" y="1248"/>
                  </a:lnTo>
                  <a:lnTo>
                    <a:pt x="9126" y="1259"/>
                  </a:lnTo>
                  <a:lnTo>
                    <a:pt x="8865" y="1293"/>
                  </a:lnTo>
                  <a:lnTo>
                    <a:pt x="8604" y="1338"/>
                  </a:lnTo>
                  <a:lnTo>
                    <a:pt x="8366" y="1395"/>
                  </a:lnTo>
                  <a:lnTo>
                    <a:pt x="8128" y="1463"/>
                  </a:lnTo>
                  <a:lnTo>
                    <a:pt x="7890" y="1554"/>
                  </a:lnTo>
                  <a:lnTo>
                    <a:pt x="7663" y="1645"/>
                  </a:lnTo>
                  <a:lnTo>
                    <a:pt x="7448" y="1758"/>
                  </a:lnTo>
                  <a:lnTo>
                    <a:pt x="7233" y="1871"/>
                  </a:lnTo>
                  <a:lnTo>
                    <a:pt x="7017" y="1996"/>
                  </a:lnTo>
                  <a:lnTo>
                    <a:pt x="6825" y="2132"/>
                  </a:lnTo>
                  <a:lnTo>
                    <a:pt x="6621" y="2268"/>
                  </a:lnTo>
                  <a:lnTo>
                    <a:pt x="6439" y="2415"/>
                  </a:lnTo>
                  <a:lnTo>
                    <a:pt x="6065" y="2721"/>
                  </a:lnTo>
                  <a:lnTo>
                    <a:pt x="5725" y="3028"/>
                  </a:lnTo>
                  <a:lnTo>
                    <a:pt x="5396" y="3356"/>
                  </a:lnTo>
                  <a:lnTo>
                    <a:pt x="5079" y="3662"/>
                  </a:lnTo>
                  <a:lnTo>
                    <a:pt x="4784" y="3968"/>
                  </a:lnTo>
                  <a:lnTo>
                    <a:pt x="4489" y="4252"/>
                  </a:lnTo>
                  <a:lnTo>
                    <a:pt x="4217" y="4501"/>
                  </a:lnTo>
                  <a:lnTo>
                    <a:pt x="3957" y="4717"/>
                  </a:lnTo>
                  <a:lnTo>
                    <a:pt x="3957" y="4717"/>
                  </a:lnTo>
                  <a:lnTo>
                    <a:pt x="3446" y="5125"/>
                  </a:lnTo>
                  <a:lnTo>
                    <a:pt x="2936" y="5533"/>
                  </a:lnTo>
                  <a:lnTo>
                    <a:pt x="2437" y="5952"/>
                  </a:lnTo>
                  <a:lnTo>
                    <a:pt x="1939" y="6383"/>
                  </a:lnTo>
                  <a:lnTo>
                    <a:pt x="1939" y="6383"/>
                  </a:lnTo>
                  <a:lnTo>
                    <a:pt x="1701" y="6587"/>
                  </a:lnTo>
                  <a:lnTo>
                    <a:pt x="1451" y="6780"/>
                  </a:lnTo>
                  <a:lnTo>
                    <a:pt x="964" y="7165"/>
                  </a:lnTo>
                  <a:lnTo>
                    <a:pt x="714" y="7369"/>
                  </a:lnTo>
                  <a:lnTo>
                    <a:pt x="488" y="7573"/>
                  </a:lnTo>
                  <a:lnTo>
                    <a:pt x="261" y="7800"/>
                  </a:lnTo>
                  <a:lnTo>
                    <a:pt x="46" y="802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11"/>
            <p:cNvSpPr/>
            <p:nvPr/>
          </p:nvSpPr>
          <p:spPr>
            <a:xfrm>
              <a:off x="4092526" y="-680146"/>
              <a:ext cx="282106" cy="650229"/>
            </a:xfrm>
            <a:custGeom>
              <a:avLst/>
              <a:gdLst/>
              <a:ahLst/>
              <a:cxnLst/>
              <a:rect l="l" t="t" r="r" b="b"/>
              <a:pathLst>
                <a:path w="7845" h="18082" extrusionOk="0">
                  <a:moveTo>
                    <a:pt x="7822" y="0"/>
                  </a:moveTo>
                  <a:lnTo>
                    <a:pt x="7584" y="102"/>
                  </a:lnTo>
                  <a:lnTo>
                    <a:pt x="7323" y="216"/>
                  </a:lnTo>
                  <a:lnTo>
                    <a:pt x="7063" y="352"/>
                  </a:lnTo>
                  <a:lnTo>
                    <a:pt x="6779" y="510"/>
                  </a:lnTo>
                  <a:lnTo>
                    <a:pt x="6507" y="680"/>
                  </a:lnTo>
                  <a:lnTo>
                    <a:pt x="6224" y="862"/>
                  </a:lnTo>
                  <a:lnTo>
                    <a:pt x="5940" y="1055"/>
                  </a:lnTo>
                  <a:lnTo>
                    <a:pt x="5657" y="1259"/>
                  </a:lnTo>
                  <a:lnTo>
                    <a:pt x="5385" y="1463"/>
                  </a:lnTo>
                  <a:lnTo>
                    <a:pt x="5113" y="1678"/>
                  </a:lnTo>
                  <a:lnTo>
                    <a:pt x="4852" y="1893"/>
                  </a:lnTo>
                  <a:lnTo>
                    <a:pt x="4614" y="2097"/>
                  </a:lnTo>
                  <a:lnTo>
                    <a:pt x="4376" y="2313"/>
                  </a:lnTo>
                  <a:lnTo>
                    <a:pt x="4172" y="2517"/>
                  </a:lnTo>
                  <a:lnTo>
                    <a:pt x="3979" y="2710"/>
                  </a:lnTo>
                  <a:lnTo>
                    <a:pt x="3809" y="2902"/>
                  </a:lnTo>
                  <a:lnTo>
                    <a:pt x="3605" y="3152"/>
                  </a:lnTo>
                  <a:lnTo>
                    <a:pt x="3401" y="3412"/>
                  </a:lnTo>
                  <a:lnTo>
                    <a:pt x="3197" y="3673"/>
                  </a:lnTo>
                  <a:lnTo>
                    <a:pt x="3016" y="3934"/>
                  </a:lnTo>
                  <a:lnTo>
                    <a:pt x="2834" y="4206"/>
                  </a:lnTo>
                  <a:lnTo>
                    <a:pt x="2653" y="4489"/>
                  </a:lnTo>
                  <a:lnTo>
                    <a:pt x="2483" y="4773"/>
                  </a:lnTo>
                  <a:lnTo>
                    <a:pt x="2324" y="5068"/>
                  </a:lnTo>
                  <a:lnTo>
                    <a:pt x="2165" y="5374"/>
                  </a:lnTo>
                  <a:lnTo>
                    <a:pt x="2018" y="5691"/>
                  </a:lnTo>
                  <a:lnTo>
                    <a:pt x="1871" y="6020"/>
                  </a:lnTo>
                  <a:lnTo>
                    <a:pt x="1735" y="6360"/>
                  </a:lnTo>
                  <a:lnTo>
                    <a:pt x="1599" y="6723"/>
                  </a:lnTo>
                  <a:lnTo>
                    <a:pt x="1474" y="7097"/>
                  </a:lnTo>
                  <a:lnTo>
                    <a:pt x="1361" y="7494"/>
                  </a:lnTo>
                  <a:lnTo>
                    <a:pt x="1236" y="7902"/>
                  </a:lnTo>
                  <a:lnTo>
                    <a:pt x="1134" y="8332"/>
                  </a:lnTo>
                  <a:lnTo>
                    <a:pt x="1020" y="8786"/>
                  </a:lnTo>
                  <a:lnTo>
                    <a:pt x="930" y="9262"/>
                  </a:lnTo>
                  <a:lnTo>
                    <a:pt x="828" y="9772"/>
                  </a:lnTo>
                  <a:lnTo>
                    <a:pt x="737" y="10294"/>
                  </a:lnTo>
                  <a:lnTo>
                    <a:pt x="658" y="10849"/>
                  </a:lnTo>
                  <a:lnTo>
                    <a:pt x="567" y="11427"/>
                  </a:lnTo>
                  <a:lnTo>
                    <a:pt x="488" y="12028"/>
                  </a:lnTo>
                  <a:lnTo>
                    <a:pt x="420" y="12674"/>
                  </a:lnTo>
                  <a:lnTo>
                    <a:pt x="352" y="13343"/>
                  </a:lnTo>
                  <a:lnTo>
                    <a:pt x="216" y="14771"/>
                  </a:lnTo>
                  <a:lnTo>
                    <a:pt x="102" y="16347"/>
                  </a:lnTo>
                  <a:lnTo>
                    <a:pt x="0" y="18082"/>
                  </a:lnTo>
                  <a:lnTo>
                    <a:pt x="34" y="18082"/>
                  </a:lnTo>
                  <a:lnTo>
                    <a:pt x="136" y="16358"/>
                  </a:lnTo>
                  <a:lnTo>
                    <a:pt x="250" y="14783"/>
                  </a:lnTo>
                  <a:lnTo>
                    <a:pt x="386" y="13343"/>
                  </a:lnTo>
                  <a:lnTo>
                    <a:pt x="454" y="12674"/>
                  </a:lnTo>
                  <a:lnTo>
                    <a:pt x="522" y="12039"/>
                  </a:lnTo>
                  <a:lnTo>
                    <a:pt x="601" y="11427"/>
                  </a:lnTo>
                  <a:lnTo>
                    <a:pt x="680" y="10849"/>
                  </a:lnTo>
                  <a:lnTo>
                    <a:pt x="771" y="10294"/>
                  </a:lnTo>
                  <a:lnTo>
                    <a:pt x="862" y="9772"/>
                  </a:lnTo>
                  <a:lnTo>
                    <a:pt x="964" y="9273"/>
                  </a:lnTo>
                  <a:lnTo>
                    <a:pt x="1054" y="8797"/>
                  </a:lnTo>
                  <a:lnTo>
                    <a:pt x="1168" y="8344"/>
                  </a:lnTo>
                  <a:lnTo>
                    <a:pt x="1270" y="7913"/>
                  </a:lnTo>
                  <a:lnTo>
                    <a:pt x="1383" y="7494"/>
                  </a:lnTo>
                  <a:lnTo>
                    <a:pt x="1508" y="7108"/>
                  </a:lnTo>
                  <a:lnTo>
                    <a:pt x="1633" y="6734"/>
                  </a:lnTo>
                  <a:lnTo>
                    <a:pt x="1769" y="6371"/>
                  </a:lnTo>
                  <a:lnTo>
                    <a:pt x="1905" y="6031"/>
                  </a:lnTo>
                  <a:lnTo>
                    <a:pt x="2052" y="5702"/>
                  </a:lnTo>
                  <a:lnTo>
                    <a:pt x="2199" y="5385"/>
                  </a:lnTo>
                  <a:lnTo>
                    <a:pt x="2358" y="5079"/>
                  </a:lnTo>
                  <a:lnTo>
                    <a:pt x="2517" y="4784"/>
                  </a:lnTo>
                  <a:lnTo>
                    <a:pt x="2687" y="4501"/>
                  </a:lnTo>
                  <a:lnTo>
                    <a:pt x="2857" y="4229"/>
                  </a:lnTo>
                  <a:lnTo>
                    <a:pt x="3038" y="3957"/>
                  </a:lnTo>
                  <a:lnTo>
                    <a:pt x="3231" y="3696"/>
                  </a:lnTo>
                  <a:lnTo>
                    <a:pt x="3424" y="3435"/>
                  </a:lnTo>
                  <a:lnTo>
                    <a:pt x="3628" y="3174"/>
                  </a:lnTo>
                  <a:lnTo>
                    <a:pt x="3843" y="2925"/>
                  </a:lnTo>
                  <a:lnTo>
                    <a:pt x="4002" y="2732"/>
                  </a:lnTo>
                  <a:lnTo>
                    <a:pt x="4195" y="2540"/>
                  </a:lnTo>
                  <a:lnTo>
                    <a:pt x="4410" y="2336"/>
                  </a:lnTo>
                  <a:lnTo>
                    <a:pt x="4637" y="2131"/>
                  </a:lnTo>
                  <a:lnTo>
                    <a:pt x="4875" y="1916"/>
                  </a:lnTo>
                  <a:lnTo>
                    <a:pt x="5135" y="1701"/>
                  </a:lnTo>
                  <a:lnTo>
                    <a:pt x="5396" y="1497"/>
                  </a:lnTo>
                  <a:lnTo>
                    <a:pt x="5680" y="1281"/>
                  </a:lnTo>
                  <a:lnTo>
                    <a:pt x="5952" y="1089"/>
                  </a:lnTo>
                  <a:lnTo>
                    <a:pt x="6235" y="896"/>
                  </a:lnTo>
                  <a:lnTo>
                    <a:pt x="6518" y="714"/>
                  </a:lnTo>
                  <a:lnTo>
                    <a:pt x="6802" y="544"/>
                  </a:lnTo>
                  <a:lnTo>
                    <a:pt x="7074" y="386"/>
                  </a:lnTo>
                  <a:lnTo>
                    <a:pt x="7346" y="250"/>
                  </a:lnTo>
                  <a:lnTo>
                    <a:pt x="7595" y="136"/>
                  </a:lnTo>
                  <a:lnTo>
                    <a:pt x="7845" y="34"/>
                  </a:lnTo>
                  <a:lnTo>
                    <a:pt x="7822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11"/>
            <p:cNvSpPr/>
            <p:nvPr/>
          </p:nvSpPr>
          <p:spPr>
            <a:xfrm>
              <a:off x="3958793" y="-258237"/>
              <a:ext cx="268693" cy="341620"/>
            </a:xfrm>
            <a:custGeom>
              <a:avLst/>
              <a:gdLst/>
              <a:ahLst/>
              <a:cxnLst/>
              <a:rect l="l" t="t" r="r" b="b"/>
              <a:pathLst>
                <a:path w="7472" h="9500" extrusionOk="0">
                  <a:moveTo>
                    <a:pt x="1" y="0"/>
                  </a:moveTo>
                  <a:lnTo>
                    <a:pt x="1" y="9251"/>
                  </a:lnTo>
                  <a:lnTo>
                    <a:pt x="12" y="9296"/>
                  </a:lnTo>
                  <a:lnTo>
                    <a:pt x="24" y="9341"/>
                  </a:lnTo>
                  <a:lnTo>
                    <a:pt x="46" y="9387"/>
                  </a:lnTo>
                  <a:lnTo>
                    <a:pt x="80" y="9421"/>
                  </a:lnTo>
                  <a:lnTo>
                    <a:pt x="114" y="9455"/>
                  </a:lnTo>
                  <a:lnTo>
                    <a:pt x="160" y="9477"/>
                  </a:lnTo>
                  <a:lnTo>
                    <a:pt x="205" y="9489"/>
                  </a:lnTo>
                  <a:lnTo>
                    <a:pt x="250" y="9500"/>
                  </a:lnTo>
                  <a:lnTo>
                    <a:pt x="7222" y="9500"/>
                  </a:lnTo>
                  <a:lnTo>
                    <a:pt x="7267" y="9489"/>
                  </a:lnTo>
                  <a:lnTo>
                    <a:pt x="7324" y="9477"/>
                  </a:lnTo>
                  <a:lnTo>
                    <a:pt x="7358" y="9455"/>
                  </a:lnTo>
                  <a:lnTo>
                    <a:pt x="7403" y="9421"/>
                  </a:lnTo>
                  <a:lnTo>
                    <a:pt x="7437" y="9387"/>
                  </a:lnTo>
                  <a:lnTo>
                    <a:pt x="7460" y="9341"/>
                  </a:lnTo>
                  <a:lnTo>
                    <a:pt x="7471" y="9296"/>
                  </a:lnTo>
                  <a:lnTo>
                    <a:pt x="7471" y="9251"/>
                  </a:lnTo>
                  <a:lnTo>
                    <a:pt x="74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11"/>
            <p:cNvSpPr/>
            <p:nvPr/>
          </p:nvSpPr>
          <p:spPr>
            <a:xfrm>
              <a:off x="3958793" y="-243566"/>
              <a:ext cx="268693" cy="99897"/>
            </a:xfrm>
            <a:custGeom>
              <a:avLst/>
              <a:gdLst/>
              <a:ahLst/>
              <a:cxnLst/>
              <a:rect l="l" t="t" r="r" b="b"/>
              <a:pathLst>
                <a:path w="7472" h="2778" extrusionOk="0">
                  <a:moveTo>
                    <a:pt x="1" y="0"/>
                  </a:moveTo>
                  <a:lnTo>
                    <a:pt x="1" y="2211"/>
                  </a:lnTo>
                  <a:lnTo>
                    <a:pt x="7471" y="2778"/>
                  </a:lnTo>
                  <a:lnTo>
                    <a:pt x="7471" y="0"/>
                  </a:lnTo>
                  <a:close/>
                </a:path>
              </a:pathLst>
            </a:custGeom>
            <a:solidFill>
              <a:srgbClr val="0A0A0A">
                <a:alpha val="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11"/>
            <p:cNvSpPr/>
            <p:nvPr/>
          </p:nvSpPr>
          <p:spPr>
            <a:xfrm>
              <a:off x="3947790" y="-258237"/>
              <a:ext cx="290701" cy="86052"/>
            </a:xfrm>
            <a:custGeom>
              <a:avLst/>
              <a:gdLst/>
              <a:ahLst/>
              <a:cxnLst/>
              <a:rect l="l" t="t" r="r" b="b"/>
              <a:pathLst>
                <a:path w="8084" h="2393" extrusionOk="0">
                  <a:moveTo>
                    <a:pt x="1" y="0"/>
                  </a:moveTo>
                  <a:lnTo>
                    <a:pt x="1" y="2392"/>
                  </a:lnTo>
                  <a:lnTo>
                    <a:pt x="8084" y="2392"/>
                  </a:lnTo>
                  <a:lnTo>
                    <a:pt x="808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13"/>
          <p:cNvSpPr txBox="1">
            <a:spLocks noGrp="1"/>
          </p:cNvSpPr>
          <p:nvPr>
            <p:ph type="title"/>
          </p:nvPr>
        </p:nvSpPr>
        <p:spPr>
          <a:xfrm>
            <a:off x="1670717" y="1217238"/>
            <a:ext cx="2865900" cy="64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65" name="Google Shape;365;p13"/>
          <p:cNvSpPr txBox="1">
            <a:spLocks noGrp="1"/>
          </p:cNvSpPr>
          <p:nvPr>
            <p:ph type="title" idx="2"/>
          </p:nvPr>
        </p:nvSpPr>
        <p:spPr>
          <a:xfrm flipH="1">
            <a:off x="5435185" y="1276638"/>
            <a:ext cx="2865900" cy="64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66" name="Google Shape;366;p13"/>
          <p:cNvSpPr txBox="1">
            <a:spLocks noGrp="1"/>
          </p:cNvSpPr>
          <p:nvPr>
            <p:ph type="title" idx="3" hasCustomPrompt="1"/>
          </p:nvPr>
        </p:nvSpPr>
        <p:spPr>
          <a:xfrm>
            <a:off x="842915" y="1217238"/>
            <a:ext cx="759000" cy="7590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67" name="Google Shape;367;p13"/>
          <p:cNvSpPr txBox="1">
            <a:spLocks noGrp="1"/>
          </p:cNvSpPr>
          <p:nvPr>
            <p:ph type="title" idx="4" hasCustomPrompt="1"/>
          </p:nvPr>
        </p:nvSpPr>
        <p:spPr>
          <a:xfrm flipH="1">
            <a:off x="4597048" y="1217238"/>
            <a:ext cx="759000" cy="7590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68" name="Google Shape;368;p13"/>
          <p:cNvSpPr txBox="1">
            <a:spLocks noGrp="1"/>
          </p:cNvSpPr>
          <p:nvPr>
            <p:ph type="title" idx="5"/>
          </p:nvPr>
        </p:nvSpPr>
        <p:spPr>
          <a:xfrm>
            <a:off x="720000" y="365760"/>
            <a:ext cx="7704000" cy="548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69" name="Google Shape;369;p13"/>
          <p:cNvSpPr txBox="1">
            <a:spLocks noGrp="1"/>
          </p:cNvSpPr>
          <p:nvPr>
            <p:ph type="title" idx="6"/>
          </p:nvPr>
        </p:nvSpPr>
        <p:spPr>
          <a:xfrm>
            <a:off x="1670717" y="2207838"/>
            <a:ext cx="2865900" cy="64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8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70" name="Google Shape;370;p13"/>
          <p:cNvSpPr txBox="1">
            <a:spLocks noGrp="1"/>
          </p:cNvSpPr>
          <p:nvPr>
            <p:ph type="title" idx="7"/>
          </p:nvPr>
        </p:nvSpPr>
        <p:spPr>
          <a:xfrm flipH="1">
            <a:off x="5435185" y="3262363"/>
            <a:ext cx="2865900" cy="64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71" name="Google Shape;371;p13"/>
          <p:cNvSpPr txBox="1">
            <a:spLocks noGrp="1"/>
          </p:cNvSpPr>
          <p:nvPr>
            <p:ph type="title" idx="8" hasCustomPrompt="1"/>
          </p:nvPr>
        </p:nvSpPr>
        <p:spPr>
          <a:xfrm>
            <a:off x="842915" y="3202963"/>
            <a:ext cx="759000" cy="7590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72" name="Google Shape;372;p13"/>
          <p:cNvSpPr txBox="1">
            <a:spLocks noGrp="1"/>
          </p:cNvSpPr>
          <p:nvPr>
            <p:ph type="title" idx="9" hasCustomPrompt="1"/>
          </p:nvPr>
        </p:nvSpPr>
        <p:spPr>
          <a:xfrm flipH="1">
            <a:off x="4597048" y="3202963"/>
            <a:ext cx="759000" cy="7590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73" name="Google Shape;373;p13"/>
          <p:cNvSpPr txBox="1">
            <a:spLocks noGrp="1"/>
          </p:cNvSpPr>
          <p:nvPr>
            <p:ph type="title" idx="13"/>
          </p:nvPr>
        </p:nvSpPr>
        <p:spPr>
          <a:xfrm>
            <a:off x="1670717" y="3262363"/>
            <a:ext cx="2865900" cy="64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74" name="Google Shape;374;p13"/>
          <p:cNvSpPr txBox="1">
            <a:spLocks noGrp="1"/>
          </p:cNvSpPr>
          <p:nvPr>
            <p:ph type="title" idx="14"/>
          </p:nvPr>
        </p:nvSpPr>
        <p:spPr>
          <a:xfrm flipH="1">
            <a:off x="5435185" y="2267238"/>
            <a:ext cx="2865900" cy="64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75" name="Google Shape;375;p13"/>
          <p:cNvSpPr txBox="1">
            <a:spLocks noGrp="1"/>
          </p:cNvSpPr>
          <p:nvPr>
            <p:ph type="title" idx="15" hasCustomPrompt="1"/>
          </p:nvPr>
        </p:nvSpPr>
        <p:spPr>
          <a:xfrm>
            <a:off x="842915" y="2207838"/>
            <a:ext cx="759000" cy="7590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76" name="Google Shape;376;p13"/>
          <p:cNvSpPr txBox="1">
            <a:spLocks noGrp="1"/>
          </p:cNvSpPr>
          <p:nvPr>
            <p:ph type="title" idx="16" hasCustomPrompt="1"/>
          </p:nvPr>
        </p:nvSpPr>
        <p:spPr>
          <a:xfrm flipH="1">
            <a:off x="4597048" y="2207838"/>
            <a:ext cx="759000" cy="7590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grpSp>
        <p:nvGrpSpPr>
          <p:cNvPr id="377" name="Google Shape;377;p13"/>
          <p:cNvGrpSpPr/>
          <p:nvPr/>
        </p:nvGrpSpPr>
        <p:grpSpPr>
          <a:xfrm>
            <a:off x="0" y="285750"/>
            <a:ext cx="9144000" cy="4857550"/>
            <a:chOff x="0" y="285750"/>
            <a:chExt cx="9144000" cy="4857550"/>
          </a:xfrm>
        </p:grpSpPr>
        <p:cxnSp>
          <p:nvCxnSpPr>
            <p:cNvPr id="378" name="Google Shape;378;p13"/>
            <p:cNvCxnSpPr/>
            <p:nvPr/>
          </p:nvCxnSpPr>
          <p:spPr>
            <a:xfrm>
              <a:off x="703650" y="285750"/>
              <a:ext cx="77367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79" name="Google Shape;379;p13"/>
            <p:cNvSpPr/>
            <p:nvPr/>
          </p:nvSpPr>
          <p:spPr>
            <a:xfrm>
              <a:off x="0" y="4854100"/>
              <a:ext cx="9144000" cy="289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0" name="Google Shape;380;p13"/>
          <p:cNvGrpSpPr/>
          <p:nvPr/>
        </p:nvGrpSpPr>
        <p:grpSpPr>
          <a:xfrm>
            <a:off x="-2416878" y="2907450"/>
            <a:ext cx="2952307" cy="1962480"/>
            <a:chOff x="-2416878" y="2907450"/>
            <a:chExt cx="2952307" cy="1962480"/>
          </a:xfrm>
        </p:grpSpPr>
        <p:grpSp>
          <p:nvGrpSpPr>
            <p:cNvPr id="381" name="Google Shape;381;p13"/>
            <p:cNvGrpSpPr/>
            <p:nvPr/>
          </p:nvGrpSpPr>
          <p:grpSpPr>
            <a:xfrm flipH="1">
              <a:off x="20001" y="2907450"/>
              <a:ext cx="425975" cy="435900"/>
              <a:chOff x="5216375" y="-808575"/>
              <a:chExt cx="425975" cy="435900"/>
            </a:xfrm>
          </p:grpSpPr>
          <p:sp>
            <p:nvSpPr>
              <p:cNvPr id="382" name="Google Shape;382;p13"/>
              <p:cNvSpPr/>
              <p:nvPr/>
            </p:nvSpPr>
            <p:spPr>
              <a:xfrm>
                <a:off x="5439125" y="-808575"/>
                <a:ext cx="106575" cy="198125"/>
              </a:xfrm>
              <a:custGeom>
                <a:avLst/>
                <a:gdLst/>
                <a:ahLst/>
                <a:cxnLst/>
                <a:rect l="l" t="t" r="r" b="b"/>
                <a:pathLst>
                  <a:path w="4263" h="7925" extrusionOk="0">
                    <a:moveTo>
                      <a:pt x="2664" y="0"/>
                    </a:moveTo>
                    <a:lnTo>
                      <a:pt x="2494" y="23"/>
                    </a:lnTo>
                    <a:lnTo>
                      <a:pt x="2336" y="46"/>
                    </a:lnTo>
                    <a:lnTo>
                      <a:pt x="2166" y="102"/>
                    </a:lnTo>
                    <a:lnTo>
                      <a:pt x="2007" y="170"/>
                    </a:lnTo>
                    <a:lnTo>
                      <a:pt x="1848" y="250"/>
                    </a:lnTo>
                    <a:lnTo>
                      <a:pt x="1655" y="397"/>
                    </a:lnTo>
                    <a:lnTo>
                      <a:pt x="1463" y="544"/>
                    </a:lnTo>
                    <a:lnTo>
                      <a:pt x="1281" y="714"/>
                    </a:lnTo>
                    <a:lnTo>
                      <a:pt x="1123" y="884"/>
                    </a:lnTo>
                    <a:lnTo>
                      <a:pt x="964" y="1077"/>
                    </a:lnTo>
                    <a:lnTo>
                      <a:pt x="828" y="1281"/>
                    </a:lnTo>
                    <a:lnTo>
                      <a:pt x="703" y="1485"/>
                    </a:lnTo>
                    <a:lnTo>
                      <a:pt x="590" y="1701"/>
                    </a:lnTo>
                    <a:lnTo>
                      <a:pt x="488" y="1939"/>
                    </a:lnTo>
                    <a:lnTo>
                      <a:pt x="397" y="2165"/>
                    </a:lnTo>
                    <a:lnTo>
                      <a:pt x="306" y="2415"/>
                    </a:lnTo>
                    <a:lnTo>
                      <a:pt x="238" y="2664"/>
                    </a:lnTo>
                    <a:lnTo>
                      <a:pt x="182" y="2925"/>
                    </a:lnTo>
                    <a:lnTo>
                      <a:pt x="125" y="3186"/>
                    </a:lnTo>
                    <a:lnTo>
                      <a:pt x="80" y="3446"/>
                    </a:lnTo>
                    <a:lnTo>
                      <a:pt x="57" y="3719"/>
                    </a:lnTo>
                    <a:lnTo>
                      <a:pt x="23" y="3991"/>
                    </a:lnTo>
                    <a:lnTo>
                      <a:pt x="12" y="4263"/>
                    </a:lnTo>
                    <a:lnTo>
                      <a:pt x="0" y="4535"/>
                    </a:lnTo>
                    <a:lnTo>
                      <a:pt x="0" y="4807"/>
                    </a:lnTo>
                    <a:lnTo>
                      <a:pt x="12" y="5090"/>
                    </a:lnTo>
                    <a:lnTo>
                      <a:pt x="23" y="5362"/>
                    </a:lnTo>
                    <a:lnTo>
                      <a:pt x="68" y="5906"/>
                    </a:lnTo>
                    <a:lnTo>
                      <a:pt x="148" y="6439"/>
                    </a:lnTo>
                    <a:lnTo>
                      <a:pt x="238" y="6961"/>
                    </a:lnTo>
                    <a:lnTo>
                      <a:pt x="352" y="7459"/>
                    </a:lnTo>
                    <a:lnTo>
                      <a:pt x="488" y="7924"/>
                    </a:lnTo>
                    <a:lnTo>
                      <a:pt x="510" y="7856"/>
                    </a:lnTo>
                    <a:lnTo>
                      <a:pt x="544" y="7777"/>
                    </a:lnTo>
                    <a:lnTo>
                      <a:pt x="658" y="7573"/>
                    </a:lnTo>
                    <a:lnTo>
                      <a:pt x="817" y="7346"/>
                    </a:lnTo>
                    <a:lnTo>
                      <a:pt x="987" y="7097"/>
                    </a:lnTo>
                    <a:lnTo>
                      <a:pt x="1349" y="6643"/>
                    </a:lnTo>
                    <a:lnTo>
                      <a:pt x="1621" y="6337"/>
                    </a:lnTo>
                    <a:lnTo>
                      <a:pt x="2177" y="5736"/>
                    </a:lnTo>
                    <a:lnTo>
                      <a:pt x="2449" y="5442"/>
                    </a:lnTo>
                    <a:lnTo>
                      <a:pt x="2721" y="5136"/>
                    </a:lnTo>
                    <a:lnTo>
                      <a:pt x="2993" y="4818"/>
                    </a:lnTo>
                    <a:lnTo>
                      <a:pt x="3242" y="4489"/>
                    </a:lnTo>
                    <a:lnTo>
                      <a:pt x="3481" y="4149"/>
                    </a:lnTo>
                    <a:lnTo>
                      <a:pt x="3594" y="3968"/>
                    </a:lnTo>
                    <a:lnTo>
                      <a:pt x="3696" y="3787"/>
                    </a:lnTo>
                    <a:lnTo>
                      <a:pt x="3855" y="3480"/>
                    </a:lnTo>
                    <a:lnTo>
                      <a:pt x="3991" y="3152"/>
                    </a:lnTo>
                    <a:lnTo>
                      <a:pt x="4059" y="2982"/>
                    </a:lnTo>
                    <a:lnTo>
                      <a:pt x="4115" y="2812"/>
                    </a:lnTo>
                    <a:lnTo>
                      <a:pt x="4161" y="2642"/>
                    </a:lnTo>
                    <a:lnTo>
                      <a:pt x="4206" y="2472"/>
                    </a:lnTo>
                    <a:lnTo>
                      <a:pt x="4229" y="2290"/>
                    </a:lnTo>
                    <a:lnTo>
                      <a:pt x="4251" y="2109"/>
                    </a:lnTo>
                    <a:lnTo>
                      <a:pt x="4263" y="1939"/>
                    </a:lnTo>
                    <a:lnTo>
                      <a:pt x="4263" y="1757"/>
                    </a:lnTo>
                    <a:lnTo>
                      <a:pt x="4251" y="1576"/>
                    </a:lnTo>
                    <a:lnTo>
                      <a:pt x="4229" y="1406"/>
                    </a:lnTo>
                    <a:lnTo>
                      <a:pt x="4183" y="1225"/>
                    </a:lnTo>
                    <a:lnTo>
                      <a:pt x="4138" y="1054"/>
                    </a:lnTo>
                    <a:lnTo>
                      <a:pt x="4059" y="862"/>
                    </a:lnTo>
                    <a:lnTo>
                      <a:pt x="3968" y="692"/>
                    </a:lnTo>
                    <a:lnTo>
                      <a:pt x="3855" y="544"/>
                    </a:lnTo>
                    <a:lnTo>
                      <a:pt x="3741" y="408"/>
                    </a:lnTo>
                    <a:lnTo>
                      <a:pt x="3605" y="295"/>
                    </a:lnTo>
                    <a:lnTo>
                      <a:pt x="3458" y="204"/>
                    </a:lnTo>
                    <a:lnTo>
                      <a:pt x="3311" y="125"/>
                    </a:lnTo>
                    <a:lnTo>
                      <a:pt x="3152" y="68"/>
                    </a:lnTo>
                    <a:lnTo>
                      <a:pt x="2993" y="34"/>
                    </a:lnTo>
                    <a:lnTo>
                      <a:pt x="2834" y="12"/>
                    </a:lnTo>
                    <a:lnTo>
                      <a:pt x="266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" name="Google Shape;383;p13"/>
              <p:cNvSpPr/>
              <p:nvPr/>
            </p:nvSpPr>
            <p:spPr>
              <a:xfrm>
                <a:off x="5439125" y="-808575"/>
                <a:ext cx="106575" cy="198125"/>
              </a:xfrm>
              <a:custGeom>
                <a:avLst/>
                <a:gdLst/>
                <a:ahLst/>
                <a:cxnLst/>
                <a:rect l="l" t="t" r="r" b="b"/>
                <a:pathLst>
                  <a:path w="4263" h="7925" fill="none" extrusionOk="0">
                    <a:moveTo>
                      <a:pt x="488" y="7924"/>
                    </a:moveTo>
                    <a:lnTo>
                      <a:pt x="488" y="7924"/>
                    </a:lnTo>
                    <a:lnTo>
                      <a:pt x="352" y="7459"/>
                    </a:lnTo>
                    <a:lnTo>
                      <a:pt x="238" y="6961"/>
                    </a:lnTo>
                    <a:lnTo>
                      <a:pt x="148" y="6439"/>
                    </a:lnTo>
                    <a:lnTo>
                      <a:pt x="68" y="5906"/>
                    </a:lnTo>
                    <a:lnTo>
                      <a:pt x="23" y="5362"/>
                    </a:lnTo>
                    <a:lnTo>
                      <a:pt x="12" y="5090"/>
                    </a:lnTo>
                    <a:lnTo>
                      <a:pt x="0" y="4807"/>
                    </a:lnTo>
                    <a:lnTo>
                      <a:pt x="0" y="4535"/>
                    </a:lnTo>
                    <a:lnTo>
                      <a:pt x="12" y="4263"/>
                    </a:lnTo>
                    <a:lnTo>
                      <a:pt x="23" y="3991"/>
                    </a:lnTo>
                    <a:lnTo>
                      <a:pt x="57" y="3719"/>
                    </a:lnTo>
                    <a:lnTo>
                      <a:pt x="80" y="3446"/>
                    </a:lnTo>
                    <a:lnTo>
                      <a:pt x="125" y="3186"/>
                    </a:lnTo>
                    <a:lnTo>
                      <a:pt x="182" y="2925"/>
                    </a:lnTo>
                    <a:lnTo>
                      <a:pt x="238" y="2664"/>
                    </a:lnTo>
                    <a:lnTo>
                      <a:pt x="306" y="2415"/>
                    </a:lnTo>
                    <a:lnTo>
                      <a:pt x="397" y="2165"/>
                    </a:lnTo>
                    <a:lnTo>
                      <a:pt x="488" y="1939"/>
                    </a:lnTo>
                    <a:lnTo>
                      <a:pt x="590" y="1701"/>
                    </a:lnTo>
                    <a:lnTo>
                      <a:pt x="703" y="1485"/>
                    </a:lnTo>
                    <a:lnTo>
                      <a:pt x="828" y="1281"/>
                    </a:lnTo>
                    <a:lnTo>
                      <a:pt x="964" y="1077"/>
                    </a:lnTo>
                    <a:lnTo>
                      <a:pt x="1123" y="884"/>
                    </a:lnTo>
                    <a:lnTo>
                      <a:pt x="1281" y="714"/>
                    </a:lnTo>
                    <a:lnTo>
                      <a:pt x="1463" y="544"/>
                    </a:lnTo>
                    <a:lnTo>
                      <a:pt x="1655" y="397"/>
                    </a:lnTo>
                    <a:lnTo>
                      <a:pt x="1848" y="250"/>
                    </a:lnTo>
                    <a:lnTo>
                      <a:pt x="1848" y="250"/>
                    </a:lnTo>
                    <a:lnTo>
                      <a:pt x="2007" y="170"/>
                    </a:lnTo>
                    <a:lnTo>
                      <a:pt x="2166" y="102"/>
                    </a:lnTo>
                    <a:lnTo>
                      <a:pt x="2336" y="46"/>
                    </a:lnTo>
                    <a:lnTo>
                      <a:pt x="2494" y="23"/>
                    </a:lnTo>
                    <a:lnTo>
                      <a:pt x="2664" y="0"/>
                    </a:lnTo>
                    <a:lnTo>
                      <a:pt x="2834" y="12"/>
                    </a:lnTo>
                    <a:lnTo>
                      <a:pt x="2993" y="34"/>
                    </a:lnTo>
                    <a:lnTo>
                      <a:pt x="3152" y="68"/>
                    </a:lnTo>
                    <a:lnTo>
                      <a:pt x="3311" y="125"/>
                    </a:lnTo>
                    <a:lnTo>
                      <a:pt x="3458" y="204"/>
                    </a:lnTo>
                    <a:lnTo>
                      <a:pt x="3605" y="295"/>
                    </a:lnTo>
                    <a:lnTo>
                      <a:pt x="3741" y="408"/>
                    </a:lnTo>
                    <a:lnTo>
                      <a:pt x="3855" y="544"/>
                    </a:lnTo>
                    <a:lnTo>
                      <a:pt x="3968" y="692"/>
                    </a:lnTo>
                    <a:lnTo>
                      <a:pt x="4059" y="862"/>
                    </a:lnTo>
                    <a:lnTo>
                      <a:pt x="4138" y="1054"/>
                    </a:lnTo>
                    <a:lnTo>
                      <a:pt x="4138" y="1054"/>
                    </a:lnTo>
                    <a:lnTo>
                      <a:pt x="4183" y="1225"/>
                    </a:lnTo>
                    <a:lnTo>
                      <a:pt x="4229" y="1406"/>
                    </a:lnTo>
                    <a:lnTo>
                      <a:pt x="4251" y="1576"/>
                    </a:lnTo>
                    <a:lnTo>
                      <a:pt x="4263" y="1757"/>
                    </a:lnTo>
                    <a:lnTo>
                      <a:pt x="4263" y="1939"/>
                    </a:lnTo>
                    <a:lnTo>
                      <a:pt x="4251" y="2109"/>
                    </a:lnTo>
                    <a:lnTo>
                      <a:pt x="4229" y="2290"/>
                    </a:lnTo>
                    <a:lnTo>
                      <a:pt x="4206" y="2472"/>
                    </a:lnTo>
                    <a:lnTo>
                      <a:pt x="4161" y="2642"/>
                    </a:lnTo>
                    <a:lnTo>
                      <a:pt x="4115" y="2812"/>
                    </a:lnTo>
                    <a:lnTo>
                      <a:pt x="4059" y="2982"/>
                    </a:lnTo>
                    <a:lnTo>
                      <a:pt x="3991" y="3152"/>
                    </a:lnTo>
                    <a:lnTo>
                      <a:pt x="3855" y="3480"/>
                    </a:lnTo>
                    <a:lnTo>
                      <a:pt x="3696" y="3787"/>
                    </a:lnTo>
                    <a:lnTo>
                      <a:pt x="3696" y="3787"/>
                    </a:lnTo>
                    <a:lnTo>
                      <a:pt x="3594" y="3968"/>
                    </a:lnTo>
                    <a:lnTo>
                      <a:pt x="3481" y="4149"/>
                    </a:lnTo>
                    <a:lnTo>
                      <a:pt x="3242" y="4489"/>
                    </a:lnTo>
                    <a:lnTo>
                      <a:pt x="2993" y="4818"/>
                    </a:lnTo>
                    <a:lnTo>
                      <a:pt x="2721" y="5136"/>
                    </a:lnTo>
                    <a:lnTo>
                      <a:pt x="2449" y="5442"/>
                    </a:lnTo>
                    <a:lnTo>
                      <a:pt x="2177" y="5736"/>
                    </a:lnTo>
                    <a:lnTo>
                      <a:pt x="1621" y="6337"/>
                    </a:lnTo>
                    <a:lnTo>
                      <a:pt x="1621" y="6337"/>
                    </a:lnTo>
                    <a:lnTo>
                      <a:pt x="1349" y="6643"/>
                    </a:lnTo>
                    <a:lnTo>
                      <a:pt x="987" y="7097"/>
                    </a:lnTo>
                    <a:lnTo>
                      <a:pt x="817" y="7346"/>
                    </a:lnTo>
                    <a:lnTo>
                      <a:pt x="658" y="7573"/>
                    </a:lnTo>
                    <a:lnTo>
                      <a:pt x="544" y="7777"/>
                    </a:lnTo>
                    <a:lnTo>
                      <a:pt x="510" y="7856"/>
                    </a:lnTo>
                    <a:lnTo>
                      <a:pt x="488" y="7924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384;p13"/>
              <p:cNvSpPr/>
              <p:nvPr/>
            </p:nvSpPr>
            <p:spPr>
              <a:xfrm>
                <a:off x="5445650" y="-779675"/>
                <a:ext cx="64625" cy="311500"/>
              </a:xfrm>
              <a:custGeom>
                <a:avLst/>
                <a:gdLst/>
                <a:ahLst/>
                <a:cxnLst/>
                <a:rect l="l" t="t" r="r" b="b"/>
                <a:pathLst>
                  <a:path w="2585" h="12460" extrusionOk="0">
                    <a:moveTo>
                      <a:pt x="2573" y="1"/>
                    </a:moveTo>
                    <a:lnTo>
                      <a:pt x="2505" y="57"/>
                    </a:lnTo>
                    <a:lnTo>
                      <a:pt x="2437" y="148"/>
                    </a:lnTo>
                    <a:lnTo>
                      <a:pt x="2358" y="250"/>
                    </a:lnTo>
                    <a:lnTo>
                      <a:pt x="2267" y="386"/>
                    </a:lnTo>
                    <a:lnTo>
                      <a:pt x="2120" y="658"/>
                    </a:lnTo>
                    <a:lnTo>
                      <a:pt x="1950" y="1009"/>
                    </a:lnTo>
                    <a:lnTo>
                      <a:pt x="1769" y="1418"/>
                    </a:lnTo>
                    <a:lnTo>
                      <a:pt x="1576" y="1894"/>
                    </a:lnTo>
                    <a:lnTo>
                      <a:pt x="1394" y="2426"/>
                    </a:lnTo>
                    <a:lnTo>
                      <a:pt x="1202" y="3005"/>
                    </a:lnTo>
                    <a:lnTo>
                      <a:pt x="1020" y="3651"/>
                    </a:lnTo>
                    <a:lnTo>
                      <a:pt x="839" y="4342"/>
                    </a:lnTo>
                    <a:lnTo>
                      <a:pt x="669" y="5079"/>
                    </a:lnTo>
                    <a:lnTo>
                      <a:pt x="510" y="5861"/>
                    </a:lnTo>
                    <a:lnTo>
                      <a:pt x="363" y="6689"/>
                    </a:lnTo>
                    <a:lnTo>
                      <a:pt x="238" y="7562"/>
                    </a:lnTo>
                    <a:lnTo>
                      <a:pt x="181" y="8004"/>
                    </a:lnTo>
                    <a:lnTo>
                      <a:pt x="136" y="8457"/>
                    </a:lnTo>
                    <a:lnTo>
                      <a:pt x="91" y="8922"/>
                    </a:lnTo>
                    <a:lnTo>
                      <a:pt x="57" y="9398"/>
                    </a:lnTo>
                    <a:lnTo>
                      <a:pt x="34" y="9874"/>
                    </a:lnTo>
                    <a:lnTo>
                      <a:pt x="11" y="10362"/>
                    </a:lnTo>
                    <a:lnTo>
                      <a:pt x="0" y="10861"/>
                    </a:lnTo>
                    <a:lnTo>
                      <a:pt x="0" y="11371"/>
                    </a:lnTo>
                    <a:lnTo>
                      <a:pt x="0" y="11915"/>
                    </a:lnTo>
                    <a:lnTo>
                      <a:pt x="11" y="12459"/>
                    </a:lnTo>
                    <a:lnTo>
                      <a:pt x="45" y="12459"/>
                    </a:lnTo>
                    <a:lnTo>
                      <a:pt x="34" y="11915"/>
                    </a:lnTo>
                    <a:lnTo>
                      <a:pt x="34" y="11371"/>
                    </a:lnTo>
                    <a:lnTo>
                      <a:pt x="34" y="10793"/>
                    </a:lnTo>
                    <a:lnTo>
                      <a:pt x="57" y="10226"/>
                    </a:lnTo>
                    <a:lnTo>
                      <a:pt x="79" y="9670"/>
                    </a:lnTo>
                    <a:lnTo>
                      <a:pt x="113" y="9126"/>
                    </a:lnTo>
                    <a:lnTo>
                      <a:pt x="159" y="8593"/>
                    </a:lnTo>
                    <a:lnTo>
                      <a:pt x="215" y="8072"/>
                    </a:lnTo>
                    <a:lnTo>
                      <a:pt x="272" y="7562"/>
                    </a:lnTo>
                    <a:lnTo>
                      <a:pt x="340" y="7063"/>
                    </a:lnTo>
                    <a:lnTo>
                      <a:pt x="420" y="6576"/>
                    </a:lnTo>
                    <a:lnTo>
                      <a:pt x="499" y="6099"/>
                    </a:lnTo>
                    <a:lnTo>
                      <a:pt x="578" y="5646"/>
                    </a:lnTo>
                    <a:lnTo>
                      <a:pt x="669" y="5193"/>
                    </a:lnTo>
                    <a:lnTo>
                      <a:pt x="771" y="4762"/>
                    </a:lnTo>
                    <a:lnTo>
                      <a:pt x="873" y="4354"/>
                    </a:lnTo>
                    <a:lnTo>
                      <a:pt x="1077" y="3560"/>
                    </a:lnTo>
                    <a:lnTo>
                      <a:pt x="1292" y="2846"/>
                    </a:lnTo>
                    <a:lnTo>
                      <a:pt x="1508" y="2200"/>
                    </a:lnTo>
                    <a:lnTo>
                      <a:pt x="1723" y="1622"/>
                    </a:lnTo>
                    <a:lnTo>
                      <a:pt x="1927" y="1134"/>
                    </a:lnTo>
                    <a:lnTo>
                      <a:pt x="2120" y="726"/>
                    </a:lnTo>
                    <a:lnTo>
                      <a:pt x="2301" y="397"/>
                    </a:lnTo>
                    <a:lnTo>
                      <a:pt x="2381" y="273"/>
                    </a:lnTo>
                    <a:lnTo>
                      <a:pt x="2460" y="171"/>
                    </a:lnTo>
                    <a:lnTo>
                      <a:pt x="2528" y="91"/>
                    </a:lnTo>
                    <a:lnTo>
                      <a:pt x="2585" y="35"/>
                    </a:lnTo>
                    <a:lnTo>
                      <a:pt x="2573" y="1"/>
                    </a:ln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13"/>
              <p:cNvSpPr/>
              <p:nvPr/>
            </p:nvSpPr>
            <p:spPr>
              <a:xfrm>
                <a:off x="5235925" y="-770600"/>
                <a:ext cx="169500" cy="132650"/>
              </a:xfrm>
              <a:custGeom>
                <a:avLst/>
                <a:gdLst/>
                <a:ahLst/>
                <a:cxnLst/>
                <a:rect l="l" t="t" r="r" b="b"/>
                <a:pathLst>
                  <a:path w="6780" h="5306" extrusionOk="0">
                    <a:moveTo>
                      <a:pt x="3685" y="0"/>
                    </a:moveTo>
                    <a:lnTo>
                      <a:pt x="3446" y="12"/>
                    </a:lnTo>
                    <a:lnTo>
                      <a:pt x="3220" y="57"/>
                    </a:lnTo>
                    <a:lnTo>
                      <a:pt x="2993" y="114"/>
                    </a:lnTo>
                    <a:lnTo>
                      <a:pt x="2846" y="170"/>
                    </a:lnTo>
                    <a:lnTo>
                      <a:pt x="2698" y="238"/>
                    </a:lnTo>
                    <a:lnTo>
                      <a:pt x="2551" y="295"/>
                    </a:lnTo>
                    <a:lnTo>
                      <a:pt x="2404" y="340"/>
                    </a:lnTo>
                    <a:lnTo>
                      <a:pt x="2211" y="386"/>
                    </a:lnTo>
                    <a:lnTo>
                      <a:pt x="2007" y="420"/>
                    </a:lnTo>
                    <a:lnTo>
                      <a:pt x="1599" y="442"/>
                    </a:lnTo>
                    <a:lnTo>
                      <a:pt x="1429" y="465"/>
                    </a:lnTo>
                    <a:lnTo>
                      <a:pt x="1225" y="488"/>
                    </a:lnTo>
                    <a:lnTo>
                      <a:pt x="1021" y="522"/>
                    </a:lnTo>
                    <a:lnTo>
                      <a:pt x="805" y="567"/>
                    </a:lnTo>
                    <a:lnTo>
                      <a:pt x="590" y="624"/>
                    </a:lnTo>
                    <a:lnTo>
                      <a:pt x="374" y="692"/>
                    </a:lnTo>
                    <a:lnTo>
                      <a:pt x="182" y="782"/>
                    </a:lnTo>
                    <a:lnTo>
                      <a:pt x="0" y="873"/>
                    </a:lnTo>
                    <a:lnTo>
                      <a:pt x="193" y="839"/>
                    </a:lnTo>
                    <a:lnTo>
                      <a:pt x="386" y="828"/>
                    </a:lnTo>
                    <a:lnTo>
                      <a:pt x="737" y="828"/>
                    </a:lnTo>
                    <a:lnTo>
                      <a:pt x="919" y="850"/>
                    </a:lnTo>
                    <a:lnTo>
                      <a:pt x="1089" y="873"/>
                    </a:lnTo>
                    <a:lnTo>
                      <a:pt x="1247" y="919"/>
                    </a:lnTo>
                    <a:lnTo>
                      <a:pt x="1406" y="964"/>
                    </a:lnTo>
                    <a:lnTo>
                      <a:pt x="1553" y="1021"/>
                    </a:lnTo>
                    <a:lnTo>
                      <a:pt x="1712" y="1089"/>
                    </a:lnTo>
                    <a:lnTo>
                      <a:pt x="1848" y="1157"/>
                    </a:lnTo>
                    <a:lnTo>
                      <a:pt x="1995" y="1236"/>
                    </a:lnTo>
                    <a:lnTo>
                      <a:pt x="2268" y="1406"/>
                    </a:lnTo>
                    <a:lnTo>
                      <a:pt x="2517" y="1587"/>
                    </a:lnTo>
                    <a:lnTo>
                      <a:pt x="2766" y="1791"/>
                    </a:lnTo>
                    <a:lnTo>
                      <a:pt x="2993" y="1995"/>
                    </a:lnTo>
                    <a:lnTo>
                      <a:pt x="3208" y="2211"/>
                    </a:lnTo>
                    <a:lnTo>
                      <a:pt x="3412" y="2415"/>
                    </a:lnTo>
                    <a:lnTo>
                      <a:pt x="3798" y="2800"/>
                    </a:lnTo>
                    <a:lnTo>
                      <a:pt x="3979" y="2970"/>
                    </a:lnTo>
                    <a:lnTo>
                      <a:pt x="4161" y="3118"/>
                    </a:lnTo>
                    <a:lnTo>
                      <a:pt x="4501" y="3378"/>
                    </a:lnTo>
                    <a:lnTo>
                      <a:pt x="4830" y="3651"/>
                    </a:lnTo>
                    <a:lnTo>
                      <a:pt x="5487" y="4217"/>
                    </a:lnTo>
                    <a:lnTo>
                      <a:pt x="5816" y="4478"/>
                    </a:lnTo>
                    <a:lnTo>
                      <a:pt x="6145" y="4727"/>
                    </a:lnTo>
                    <a:lnTo>
                      <a:pt x="6303" y="4864"/>
                    </a:lnTo>
                    <a:lnTo>
                      <a:pt x="6451" y="5000"/>
                    </a:lnTo>
                    <a:lnTo>
                      <a:pt x="6598" y="5147"/>
                    </a:lnTo>
                    <a:lnTo>
                      <a:pt x="6745" y="5306"/>
                    </a:lnTo>
                    <a:lnTo>
                      <a:pt x="6757" y="5068"/>
                    </a:lnTo>
                    <a:lnTo>
                      <a:pt x="6768" y="4830"/>
                    </a:lnTo>
                    <a:lnTo>
                      <a:pt x="6779" y="4591"/>
                    </a:lnTo>
                    <a:lnTo>
                      <a:pt x="6768" y="4353"/>
                    </a:lnTo>
                    <a:lnTo>
                      <a:pt x="6757" y="4127"/>
                    </a:lnTo>
                    <a:lnTo>
                      <a:pt x="6734" y="3900"/>
                    </a:lnTo>
                    <a:lnTo>
                      <a:pt x="6700" y="3673"/>
                    </a:lnTo>
                    <a:lnTo>
                      <a:pt x="6666" y="3446"/>
                    </a:lnTo>
                    <a:lnTo>
                      <a:pt x="6621" y="3231"/>
                    </a:lnTo>
                    <a:lnTo>
                      <a:pt x="6564" y="3016"/>
                    </a:lnTo>
                    <a:lnTo>
                      <a:pt x="6507" y="2812"/>
                    </a:lnTo>
                    <a:lnTo>
                      <a:pt x="6439" y="2608"/>
                    </a:lnTo>
                    <a:lnTo>
                      <a:pt x="6360" y="2404"/>
                    </a:lnTo>
                    <a:lnTo>
                      <a:pt x="6281" y="2211"/>
                    </a:lnTo>
                    <a:lnTo>
                      <a:pt x="6190" y="2018"/>
                    </a:lnTo>
                    <a:lnTo>
                      <a:pt x="6099" y="1837"/>
                    </a:lnTo>
                    <a:lnTo>
                      <a:pt x="5963" y="1610"/>
                    </a:lnTo>
                    <a:lnTo>
                      <a:pt x="5816" y="1406"/>
                    </a:lnTo>
                    <a:lnTo>
                      <a:pt x="5657" y="1213"/>
                    </a:lnTo>
                    <a:lnTo>
                      <a:pt x="5487" y="1043"/>
                    </a:lnTo>
                    <a:lnTo>
                      <a:pt x="5306" y="873"/>
                    </a:lnTo>
                    <a:lnTo>
                      <a:pt x="5113" y="703"/>
                    </a:lnTo>
                    <a:lnTo>
                      <a:pt x="4727" y="363"/>
                    </a:lnTo>
                    <a:lnTo>
                      <a:pt x="4637" y="295"/>
                    </a:lnTo>
                    <a:lnTo>
                      <a:pt x="4546" y="227"/>
                    </a:lnTo>
                    <a:lnTo>
                      <a:pt x="4444" y="170"/>
                    </a:lnTo>
                    <a:lnTo>
                      <a:pt x="4342" y="125"/>
                    </a:lnTo>
                    <a:lnTo>
                      <a:pt x="4240" y="91"/>
                    </a:lnTo>
                    <a:lnTo>
                      <a:pt x="4127" y="57"/>
                    </a:lnTo>
                    <a:lnTo>
                      <a:pt x="4013" y="23"/>
                    </a:lnTo>
                    <a:lnTo>
                      <a:pt x="3911" y="12"/>
                    </a:lnTo>
                    <a:lnTo>
                      <a:pt x="379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386;p13"/>
              <p:cNvSpPr/>
              <p:nvPr/>
            </p:nvSpPr>
            <p:spPr>
              <a:xfrm>
                <a:off x="5235925" y="-770600"/>
                <a:ext cx="169500" cy="132650"/>
              </a:xfrm>
              <a:custGeom>
                <a:avLst/>
                <a:gdLst/>
                <a:ahLst/>
                <a:cxnLst/>
                <a:rect l="l" t="t" r="r" b="b"/>
                <a:pathLst>
                  <a:path w="6780" h="5306" fill="none" extrusionOk="0">
                    <a:moveTo>
                      <a:pt x="6745" y="5306"/>
                    </a:moveTo>
                    <a:lnTo>
                      <a:pt x="6745" y="5306"/>
                    </a:lnTo>
                    <a:lnTo>
                      <a:pt x="6757" y="5068"/>
                    </a:lnTo>
                    <a:lnTo>
                      <a:pt x="6768" y="4830"/>
                    </a:lnTo>
                    <a:lnTo>
                      <a:pt x="6779" y="4591"/>
                    </a:lnTo>
                    <a:lnTo>
                      <a:pt x="6768" y="4353"/>
                    </a:lnTo>
                    <a:lnTo>
                      <a:pt x="6757" y="4127"/>
                    </a:lnTo>
                    <a:lnTo>
                      <a:pt x="6734" y="3900"/>
                    </a:lnTo>
                    <a:lnTo>
                      <a:pt x="6700" y="3673"/>
                    </a:lnTo>
                    <a:lnTo>
                      <a:pt x="6666" y="3446"/>
                    </a:lnTo>
                    <a:lnTo>
                      <a:pt x="6621" y="3231"/>
                    </a:lnTo>
                    <a:lnTo>
                      <a:pt x="6564" y="3016"/>
                    </a:lnTo>
                    <a:lnTo>
                      <a:pt x="6507" y="2812"/>
                    </a:lnTo>
                    <a:lnTo>
                      <a:pt x="6439" y="2608"/>
                    </a:lnTo>
                    <a:lnTo>
                      <a:pt x="6360" y="2404"/>
                    </a:lnTo>
                    <a:lnTo>
                      <a:pt x="6281" y="2211"/>
                    </a:lnTo>
                    <a:lnTo>
                      <a:pt x="6190" y="2018"/>
                    </a:lnTo>
                    <a:lnTo>
                      <a:pt x="6099" y="1837"/>
                    </a:lnTo>
                    <a:lnTo>
                      <a:pt x="6099" y="1837"/>
                    </a:lnTo>
                    <a:lnTo>
                      <a:pt x="5963" y="1610"/>
                    </a:lnTo>
                    <a:lnTo>
                      <a:pt x="5816" y="1406"/>
                    </a:lnTo>
                    <a:lnTo>
                      <a:pt x="5657" y="1213"/>
                    </a:lnTo>
                    <a:lnTo>
                      <a:pt x="5487" y="1043"/>
                    </a:lnTo>
                    <a:lnTo>
                      <a:pt x="5306" y="873"/>
                    </a:lnTo>
                    <a:lnTo>
                      <a:pt x="5113" y="703"/>
                    </a:lnTo>
                    <a:lnTo>
                      <a:pt x="4727" y="363"/>
                    </a:lnTo>
                    <a:lnTo>
                      <a:pt x="4727" y="363"/>
                    </a:lnTo>
                    <a:lnTo>
                      <a:pt x="4637" y="295"/>
                    </a:lnTo>
                    <a:lnTo>
                      <a:pt x="4546" y="227"/>
                    </a:lnTo>
                    <a:lnTo>
                      <a:pt x="4444" y="170"/>
                    </a:lnTo>
                    <a:lnTo>
                      <a:pt x="4342" y="125"/>
                    </a:lnTo>
                    <a:lnTo>
                      <a:pt x="4240" y="91"/>
                    </a:lnTo>
                    <a:lnTo>
                      <a:pt x="4127" y="57"/>
                    </a:lnTo>
                    <a:lnTo>
                      <a:pt x="4013" y="23"/>
                    </a:lnTo>
                    <a:lnTo>
                      <a:pt x="3911" y="12"/>
                    </a:lnTo>
                    <a:lnTo>
                      <a:pt x="3798" y="0"/>
                    </a:lnTo>
                    <a:lnTo>
                      <a:pt x="3685" y="0"/>
                    </a:lnTo>
                    <a:lnTo>
                      <a:pt x="3446" y="12"/>
                    </a:lnTo>
                    <a:lnTo>
                      <a:pt x="3220" y="57"/>
                    </a:lnTo>
                    <a:lnTo>
                      <a:pt x="2993" y="114"/>
                    </a:lnTo>
                    <a:lnTo>
                      <a:pt x="2993" y="114"/>
                    </a:lnTo>
                    <a:lnTo>
                      <a:pt x="2846" y="170"/>
                    </a:lnTo>
                    <a:lnTo>
                      <a:pt x="2698" y="238"/>
                    </a:lnTo>
                    <a:lnTo>
                      <a:pt x="2551" y="295"/>
                    </a:lnTo>
                    <a:lnTo>
                      <a:pt x="2404" y="340"/>
                    </a:lnTo>
                    <a:lnTo>
                      <a:pt x="2404" y="340"/>
                    </a:lnTo>
                    <a:lnTo>
                      <a:pt x="2211" y="386"/>
                    </a:lnTo>
                    <a:lnTo>
                      <a:pt x="2007" y="420"/>
                    </a:lnTo>
                    <a:lnTo>
                      <a:pt x="1599" y="442"/>
                    </a:lnTo>
                    <a:lnTo>
                      <a:pt x="1599" y="442"/>
                    </a:lnTo>
                    <a:lnTo>
                      <a:pt x="1429" y="465"/>
                    </a:lnTo>
                    <a:lnTo>
                      <a:pt x="1225" y="488"/>
                    </a:lnTo>
                    <a:lnTo>
                      <a:pt x="1021" y="522"/>
                    </a:lnTo>
                    <a:lnTo>
                      <a:pt x="805" y="567"/>
                    </a:lnTo>
                    <a:lnTo>
                      <a:pt x="590" y="624"/>
                    </a:lnTo>
                    <a:lnTo>
                      <a:pt x="374" y="692"/>
                    </a:lnTo>
                    <a:lnTo>
                      <a:pt x="182" y="782"/>
                    </a:lnTo>
                    <a:lnTo>
                      <a:pt x="0" y="873"/>
                    </a:lnTo>
                    <a:lnTo>
                      <a:pt x="0" y="873"/>
                    </a:lnTo>
                    <a:lnTo>
                      <a:pt x="193" y="839"/>
                    </a:lnTo>
                    <a:lnTo>
                      <a:pt x="386" y="828"/>
                    </a:lnTo>
                    <a:lnTo>
                      <a:pt x="567" y="828"/>
                    </a:lnTo>
                    <a:lnTo>
                      <a:pt x="737" y="828"/>
                    </a:lnTo>
                    <a:lnTo>
                      <a:pt x="919" y="850"/>
                    </a:lnTo>
                    <a:lnTo>
                      <a:pt x="1089" y="873"/>
                    </a:lnTo>
                    <a:lnTo>
                      <a:pt x="1247" y="919"/>
                    </a:lnTo>
                    <a:lnTo>
                      <a:pt x="1406" y="964"/>
                    </a:lnTo>
                    <a:lnTo>
                      <a:pt x="1553" y="1021"/>
                    </a:lnTo>
                    <a:lnTo>
                      <a:pt x="1712" y="1089"/>
                    </a:lnTo>
                    <a:lnTo>
                      <a:pt x="1848" y="1157"/>
                    </a:lnTo>
                    <a:lnTo>
                      <a:pt x="1995" y="1236"/>
                    </a:lnTo>
                    <a:lnTo>
                      <a:pt x="2268" y="1406"/>
                    </a:lnTo>
                    <a:lnTo>
                      <a:pt x="2517" y="1587"/>
                    </a:lnTo>
                    <a:lnTo>
                      <a:pt x="2766" y="1791"/>
                    </a:lnTo>
                    <a:lnTo>
                      <a:pt x="2993" y="1995"/>
                    </a:lnTo>
                    <a:lnTo>
                      <a:pt x="3208" y="2211"/>
                    </a:lnTo>
                    <a:lnTo>
                      <a:pt x="3412" y="2415"/>
                    </a:lnTo>
                    <a:lnTo>
                      <a:pt x="3798" y="2800"/>
                    </a:lnTo>
                    <a:lnTo>
                      <a:pt x="3979" y="2970"/>
                    </a:lnTo>
                    <a:lnTo>
                      <a:pt x="4161" y="3118"/>
                    </a:lnTo>
                    <a:lnTo>
                      <a:pt x="4161" y="3118"/>
                    </a:lnTo>
                    <a:lnTo>
                      <a:pt x="4501" y="3378"/>
                    </a:lnTo>
                    <a:lnTo>
                      <a:pt x="4830" y="3651"/>
                    </a:lnTo>
                    <a:lnTo>
                      <a:pt x="5487" y="4217"/>
                    </a:lnTo>
                    <a:lnTo>
                      <a:pt x="5487" y="4217"/>
                    </a:lnTo>
                    <a:lnTo>
                      <a:pt x="5816" y="4478"/>
                    </a:lnTo>
                    <a:lnTo>
                      <a:pt x="6145" y="4727"/>
                    </a:lnTo>
                    <a:lnTo>
                      <a:pt x="6303" y="4864"/>
                    </a:lnTo>
                    <a:lnTo>
                      <a:pt x="6451" y="5000"/>
                    </a:lnTo>
                    <a:lnTo>
                      <a:pt x="6598" y="5147"/>
                    </a:lnTo>
                    <a:lnTo>
                      <a:pt x="6745" y="5306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" name="Google Shape;387;p13"/>
              <p:cNvSpPr/>
              <p:nvPr/>
            </p:nvSpPr>
            <p:spPr>
              <a:xfrm>
                <a:off x="5297425" y="-760975"/>
                <a:ext cx="129525" cy="298750"/>
              </a:xfrm>
              <a:custGeom>
                <a:avLst/>
                <a:gdLst/>
                <a:ahLst/>
                <a:cxnLst/>
                <a:rect l="l" t="t" r="r" b="b"/>
                <a:pathLst>
                  <a:path w="5181" h="11950" extrusionOk="0">
                    <a:moveTo>
                      <a:pt x="12" y="1"/>
                    </a:moveTo>
                    <a:lnTo>
                      <a:pt x="0" y="35"/>
                    </a:lnTo>
                    <a:lnTo>
                      <a:pt x="159" y="91"/>
                    </a:lnTo>
                    <a:lnTo>
                      <a:pt x="329" y="171"/>
                    </a:lnTo>
                    <a:lnTo>
                      <a:pt x="499" y="261"/>
                    </a:lnTo>
                    <a:lnTo>
                      <a:pt x="680" y="363"/>
                    </a:lnTo>
                    <a:lnTo>
                      <a:pt x="1055" y="590"/>
                    </a:lnTo>
                    <a:lnTo>
                      <a:pt x="1429" y="851"/>
                    </a:lnTo>
                    <a:lnTo>
                      <a:pt x="1791" y="1134"/>
                    </a:lnTo>
                    <a:lnTo>
                      <a:pt x="2120" y="1406"/>
                    </a:lnTo>
                    <a:lnTo>
                      <a:pt x="2404" y="1690"/>
                    </a:lnTo>
                    <a:lnTo>
                      <a:pt x="2528" y="1815"/>
                    </a:lnTo>
                    <a:lnTo>
                      <a:pt x="2642" y="1939"/>
                    </a:lnTo>
                    <a:lnTo>
                      <a:pt x="2914" y="2279"/>
                    </a:lnTo>
                    <a:lnTo>
                      <a:pt x="3163" y="2619"/>
                    </a:lnTo>
                    <a:lnTo>
                      <a:pt x="3401" y="2982"/>
                    </a:lnTo>
                    <a:lnTo>
                      <a:pt x="3514" y="3164"/>
                    </a:lnTo>
                    <a:lnTo>
                      <a:pt x="3628" y="3356"/>
                    </a:lnTo>
                    <a:lnTo>
                      <a:pt x="3730" y="3560"/>
                    </a:lnTo>
                    <a:lnTo>
                      <a:pt x="3821" y="3776"/>
                    </a:lnTo>
                    <a:lnTo>
                      <a:pt x="3923" y="3991"/>
                    </a:lnTo>
                    <a:lnTo>
                      <a:pt x="4013" y="4218"/>
                    </a:lnTo>
                    <a:lnTo>
                      <a:pt x="4093" y="4456"/>
                    </a:lnTo>
                    <a:lnTo>
                      <a:pt x="4183" y="4694"/>
                    </a:lnTo>
                    <a:lnTo>
                      <a:pt x="4263" y="4955"/>
                    </a:lnTo>
                    <a:lnTo>
                      <a:pt x="4331" y="5227"/>
                    </a:lnTo>
                    <a:lnTo>
                      <a:pt x="4478" y="5816"/>
                    </a:lnTo>
                    <a:lnTo>
                      <a:pt x="4603" y="6462"/>
                    </a:lnTo>
                    <a:lnTo>
                      <a:pt x="4727" y="7177"/>
                    </a:lnTo>
                    <a:lnTo>
                      <a:pt x="4829" y="7959"/>
                    </a:lnTo>
                    <a:lnTo>
                      <a:pt x="4920" y="8820"/>
                    </a:lnTo>
                    <a:lnTo>
                      <a:pt x="5011" y="9773"/>
                    </a:lnTo>
                    <a:lnTo>
                      <a:pt x="5090" y="10815"/>
                    </a:lnTo>
                    <a:lnTo>
                      <a:pt x="5147" y="11949"/>
                    </a:lnTo>
                    <a:lnTo>
                      <a:pt x="5181" y="11949"/>
                    </a:lnTo>
                    <a:lnTo>
                      <a:pt x="5124" y="10804"/>
                    </a:lnTo>
                    <a:lnTo>
                      <a:pt x="5045" y="9761"/>
                    </a:lnTo>
                    <a:lnTo>
                      <a:pt x="4954" y="8820"/>
                    </a:lnTo>
                    <a:lnTo>
                      <a:pt x="4863" y="7947"/>
                    </a:lnTo>
                    <a:lnTo>
                      <a:pt x="4761" y="7165"/>
                    </a:lnTo>
                    <a:lnTo>
                      <a:pt x="4637" y="6451"/>
                    </a:lnTo>
                    <a:lnTo>
                      <a:pt x="4512" y="5805"/>
                    </a:lnTo>
                    <a:lnTo>
                      <a:pt x="4365" y="5227"/>
                    </a:lnTo>
                    <a:lnTo>
                      <a:pt x="4297" y="4955"/>
                    </a:lnTo>
                    <a:lnTo>
                      <a:pt x="4217" y="4694"/>
                    </a:lnTo>
                    <a:lnTo>
                      <a:pt x="4127" y="4445"/>
                    </a:lnTo>
                    <a:lnTo>
                      <a:pt x="4036" y="4206"/>
                    </a:lnTo>
                    <a:lnTo>
                      <a:pt x="3945" y="3980"/>
                    </a:lnTo>
                    <a:lnTo>
                      <a:pt x="3855" y="3753"/>
                    </a:lnTo>
                    <a:lnTo>
                      <a:pt x="3753" y="3549"/>
                    </a:lnTo>
                    <a:lnTo>
                      <a:pt x="3650" y="3345"/>
                    </a:lnTo>
                    <a:lnTo>
                      <a:pt x="3548" y="3152"/>
                    </a:lnTo>
                    <a:lnTo>
                      <a:pt x="3435" y="2959"/>
                    </a:lnTo>
                    <a:lnTo>
                      <a:pt x="3197" y="2597"/>
                    </a:lnTo>
                    <a:lnTo>
                      <a:pt x="2936" y="2257"/>
                    </a:lnTo>
                    <a:lnTo>
                      <a:pt x="2664" y="1917"/>
                    </a:lnTo>
                    <a:lnTo>
                      <a:pt x="2551" y="1792"/>
                    </a:lnTo>
                    <a:lnTo>
                      <a:pt x="2426" y="1656"/>
                    </a:lnTo>
                    <a:lnTo>
                      <a:pt x="2143" y="1384"/>
                    </a:lnTo>
                    <a:lnTo>
                      <a:pt x="1803" y="1100"/>
                    </a:lnTo>
                    <a:lnTo>
                      <a:pt x="1451" y="828"/>
                    </a:lnTo>
                    <a:lnTo>
                      <a:pt x="1077" y="568"/>
                    </a:lnTo>
                    <a:lnTo>
                      <a:pt x="703" y="329"/>
                    </a:lnTo>
                    <a:lnTo>
                      <a:pt x="522" y="227"/>
                    </a:lnTo>
                    <a:lnTo>
                      <a:pt x="340" y="137"/>
                    </a:lnTo>
                    <a:lnTo>
                      <a:pt x="170" y="57"/>
                    </a:lnTo>
                    <a:lnTo>
                      <a:pt x="12" y="1"/>
                    </a:ln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" name="Google Shape;388;p13"/>
              <p:cNvSpPr/>
              <p:nvPr/>
            </p:nvSpPr>
            <p:spPr>
              <a:xfrm>
                <a:off x="5217225" y="-754450"/>
                <a:ext cx="99200" cy="68050"/>
              </a:xfrm>
              <a:custGeom>
                <a:avLst/>
                <a:gdLst/>
                <a:ahLst/>
                <a:cxnLst/>
                <a:rect l="l" t="t" r="r" b="b"/>
                <a:pathLst>
                  <a:path w="3968" h="2722" extrusionOk="0">
                    <a:moveTo>
                      <a:pt x="1701" y="0"/>
                    </a:moveTo>
                    <a:lnTo>
                      <a:pt x="1440" y="23"/>
                    </a:lnTo>
                    <a:lnTo>
                      <a:pt x="1304" y="34"/>
                    </a:lnTo>
                    <a:lnTo>
                      <a:pt x="1179" y="57"/>
                    </a:lnTo>
                    <a:lnTo>
                      <a:pt x="1054" y="102"/>
                    </a:lnTo>
                    <a:lnTo>
                      <a:pt x="930" y="148"/>
                    </a:lnTo>
                    <a:lnTo>
                      <a:pt x="805" y="193"/>
                    </a:lnTo>
                    <a:lnTo>
                      <a:pt x="692" y="261"/>
                    </a:lnTo>
                    <a:lnTo>
                      <a:pt x="578" y="341"/>
                    </a:lnTo>
                    <a:lnTo>
                      <a:pt x="488" y="420"/>
                    </a:lnTo>
                    <a:lnTo>
                      <a:pt x="397" y="511"/>
                    </a:lnTo>
                    <a:lnTo>
                      <a:pt x="329" y="613"/>
                    </a:lnTo>
                    <a:lnTo>
                      <a:pt x="261" y="715"/>
                    </a:lnTo>
                    <a:lnTo>
                      <a:pt x="204" y="828"/>
                    </a:lnTo>
                    <a:lnTo>
                      <a:pt x="147" y="941"/>
                    </a:lnTo>
                    <a:lnTo>
                      <a:pt x="113" y="1066"/>
                    </a:lnTo>
                    <a:lnTo>
                      <a:pt x="45" y="1304"/>
                    </a:lnTo>
                    <a:lnTo>
                      <a:pt x="23" y="1417"/>
                    </a:lnTo>
                    <a:lnTo>
                      <a:pt x="0" y="1531"/>
                    </a:lnTo>
                    <a:lnTo>
                      <a:pt x="0" y="1644"/>
                    </a:lnTo>
                    <a:lnTo>
                      <a:pt x="0" y="1769"/>
                    </a:lnTo>
                    <a:lnTo>
                      <a:pt x="11" y="1882"/>
                    </a:lnTo>
                    <a:lnTo>
                      <a:pt x="34" y="1984"/>
                    </a:lnTo>
                    <a:lnTo>
                      <a:pt x="79" y="2086"/>
                    </a:lnTo>
                    <a:lnTo>
                      <a:pt x="125" y="2188"/>
                    </a:lnTo>
                    <a:lnTo>
                      <a:pt x="204" y="2279"/>
                    </a:lnTo>
                    <a:lnTo>
                      <a:pt x="284" y="2358"/>
                    </a:lnTo>
                    <a:lnTo>
                      <a:pt x="374" y="2426"/>
                    </a:lnTo>
                    <a:lnTo>
                      <a:pt x="465" y="2494"/>
                    </a:lnTo>
                    <a:lnTo>
                      <a:pt x="601" y="2574"/>
                    </a:lnTo>
                    <a:lnTo>
                      <a:pt x="726" y="2630"/>
                    </a:lnTo>
                    <a:lnTo>
                      <a:pt x="862" y="2676"/>
                    </a:lnTo>
                    <a:lnTo>
                      <a:pt x="1009" y="2710"/>
                    </a:lnTo>
                    <a:lnTo>
                      <a:pt x="1145" y="2721"/>
                    </a:lnTo>
                    <a:lnTo>
                      <a:pt x="1281" y="2721"/>
                    </a:lnTo>
                    <a:lnTo>
                      <a:pt x="1349" y="2698"/>
                    </a:lnTo>
                    <a:lnTo>
                      <a:pt x="1417" y="2676"/>
                    </a:lnTo>
                    <a:lnTo>
                      <a:pt x="1485" y="2653"/>
                    </a:lnTo>
                    <a:lnTo>
                      <a:pt x="1542" y="2619"/>
                    </a:lnTo>
                    <a:lnTo>
                      <a:pt x="1621" y="2562"/>
                    </a:lnTo>
                    <a:lnTo>
                      <a:pt x="1678" y="2494"/>
                    </a:lnTo>
                    <a:lnTo>
                      <a:pt x="1746" y="2415"/>
                    </a:lnTo>
                    <a:lnTo>
                      <a:pt x="1791" y="2336"/>
                    </a:lnTo>
                    <a:lnTo>
                      <a:pt x="1882" y="2166"/>
                    </a:lnTo>
                    <a:lnTo>
                      <a:pt x="1961" y="1984"/>
                    </a:lnTo>
                    <a:lnTo>
                      <a:pt x="2041" y="1848"/>
                    </a:lnTo>
                    <a:lnTo>
                      <a:pt x="2120" y="1712"/>
                    </a:lnTo>
                    <a:lnTo>
                      <a:pt x="2211" y="1576"/>
                    </a:lnTo>
                    <a:lnTo>
                      <a:pt x="2301" y="1451"/>
                    </a:lnTo>
                    <a:lnTo>
                      <a:pt x="2403" y="1327"/>
                    </a:lnTo>
                    <a:lnTo>
                      <a:pt x="2517" y="1225"/>
                    </a:lnTo>
                    <a:lnTo>
                      <a:pt x="2630" y="1123"/>
                    </a:lnTo>
                    <a:lnTo>
                      <a:pt x="2766" y="1032"/>
                    </a:lnTo>
                    <a:lnTo>
                      <a:pt x="2902" y="953"/>
                    </a:lnTo>
                    <a:lnTo>
                      <a:pt x="3050" y="885"/>
                    </a:lnTo>
                    <a:lnTo>
                      <a:pt x="3197" y="839"/>
                    </a:lnTo>
                    <a:lnTo>
                      <a:pt x="3356" y="805"/>
                    </a:lnTo>
                    <a:lnTo>
                      <a:pt x="3503" y="794"/>
                    </a:lnTo>
                    <a:lnTo>
                      <a:pt x="3662" y="805"/>
                    </a:lnTo>
                    <a:lnTo>
                      <a:pt x="3820" y="828"/>
                    </a:lnTo>
                    <a:lnTo>
                      <a:pt x="3968" y="873"/>
                    </a:lnTo>
                    <a:lnTo>
                      <a:pt x="2494" y="68"/>
                    </a:lnTo>
                    <a:lnTo>
                      <a:pt x="2233" y="34"/>
                    </a:lnTo>
                    <a:lnTo>
                      <a:pt x="1973" y="12"/>
                    </a:lnTo>
                    <a:lnTo>
                      <a:pt x="1701" y="0"/>
                    </a:lnTo>
                    <a:close/>
                  </a:path>
                </a:pathLst>
              </a:custGeom>
              <a:solidFill>
                <a:srgbClr val="86ADA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" name="Google Shape;389;p13"/>
              <p:cNvSpPr/>
              <p:nvPr/>
            </p:nvSpPr>
            <p:spPr>
              <a:xfrm>
                <a:off x="5217225" y="-754450"/>
                <a:ext cx="99200" cy="68050"/>
              </a:xfrm>
              <a:custGeom>
                <a:avLst/>
                <a:gdLst/>
                <a:ahLst/>
                <a:cxnLst/>
                <a:rect l="l" t="t" r="r" b="b"/>
                <a:pathLst>
                  <a:path w="3968" h="2722" fill="none" extrusionOk="0">
                    <a:moveTo>
                      <a:pt x="3968" y="873"/>
                    </a:moveTo>
                    <a:lnTo>
                      <a:pt x="3968" y="873"/>
                    </a:lnTo>
                    <a:lnTo>
                      <a:pt x="3820" y="828"/>
                    </a:lnTo>
                    <a:lnTo>
                      <a:pt x="3662" y="805"/>
                    </a:lnTo>
                    <a:lnTo>
                      <a:pt x="3503" y="794"/>
                    </a:lnTo>
                    <a:lnTo>
                      <a:pt x="3356" y="805"/>
                    </a:lnTo>
                    <a:lnTo>
                      <a:pt x="3197" y="839"/>
                    </a:lnTo>
                    <a:lnTo>
                      <a:pt x="3050" y="885"/>
                    </a:lnTo>
                    <a:lnTo>
                      <a:pt x="2902" y="953"/>
                    </a:lnTo>
                    <a:lnTo>
                      <a:pt x="2766" y="1032"/>
                    </a:lnTo>
                    <a:lnTo>
                      <a:pt x="2766" y="1032"/>
                    </a:lnTo>
                    <a:lnTo>
                      <a:pt x="2630" y="1123"/>
                    </a:lnTo>
                    <a:lnTo>
                      <a:pt x="2517" y="1225"/>
                    </a:lnTo>
                    <a:lnTo>
                      <a:pt x="2403" y="1327"/>
                    </a:lnTo>
                    <a:lnTo>
                      <a:pt x="2301" y="1451"/>
                    </a:lnTo>
                    <a:lnTo>
                      <a:pt x="2211" y="1576"/>
                    </a:lnTo>
                    <a:lnTo>
                      <a:pt x="2120" y="1712"/>
                    </a:lnTo>
                    <a:lnTo>
                      <a:pt x="2041" y="1848"/>
                    </a:lnTo>
                    <a:lnTo>
                      <a:pt x="1961" y="1984"/>
                    </a:lnTo>
                    <a:lnTo>
                      <a:pt x="1961" y="1984"/>
                    </a:lnTo>
                    <a:lnTo>
                      <a:pt x="1882" y="2166"/>
                    </a:lnTo>
                    <a:lnTo>
                      <a:pt x="1791" y="2336"/>
                    </a:lnTo>
                    <a:lnTo>
                      <a:pt x="1746" y="2415"/>
                    </a:lnTo>
                    <a:lnTo>
                      <a:pt x="1678" y="2494"/>
                    </a:lnTo>
                    <a:lnTo>
                      <a:pt x="1621" y="2562"/>
                    </a:lnTo>
                    <a:lnTo>
                      <a:pt x="1542" y="2619"/>
                    </a:lnTo>
                    <a:lnTo>
                      <a:pt x="1542" y="2619"/>
                    </a:lnTo>
                    <a:lnTo>
                      <a:pt x="1485" y="2653"/>
                    </a:lnTo>
                    <a:lnTo>
                      <a:pt x="1417" y="2676"/>
                    </a:lnTo>
                    <a:lnTo>
                      <a:pt x="1349" y="2698"/>
                    </a:lnTo>
                    <a:lnTo>
                      <a:pt x="1281" y="2721"/>
                    </a:lnTo>
                    <a:lnTo>
                      <a:pt x="1145" y="2721"/>
                    </a:lnTo>
                    <a:lnTo>
                      <a:pt x="1009" y="2710"/>
                    </a:lnTo>
                    <a:lnTo>
                      <a:pt x="862" y="2676"/>
                    </a:lnTo>
                    <a:lnTo>
                      <a:pt x="726" y="2630"/>
                    </a:lnTo>
                    <a:lnTo>
                      <a:pt x="601" y="2574"/>
                    </a:lnTo>
                    <a:lnTo>
                      <a:pt x="465" y="2494"/>
                    </a:lnTo>
                    <a:lnTo>
                      <a:pt x="465" y="2494"/>
                    </a:lnTo>
                    <a:lnTo>
                      <a:pt x="374" y="2426"/>
                    </a:lnTo>
                    <a:lnTo>
                      <a:pt x="284" y="2358"/>
                    </a:lnTo>
                    <a:lnTo>
                      <a:pt x="204" y="2279"/>
                    </a:lnTo>
                    <a:lnTo>
                      <a:pt x="125" y="2188"/>
                    </a:lnTo>
                    <a:lnTo>
                      <a:pt x="125" y="2188"/>
                    </a:lnTo>
                    <a:lnTo>
                      <a:pt x="79" y="2086"/>
                    </a:lnTo>
                    <a:lnTo>
                      <a:pt x="34" y="1984"/>
                    </a:lnTo>
                    <a:lnTo>
                      <a:pt x="11" y="1882"/>
                    </a:lnTo>
                    <a:lnTo>
                      <a:pt x="0" y="1769"/>
                    </a:lnTo>
                    <a:lnTo>
                      <a:pt x="0" y="1644"/>
                    </a:lnTo>
                    <a:lnTo>
                      <a:pt x="0" y="1531"/>
                    </a:lnTo>
                    <a:lnTo>
                      <a:pt x="23" y="1417"/>
                    </a:lnTo>
                    <a:lnTo>
                      <a:pt x="45" y="1304"/>
                    </a:lnTo>
                    <a:lnTo>
                      <a:pt x="45" y="1304"/>
                    </a:lnTo>
                    <a:lnTo>
                      <a:pt x="113" y="1066"/>
                    </a:lnTo>
                    <a:lnTo>
                      <a:pt x="147" y="941"/>
                    </a:lnTo>
                    <a:lnTo>
                      <a:pt x="204" y="828"/>
                    </a:lnTo>
                    <a:lnTo>
                      <a:pt x="261" y="715"/>
                    </a:lnTo>
                    <a:lnTo>
                      <a:pt x="329" y="613"/>
                    </a:lnTo>
                    <a:lnTo>
                      <a:pt x="397" y="511"/>
                    </a:lnTo>
                    <a:lnTo>
                      <a:pt x="488" y="420"/>
                    </a:lnTo>
                    <a:lnTo>
                      <a:pt x="488" y="420"/>
                    </a:lnTo>
                    <a:lnTo>
                      <a:pt x="578" y="341"/>
                    </a:lnTo>
                    <a:lnTo>
                      <a:pt x="692" y="261"/>
                    </a:lnTo>
                    <a:lnTo>
                      <a:pt x="805" y="193"/>
                    </a:lnTo>
                    <a:lnTo>
                      <a:pt x="930" y="148"/>
                    </a:lnTo>
                    <a:lnTo>
                      <a:pt x="1054" y="102"/>
                    </a:lnTo>
                    <a:lnTo>
                      <a:pt x="1179" y="57"/>
                    </a:lnTo>
                    <a:lnTo>
                      <a:pt x="1304" y="34"/>
                    </a:lnTo>
                    <a:lnTo>
                      <a:pt x="1440" y="23"/>
                    </a:lnTo>
                    <a:lnTo>
                      <a:pt x="1440" y="23"/>
                    </a:lnTo>
                    <a:lnTo>
                      <a:pt x="1701" y="0"/>
                    </a:lnTo>
                    <a:lnTo>
                      <a:pt x="1973" y="12"/>
                    </a:lnTo>
                    <a:lnTo>
                      <a:pt x="2233" y="34"/>
                    </a:lnTo>
                    <a:lnTo>
                      <a:pt x="2494" y="68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" name="Google Shape;390;p13"/>
              <p:cNvSpPr/>
              <p:nvPr/>
            </p:nvSpPr>
            <p:spPr>
              <a:xfrm>
                <a:off x="5488725" y="-685025"/>
                <a:ext cx="143425" cy="125300"/>
              </a:xfrm>
              <a:custGeom>
                <a:avLst/>
                <a:gdLst/>
                <a:ahLst/>
                <a:cxnLst/>
                <a:rect l="l" t="t" r="r" b="b"/>
                <a:pathLst>
                  <a:path w="5737" h="5012" extrusionOk="0">
                    <a:moveTo>
                      <a:pt x="2483" y="1"/>
                    </a:moveTo>
                    <a:lnTo>
                      <a:pt x="2313" y="35"/>
                    </a:lnTo>
                    <a:lnTo>
                      <a:pt x="2165" y="69"/>
                    </a:lnTo>
                    <a:lnTo>
                      <a:pt x="2007" y="137"/>
                    </a:lnTo>
                    <a:lnTo>
                      <a:pt x="1859" y="216"/>
                    </a:lnTo>
                    <a:lnTo>
                      <a:pt x="1723" y="307"/>
                    </a:lnTo>
                    <a:lnTo>
                      <a:pt x="1587" y="420"/>
                    </a:lnTo>
                    <a:lnTo>
                      <a:pt x="1463" y="534"/>
                    </a:lnTo>
                    <a:lnTo>
                      <a:pt x="1338" y="670"/>
                    </a:lnTo>
                    <a:lnTo>
                      <a:pt x="1213" y="806"/>
                    </a:lnTo>
                    <a:lnTo>
                      <a:pt x="1111" y="953"/>
                    </a:lnTo>
                    <a:lnTo>
                      <a:pt x="998" y="1112"/>
                    </a:lnTo>
                    <a:lnTo>
                      <a:pt x="907" y="1282"/>
                    </a:lnTo>
                    <a:lnTo>
                      <a:pt x="805" y="1475"/>
                    </a:lnTo>
                    <a:lnTo>
                      <a:pt x="703" y="1667"/>
                    </a:lnTo>
                    <a:lnTo>
                      <a:pt x="612" y="1871"/>
                    </a:lnTo>
                    <a:lnTo>
                      <a:pt x="522" y="2087"/>
                    </a:lnTo>
                    <a:lnTo>
                      <a:pt x="442" y="2302"/>
                    </a:lnTo>
                    <a:lnTo>
                      <a:pt x="363" y="2529"/>
                    </a:lnTo>
                    <a:lnTo>
                      <a:pt x="295" y="2756"/>
                    </a:lnTo>
                    <a:lnTo>
                      <a:pt x="238" y="2994"/>
                    </a:lnTo>
                    <a:lnTo>
                      <a:pt x="182" y="3232"/>
                    </a:lnTo>
                    <a:lnTo>
                      <a:pt x="136" y="3470"/>
                    </a:lnTo>
                    <a:lnTo>
                      <a:pt x="91" y="3719"/>
                    </a:lnTo>
                    <a:lnTo>
                      <a:pt x="57" y="3980"/>
                    </a:lnTo>
                    <a:lnTo>
                      <a:pt x="34" y="4229"/>
                    </a:lnTo>
                    <a:lnTo>
                      <a:pt x="12" y="4490"/>
                    </a:lnTo>
                    <a:lnTo>
                      <a:pt x="0" y="4751"/>
                    </a:lnTo>
                    <a:lnTo>
                      <a:pt x="0" y="5011"/>
                    </a:lnTo>
                    <a:lnTo>
                      <a:pt x="91" y="4909"/>
                    </a:lnTo>
                    <a:lnTo>
                      <a:pt x="193" y="4807"/>
                    </a:lnTo>
                    <a:lnTo>
                      <a:pt x="397" y="4626"/>
                    </a:lnTo>
                    <a:lnTo>
                      <a:pt x="601" y="4479"/>
                    </a:lnTo>
                    <a:lnTo>
                      <a:pt x="828" y="4343"/>
                    </a:lnTo>
                    <a:lnTo>
                      <a:pt x="1270" y="4082"/>
                    </a:lnTo>
                    <a:lnTo>
                      <a:pt x="1497" y="3946"/>
                    </a:lnTo>
                    <a:lnTo>
                      <a:pt x="1723" y="3798"/>
                    </a:lnTo>
                    <a:lnTo>
                      <a:pt x="1939" y="3640"/>
                    </a:lnTo>
                    <a:lnTo>
                      <a:pt x="2154" y="3458"/>
                    </a:lnTo>
                    <a:lnTo>
                      <a:pt x="2358" y="3266"/>
                    </a:lnTo>
                    <a:lnTo>
                      <a:pt x="2562" y="3073"/>
                    </a:lnTo>
                    <a:lnTo>
                      <a:pt x="2959" y="2665"/>
                    </a:lnTo>
                    <a:lnTo>
                      <a:pt x="3356" y="2257"/>
                    </a:lnTo>
                    <a:lnTo>
                      <a:pt x="3616" y="1996"/>
                    </a:lnTo>
                    <a:lnTo>
                      <a:pt x="3888" y="1735"/>
                    </a:lnTo>
                    <a:lnTo>
                      <a:pt x="4161" y="1486"/>
                    </a:lnTo>
                    <a:lnTo>
                      <a:pt x="4455" y="1270"/>
                    </a:lnTo>
                    <a:lnTo>
                      <a:pt x="4603" y="1168"/>
                    </a:lnTo>
                    <a:lnTo>
                      <a:pt x="4761" y="1066"/>
                    </a:lnTo>
                    <a:lnTo>
                      <a:pt x="4909" y="976"/>
                    </a:lnTo>
                    <a:lnTo>
                      <a:pt x="5067" y="908"/>
                    </a:lnTo>
                    <a:lnTo>
                      <a:pt x="5237" y="840"/>
                    </a:lnTo>
                    <a:lnTo>
                      <a:pt x="5396" y="772"/>
                    </a:lnTo>
                    <a:lnTo>
                      <a:pt x="5566" y="726"/>
                    </a:lnTo>
                    <a:lnTo>
                      <a:pt x="5736" y="692"/>
                    </a:lnTo>
                    <a:lnTo>
                      <a:pt x="5612" y="602"/>
                    </a:lnTo>
                    <a:lnTo>
                      <a:pt x="5476" y="522"/>
                    </a:lnTo>
                    <a:lnTo>
                      <a:pt x="5328" y="454"/>
                    </a:lnTo>
                    <a:lnTo>
                      <a:pt x="5181" y="409"/>
                    </a:lnTo>
                    <a:lnTo>
                      <a:pt x="5033" y="364"/>
                    </a:lnTo>
                    <a:lnTo>
                      <a:pt x="4886" y="330"/>
                    </a:lnTo>
                    <a:lnTo>
                      <a:pt x="4727" y="318"/>
                    </a:lnTo>
                    <a:lnTo>
                      <a:pt x="4580" y="318"/>
                    </a:lnTo>
                    <a:lnTo>
                      <a:pt x="4353" y="330"/>
                    </a:lnTo>
                    <a:lnTo>
                      <a:pt x="4127" y="352"/>
                    </a:lnTo>
                    <a:lnTo>
                      <a:pt x="4025" y="364"/>
                    </a:lnTo>
                    <a:lnTo>
                      <a:pt x="3911" y="364"/>
                    </a:lnTo>
                    <a:lnTo>
                      <a:pt x="3798" y="352"/>
                    </a:lnTo>
                    <a:lnTo>
                      <a:pt x="3684" y="330"/>
                    </a:lnTo>
                    <a:lnTo>
                      <a:pt x="3560" y="284"/>
                    </a:lnTo>
                    <a:lnTo>
                      <a:pt x="3424" y="228"/>
                    </a:lnTo>
                    <a:lnTo>
                      <a:pt x="3174" y="114"/>
                    </a:lnTo>
                    <a:lnTo>
                      <a:pt x="2993" y="57"/>
                    </a:lnTo>
                    <a:lnTo>
                      <a:pt x="2812" y="12"/>
                    </a:lnTo>
                    <a:lnTo>
                      <a:pt x="2642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" name="Google Shape;391;p13"/>
              <p:cNvSpPr/>
              <p:nvPr/>
            </p:nvSpPr>
            <p:spPr>
              <a:xfrm>
                <a:off x="5488725" y="-685025"/>
                <a:ext cx="143425" cy="125300"/>
              </a:xfrm>
              <a:custGeom>
                <a:avLst/>
                <a:gdLst/>
                <a:ahLst/>
                <a:cxnLst/>
                <a:rect l="l" t="t" r="r" b="b"/>
                <a:pathLst>
                  <a:path w="5737" h="5012" fill="none" extrusionOk="0">
                    <a:moveTo>
                      <a:pt x="0" y="5011"/>
                    </a:moveTo>
                    <a:lnTo>
                      <a:pt x="0" y="5011"/>
                    </a:lnTo>
                    <a:lnTo>
                      <a:pt x="0" y="4751"/>
                    </a:lnTo>
                    <a:lnTo>
                      <a:pt x="12" y="4490"/>
                    </a:lnTo>
                    <a:lnTo>
                      <a:pt x="34" y="4229"/>
                    </a:lnTo>
                    <a:lnTo>
                      <a:pt x="57" y="3980"/>
                    </a:lnTo>
                    <a:lnTo>
                      <a:pt x="91" y="3719"/>
                    </a:lnTo>
                    <a:lnTo>
                      <a:pt x="136" y="3470"/>
                    </a:lnTo>
                    <a:lnTo>
                      <a:pt x="182" y="3232"/>
                    </a:lnTo>
                    <a:lnTo>
                      <a:pt x="238" y="2994"/>
                    </a:lnTo>
                    <a:lnTo>
                      <a:pt x="295" y="2756"/>
                    </a:lnTo>
                    <a:lnTo>
                      <a:pt x="363" y="2529"/>
                    </a:lnTo>
                    <a:lnTo>
                      <a:pt x="442" y="2302"/>
                    </a:lnTo>
                    <a:lnTo>
                      <a:pt x="522" y="2087"/>
                    </a:lnTo>
                    <a:lnTo>
                      <a:pt x="612" y="1871"/>
                    </a:lnTo>
                    <a:lnTo>
                      <a:pt x="703" y="1667"/>
                    </a:lnTo>
                    <a:lnTo>
                      <a:pt x="805" y="1475"/>
                    </a:lnTo>
                    <a:lnTo>
                      <a:pt x="907" y="1282"/>
                    </a:lnTo>
                    <a:lnTo>
                      <a:pt x="907" y="1282"/>
                    </a:lnTo>
                    <a:lnTo>
                      <a:pt x="998" y="1112"/>
                    </a:lnTo>
                    <a:lnTo>
                      <a:pt x="1111" y="953"/>
                    </a:lnTo>
                    <a:lnTo>
                      <a:pt x="1213" y="806"/>
                    </a:lnTo>
                    <a:lnTo>
                      <a:pt x="1338" y="670"/>
                    </a:lnTo>
                    <a:lnTo>
                      <a:pt x="1463" y="534"/>
                    </a:lnTo>
                    <a:lnTo>
                      <a:pt x="1587" y="420"/>
                    </a:lnTo>
                    <a:lnTo>
                      <a:pt x="1723" y="307"/>
                    </a:lnTo>
                    <a:lnTo>
                      <a:pt x="1859" y="216"/>
                    </a:lnTo>
                    <a:lnTo>
                      <a:pt x="2007" y="137"/>
                    </a:lnTo>
                    <a:lnTo>
                      <a:pt x="2165" y="69"/>
                    </a:lnTo>
                    <a:lnTo>
                      <a:pt x="2313" y="35"/>
                    </a:lnTo>
                    <a:lnTo>
                      <a:pt x="2483" y="1"/>
                    </a:lnTo>
                    <a:lnTo>
                      <a:pt x="2642" y="1"/>
                    </a:lnTo>
                    <a:lnTo>
                      <a:pt x="2812" y="12"/>
                    </a:lnTo>
                    <a:lnTo>
                      <a:pt x="2993" y="57"/>
                    </a:lnTo>
                    <a:lnTo>
                      <a:pt x="3174" y="114"/>
                    </a:lnTo>
                    <a:lnTo>
                      <a:pt x="3174" y="114"/>
                    </a:lnTo>
                    <a:lnTo>
                      <a:pt x="3424" y="228"/>
                    </a:lnTo>
                    <a:lnTo>
                      <a:pt x="3560" y="284"/>
                    </a:lnTo>
                    <a:lnTo>
                      <a:pt x="3684" y="330"/>
                    </a:lnTo>
                    <a:lnTo>
                      <a:pt x="3684" y="330"/>
                    </a:lnTo>
                    <a:lnTo>
                      <a:pt x="3798" y="352"/>
                    </a:lnTo>
                    <a:lnTo>
                      <a:pt x="3911" y="364"/>
                    </a:lnTo>
                    <a:lnTo>
                      <a:pt x="4025" y="364"/>
                    </a:lnTo>
                    <a:lnTo>
                      <a:pt x="4127" y="352"/>
                    </a:lnTo>
                    <a:lnTo>
                      <a:pt x="4353" y="330"/>
                    </a:lnTo>
                    <a:lnTo>
                      <a:pt x="4580" y="318"/>
                    </a:lnTo>
                    <a:lnTo>
                      <a:pt x="4580" y="318"/>
                    </a:lnTo>
                    <a:lnTo>
                      <a:pt x="4727" y="318"/>
                    </a:lnTo>
                    <a:lnTo>
                      <a:pt x="4886" y="330"/>
                    </a:lnTo>
                    <a:lnTo>
                      <a:pt x="5033" y="364"/>
                    </a:lnTo>
                    <a:lnTo>
                      <a:pt x="5181" y="409"/>
                    </a:lnTo>
                    <a:lnTo>
                      <a:pt x="5328" y="454"/>
                    </a:lnTo>
                    <a:lnTo>
                      <a:pt x="5476" y="522"/>
                    </a:lnTo>
                    <a:lnTo>
                      <a:pt x="5612" y="602"/>
                    </a:lnTo>
                    <a:lnTo>
                      <a:pt x="5736" y="692"/>
                    </a:lnTo>
                    <a:lnTo>
                      <a:pt x="5736" y="692"/>
                    </a:lnTo>
                    <a:lnTo>
                      <a:pt x="5566" y="726"/>
                    </a:lnTo>
                    <a:lnTo>
                      <a:pt x="5396" y="772"/>
                    </a:lnTo>
                    <a:lnTo>
                      <a:pt x="5237" y="840"/>
                    </a:lnTo>
                    <a:lnTo>
                      <a:pt x="5067" y="908"/>
                    </a:lnTo>
                    <a:lnTo>
                      <a:pt x="4909" y="976"/>
                    </a:lnTo>
                    <a:lnTo>
                      <a:pt x="4761" y="1066"/>
                    </a:lnTo>
                    <a:lnTo>
                      <a:pt x="4603" y="1168"/>
                    </a:lnTo>
                    <a:lnTo>
                      <a:pt x="4455" y="1270"/>
                    </a:lnTo>
                    <a:lnTo>
                      <a:pt x="4161" y="1486"/>
                    </a:lnTo>
                    <a:lnTo>
                      <a:pt x="3888" y="1735"/>
                    </a:lnTo>
                    <a:lnTo>
                      <a:pt x="3616" y="1996"/>
                    </a:lnTo>
                    <a:lnTo>
                      <a:pt x="3356" y="2257"/>
                    </a:lnTo>
                    <a:lnTo>
                      <a:pt x="3356" y="2257"/>
                    </a:lnTo>
                    <a:lnTo>
                      <a:pt x="2959" y="2665"/>
                    </a:lnTo>
                    <a:lnTo>
                      <a:pt x="2562" y="3073"/>
                    </a:lnTo>
                    <a:lnTo>
                      <a:pt x="2358" y="3266"/>
                    </a:lnTo>
                    <a:lnTo>
                      <a:pt x="2154" y="3458"/>
                    </a:lnTo>
                    <a:lnTo>
                      <a:pt x="1939" y="3640"/>
                    </a:lnTo>
                    <a:lnTo>
                      <a:pt x="1723" y="3798"/>
                    </a:lnTo>
                    <a:lnTo>
                      <a:pt x="1723" y="3798"/>
                    </a:lnTo>
                    <a:lnTo>
                      <a:pt x="1497" y="3946"/>
                    </a:lnTo>
                    <a:lnTo>
                      <a:pt x="1270" y="4082"/>
                    </a:lnTo>
                    <a:lnTo>
                      <a:pt x="828" y="4343"/>
                    </a:lnTo>
                    <a:lnTo>
                      <a:pt x="601" y="4479"/>
                    </a:lnTo>
                    <a:lnTo>
                      <a:pt x="397" y="4626"/>
                    </a:lnTo>
                    <a:lnTo>
                      <a:pt x="193" y="4807"/>
                    </a:lnTo>
                    <a:lnTo>
                      <a:pt x="91" y="4909"/>
                    </a:lnTo>
                    <a:lnTo>
                      <a:pt x="0" y="501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392;p13"/>
              <p:cNvSpPr/>
              <p:nvPr/>
            </p:nvSpPr>
            <p:spPr>
              <a:xfrm>
                <a:off x="5216375" y="-676800"/>
                <a:ext cx="174025" cy="123300"/>
              </a:xfrm>
              <a:custGeom>
                <a:avLst/>
                <a:gdLst/>
                <a:ahLst/>
                <a:cxnLst/>
                <a:rect l="l" t="t" r="r" b="b"/>
                <a:pathLst>
                  <a:path w="6961" h="4932" extrusionOk="0">
                    <a:moveTo>
                      <a:pt x="2290" y="1"/>
                    </a:moveTo>
                    <a:lnTo>
                      <a:pt x="2097" y="12"/>
                    </a:lnTo>
                    <a:lnTo>
                      <a:pt x="1905" y="35"/>
                    </a:lnTo>
                    <a:lnTo>
                      <a:pt x="1723" y="80"/>
                    </a:lnTo>
                    <a:lnTo>
                      <a:pt x="1542" y="125"/>
                    </a:lnTo>
                    <a:lnTo>
                      <a:pt x="1360" y="193"/>
                    </a:lnTo>
                    <a:lnTo>
                      <a:pt x="1179" y="273"/>
                    </a:lnTo>
                    <a:lnTo>
                      <a:pt x="1009" y="363"/>
                    </a:lnTo>
                    <a:lnTo>
                      <a:pt x="839" y="465"/>
                    </a:lnTo>
                    <a:lnTo>
                      <a:pt x="669" y="590"/>
                    </a:lnTo>
                    <a:lnTo>
                      <a:pt x="510" y="726"/>
                    </a:lnTo>
                    <a:lnTo>
                      <a:pt x="408" y="828"/>
                    </a:lnTo>
                    <a:lnTo>
                      <a:pt x="318" y="930"/>
                    </a:lnTo>
                    <a:lnTo>
                      <a:pt x="238" y="1043"/>
                    </a:lnTo>
                    <a:lnTo>
                      <a:pt x="170" y="1168"/>
                    </a:lnTo>
                    <a:lnTo>
                      <a:pt x="113" y="1293"/>
                    </a:lnTo>
                    <a:lnTo>
                      <a:pt x="68" y="1418"/>
                    </a:lnTo>
                    <a:lnTo>
                      <a:pt x="34" y="1542"/>
                    </a:lnTo>
                    <a:lnTo>
                      <a:pt x="11" y="1678"/>
                    </a:lnTo>
                    <a:lnTo>
                      <a:pt x="0" y="1814"/>
                    </a:lnTo>
                    <a:lnTo>
                      <a:pt x="11" y="1950"/>
                    </a:lnTo>
                    <a:lnTo>
                      <a:pt x="23" y="2075"/>
                    </a:lnTo>
                    <a:lnTo>
                      <a:pt x="57" y="2211"/>
                    </a:lnTo>
                    <a:lnTo>
                      <a:pt x="102" y="2336"/>
                    </a:lnTo>
                    <a:lnTo>
                      <a:pt x="159" y="2461"/>
                    </a:lnTo>
                    <a:lnTo>
                      <a:pt x="227" y="2574"/>
                    </a:lnTo>
                    <a:lnTo>
                      <a:pt x="318" y="2687"/>
                    </a:lnTo>
                    <a:lnTo>
                      <a:pt x="420" y="2801"/>
                    </a:lnTo>
                    <a:lnTo>
                      <a:pt x="533" y="2891"/>
                    </a:lnTo>
                    <a:lnTo>
                      <a:pt x="646" y="2982"/>
                    </a:lnTo>
                    <a:lnTo>
                      <a:pt x="771" y="3061"/>
                    </a:lnTo>
                    <a:lnTo>
                      <a:pt x="907" y="3141"/>
                    </a:lnTo>
                    <a:lnTo>
                      <a:pt x="1032" y="3209"/>
                    </a:lnTo>
                    <a:lnTo>
                      <a:pt x="1168" y="3265"/>
                    </a:lnTo>
                    <a:lnTo>
                      <a:pt x="1315" y="3311"/>
                    </a:lnTo>
                    <a:lnTo>
                      <a:pt x="1598" y="3401"/>
                    </a:lnTo>
                    <a:lnTo>
                      <a:pt x="1893" y="3481"/>
                    </a:lnTo>
                    <a:lnTo>
                      <a:pt x="2471" y="3605"/>
                    </a:lnTo>
                    <a:lnTo>
                      <a:pt x="3707" y="3866"/>
                    </a:lnTo>
                    <a:lnTo>
                      <a:pt x="4024" y="3934"/>
                    </a:lnTo>
                    <a:lnTo>
                      <a:pt x="4331" y="4014"/>
                    </a:lnTo>
                    <a:lnTo>
                      <a:pt x="4637" y="4093"/>
                    </a:lnTo>
                    <a:lnTo>
                      <a:pt x="4931" y="4195"/>
                    </a:lnTo>
                    <a:lnTo>
                      <a:pt x="5181" y="4274"/>
                    </a:lnTo>
                    <a:lnTo>
                      <a:pt x="5430" y="4342"/>
                    </a:lnTo>
                    <a:lnTo>
                      <a:pt x="5929" y="4478"/>
                    </a:lnTo>
                    <a:lnTo>
                      <a:pt x="6190" y="4558"/>
                    </a:lnTo>
                    <a:lnTo>
                      <a:pt x="6439" y="4660"/>
                    </a:lnTo>
                    <a:lnTo>
                      <a:pt x="6688" y="4784"/>
                    </a:lnTo>
                    <a:lnTo>
                      <a:pt x="6949" y="4932"/>
                    </a:lnTo>
                    <a:lnTo>
                      <a:pt x="6961" y="4750"/>
                    </a:lnTo>
                    <a:lnTo>
                      <a:pt x="6961" y="4558"/>
                    </a:lnTo>
                    <a:lnTo>
                      <a:pt x="6949" y="4354"/>
                    </a:lnTo>
                    <a:lnTo>
                      <a:pt x="6927" y="4161"/>
                    </a:lnTo>
                    <a:lnTo>
                      <a:pt x="6904" y="3946"/>
                    </a:lnTo>
                    <a:lnTo>
                      <a:pt x="6858" y="3742"/>
                    </a:lnTo>
                    <a:lnTo>
                      <a:pt x="6813" y="3537"/>
                    </a:lnTo>
                    <a:lnTo>
                      <a:pt x="6745" y="3322"/>
                    </a:lnTo>
                    <a:lnTo>
                      <a:pt x="6677" y="3118"/>
                    </a:lnTo>
                    <a:lnTo>
                      <a:pt x="6609" y="2914"/>
                    </a:lnTo>
                    <a:lnTo>
                      <a:pt x="6518" y="2721"/>
                    </a:lnTo>
                    <a:lnTo>
                      <a:pt x="6428" y="2529"/>
                    </a:lnTo>
                    <a:lnTo>
                      <a:pt x="6337" y="2347"/>
                    </a:lnTo>
                    <a:lnTo>
                      <a:pt x="6235" y="2177"/>
                    </a:lnTo>
                    <a:lnTo>
                      <a:pt x="6122" y="2007"/>
                    </a:lnTo>
                    <a:lnTo>
                      <a:pt x="6008" y="1860"/>
                    </a:lnTo>
                    <a:lnTo>
                      <a:pt x="5895" y="1724"/>
                    </a:lnTo>
                    <a:lnTo>
                      <a:pt x="5770" y="1576"/>
                    </a:lnTo>
                    <a:lnTo>
                      <a:pt x="5634" y="1452"/>
                    </a:lnTo>
                    <a:lnTo>
                      <a:pt x="5498" y="1316"/>
                    </a:lnTo>
                    <a:lnTo>
                      <a:pt x="5351" y="1191"/>
                    </a:lnTo>
                    <a:lnTo>
                      <a:pt x="5203" y="1066"/>
                    </a:lnTo>
                    <a:lnTo>
                      <a:pt x="5045" y="941"/>
                    </a:lnTo>
                    <a:lnTo>
                      <a:pt x="4875" y="828"/>
                    </a:lnTo>
                    <a:lnTo>
                      <a:pt x="4716" y="726"/>
                    </a:lnTo>
                    <a:lnTo>
                      <a:pt x="4535" y="624"/>
                    </a:lnTo>
                    <a:lnTo>
                      <a:pt x="4365" y="522"/>
                    </a:lnTo>
                    <a:lnTo>
                      <a:pt x="4183" y="431"/>
                    </a:lnTo>
                    <a:lnTo>
                      <a:pt x="4002" y="352"/>
                    </a:lnTo>
                    <a:lnTo>
                      <a:pt x="3809" y="273"/>
                    </a:lnTo>
                    <a:lnTo>
                      <a:pt x="3628" y="205"/>
                    </a:lnTo>
                    <a:lnTo>
                      <a:pt x="3435" y="148"/>
                    </a:lnTo>
                    <a:lnTo>
                      <a:pt x="3242" y="103"/>
                    </a:lnTo>
                    <a:lnTo>
                      <a:pt x="3050" y="57"/>
                    </a:lnTo>
                    <a:lnTo>
                      <a:pt x="2857" y="23"/>
                    </a:lnTo>
                    <a:lnTo>
                      <a:pt x="2675" y="12"/>
                    </a:lnTo>
                    <a:lnTo>
                      <a:pt x="2483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" name="Google Shape;393;p13"/>
              <p:cNvSpPr/>
              <p:nvPr/>
            </p:nvSpPr>
            <p:spPr>
              <a:xfrm>
                <a:off x="5216375" y="-676800"/>
                <a:ext cx="174025" cy="123300"/>
              </a:xfrm>
              <a:custGeom>
                <a:avLst/>
                <a:gdLst/>
                <a:ahLst/>
                <a:cxnLst/>
                <a:rect l="l" t="t" r="r" b="b"/>
                <a:pathLst>
                  <a:path w="6961" h="4932" fill="none" extrusionOk="0">
                    <a:moveTo>
                      <a:pt x="6949" y="4932"/>
                    </a:moveTo>
                    <a:lnTo>
                      <a:pt x="6949" y="4932"/>
                    </a:lnTo>
                    <a:lnTo>
                      <a:pt x="6688" y="4784"/>
                    </a:lnTo>
                    <a:lnTo>
                      <a:pt x="6439" y="4660"/>
                    </a:lnTo>
                    <a:lnTo>
                      <a:pt x="6190" y="4558"/>
                    </a:lnTo>
                    <a:lnTo>
                      <a:pt x="5929" y="4478"/>
                    </a:lnTo>
                    <a:lnTo>
                      <a:pt x="5430" y="4342"/>
                    </a:lnTo>
                    <a:lnTo>
                      <a:pt x="5181" y="4274"/>
                    </a:lnTo>
                    <a:lnTo>
                      <a:pt x="4931" y="4195"/>
                    </a:lnTo>
                    <a:lnTo>
                      <a:pt x="4931" y="4195"/>
                    </a:lnTo>
                    <a:lnTo>
                      <a:pt x="4637" y="4093"/>
                    </a:lnTo>
                    <a:lnTo>
                      <a:pt x="4331" y="4014"/>
                    </a:lnTo>
                    <a:lnTo>
                      <a:pt x="4024" y="3934"/>
                    </a:lnTo>
                    <a:lnTo>
                      <a:pt x="3707" y="3866"/>
                    </a:lnTo>
                    <a:lnTo>
                      <a:pt x="2471" y="3605"/>
                    </a:lnTo>
                    <a:lnTo>
                      <a:pt x="2471" y="3605"/>
                    </a:lnTo>
                    <a:lnTo>
                      <a:pt x="1893" y="3481"/>
                    </a:lnTo>
                    <a:lnTo>
                      <a:pt x="1598" y="3401"/>
                    </a:lnTo>
                    <a:lnTo>
                      <a:pt x="1315" y="3311"/>
                    </a:lnTo>
                    <a:lnTo>
                      <a:pt x="1168" y="3265"/>
                    </a:lnTo>
                    <a:lnTo>
                      <a:pt x="1032" y="3209"/>
                    </a:lnTo>
                    <a:lnTo>
                      <a:pt x="907" y="3141"/>
                    </a:lnTo>
                    <a:lnTo>
                      <a:pt x="771" y="3061"/>
                    </a:lnTo>
                    <a:lnTo>
                      <a:pt x="646" y="2982"/>
                    </a:lnTo>
                    <a:lnTo>
                      <a:pt x="533" y="2891"/>
                    </a:lnTo>
                    <a:lnTo>
                      <a:pt x="420" y="2801"/>
                    </a:lnTo>
                    <a:lnTo>
                      <a:pt x="318" y="2687"/>
                    </a:lnTo>
                    <a:lnTo>
                      <a:pt x="318" y="2687"/>
                    </a:lnTo>
                    <a:lnTo>
                      <a:pt x="227" y="2574"/>
                    </a:lnTo>
                    <a:lnTo>
                      <a:pt x="159" y="2461"/>
                    </a:lnTo>
                    <a:lnTo>
                      <a:pt x="102" y="2336"/>
                    </a:lnTo>
                    <a:lnTo>
                      <a:pt x="57" y="2211"/>
                    </a:lnTo>
                    <a:lnTo>
                      <a:pt x="23" y="2075"/>
                    </a:lnTo>
                    <a:lnTo>
                      <a:pt x="11" y="1950"/>
                    </a:lnTo>
                    <a:lnTo>
                      <a:pt x="0" y="1814"/>
                    </a:lnTo>
                    <a:lnTo>
                      <a:pt x="11" y="1678"/>
                    </a:lnTo>
                    <a:lnTo>
                      <a:pt x="34" y="1542"/>
                    </a:lnTo>
                    <a:lnTo>
                      <a:pt x="68" y="1418"/>
                    </a:lnTo>
                    <a:lnTo>
                      <a:pt x="113" y="1293"/>
                    </a:lnTo>
                    <a:lnTo>
                      <a:pt x="170" y="1168"/>
                    </a:lnTo>
                    <a:lnTo>
                      <a:pt x="238" y="1043"/>
                    </a:lnTo>
                    <a:lnTo>
                      <a:pt x="318" y="930"/>
                    </a:lnTo>
                    <a:lnTo>
                      <a:pt x="408" y="828"/>
                    </a:lnTo>
                    <a:lnTo>
                      <a:pt x="510" y="726"/>
                    </a:lnTo>
                    <a:lnTo>
                      <a:pt x="510" y="726"/>
                    </a:lnTo>
                    <a:lnTo>
                      <a:pt x="669" y="590"/>
                    </a:lnTo>
                    <a:lnTo>
                      <a:pt x="839" y="465"/>
                    </a:lnTo>
                    <a:lnTo>
                      <a:pt x="1009" y="363"/>
                    </a:lnTo>
                    <a:lnTo>
                      <a:pt x="1179" y="273"/>
                    </a:lnTo>
                    <a:lnTo>
                      <a:pt x="1360" y="193"/>
                    </a:lnTo>
                    <a:lnTo>
                      <a:pt x="1542" y="125"/>
                    </a:lnTo>
                    <a:lnTo>
                      <a:pt x="1723" y="80"/>
                    </a:lnTo>
                    <a:lnTo>
                      <a:pt x="1905" y="35"/>
                    </a:lnTo>
                    <a:lnTo>
                      <a:pt x="2097" y="12"/>
                    </a:lnTo>
                    <a:lnTo>
                      <a:pt x="2290" y="1"/>
                    </a:lnTo>
                    <a:lnTo>
                      <a:pt x="2483" y="1"/>
                    </a:lnTo>
                    <a:lnTo>
                      <a:pt x="2675" y="12"/>
                    </a:lnTo>
                    <a:lnTo>
                      <a:pt x="2857" y="23"/>
                    </a:lnTo>
                    <a:lnTo>
                      <a:pt x="3050" y="57"/>
                    </a:lnTo>
                    <a:lnTo>
                      <a:pt x="3242" y="103"/>
                    </a:lnTo>
                    <a:lnTo>
                      <a:pt x="3435" y="148"/>
                    </a:lnTo>
                    <a:lnTo>
                      <a:pt x="3628" y="205"/>
                    </a:lnTo>
                    <a:lnTo>
                      <a:pt x="3809" y="273"/>
                    </a:lnTo>
                    <a:lnTo>
                      <a:pt x="4002" y="352"/>
                    </a:lnTo>
                    <a:lnTo>
                      <a:pt x="4183" y="431"/>
                    </a:lnTo>
                    <a:lnTo>
                      <a:pt x="4365" y="522"/>
                    </a:lnTo>
                    <a:lnTo>
                      <a:pt x="4535" y="624"/>
                    </a:lnTo>
                    <a:lnTo>
                      <a:pt x="4716" y="726"/>
                    </a:lnTo>
                    <a:lnTo>
                      <a:pt x="4875" y="828"/>
                    </a:lnTo>
                    <a:lnTo>
                      <a:pt x="5045" y="941"/>
                    </a:lnTo>
                    <a:lnTo>
                      <a:pt x="5203" y="1066"/>
                    </a:lnTo>
                    <a:lnTo>
                      <a:pt x="5351" y="1191"/>
                    </a:lnTo>
                    <a:lnTo>
                      <a:pt x="5498" y="1316"/>
                    </a:lnTo>
                    <a:lnTo>
                      <a:pt x="5634" y="1452"/>
                    </a:lnTo>
                    <a:lnTo>
                      <a:pt x="5770" y="1576"/>
                    </a:lnTo>
                    <a:lnTo>
                      <a:pt x="5895" y="1724"/>
                    </a:lnTo>
                    <a:lnTo>
                      <a:pt x="6008" y="1860"/>
                    </a:lnTo>
                    <a:lnTo>
                      <a:pt x="6008" y="1860"/>
                    </a:lnTo>
                    <a:lnTo>
                      <a:pt x="6122" y="2007"/>
                    </a:lnTo>
                    <a:lnTo>
                      <a:pt x="6235" y="2177"/>
                    </a:lnTo>
                    <a:lnTo>
                      <a:pt x="6337" y="2347"/>
                    </a:lnTo>
                    <a:lnTo>
                      <a:pt x="6428" y="2529"/>
                    </a:lnTo>
                    <a:lnTo>
                      <a:pt x="6518" y="2721"/>
                    </a:lnTo>
                    <a:lnTo>
                      <a:pt x="6609" y="2914"/>
                    </a:lnTo>
                    <a:lnTo>
                      <a:pt x="6677" y="3118"/>
                    </a:lnTo>
                    <a:lnTo>
                      <a:pt x="6745" y="3322"/>
                    </a:lnTo>
                    <a:lnTo>
                      <a:pt x="6813" y="3537"/>
                    </a:lnTo>
                    <a:lnTo>
                      <a:pt x="6858" y="3742"/>
                    </a:lnTo>
                    <a:lnTo>
                      <a:pt x="6904" y="3946"/>
                    </a:lnTo>
                    <a:lnTo>
                      <a:pt x="6927" y="4161"/>
                    </a:lnTo>
                    <a:lnTo>
                      <a:pt x="6949" y="4354"/>
                    </a:lnTo>
                    <a:lnTo>
                      <a:pt x="6961" y="4558"/>
                    </a:lnTo>
                    <a:lnTo>
                      <a:pt x="6961" y="4750"/>
                    </a:lnTo>
                    <a:lnTo>
                      <a:pt x="6949" y="4932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" name="Google Shape;394;p13"/>
              <p:cNvSpPr/>
              <p:nvPr/>
            </p:nvSpPr>
            <p:spPr>
              <a:xfrm>
                <a:off x="5472575" y="-674825"/>
                <a:ext cx="112800" cy="211750"/>
              </a:xfrm>
              <a:custGeom>
                <a:avLst/>
                <a:gdLst/>
                <a:ahLst/>
                <a:cxnLst/>
                <a:rect l="l" t="t" r="r" b="b"/>
                <a:pathLst>
                  <a:path w="4512" h="8470" extrusionOk="0">
                    <a:moveTo>
                      <a:pt x="4500" y="1"/>
                    </a:moveTo>
                    <a:lnTo>
                      <a:pt x="4353" y="46"/>
                    </a:lnTo>
                    <a:lnTo>
                      <a:pt x="4206" y="103"/>
                    </a:lnTo>
                    <a:lnTo>
                      <a:pt x="4058" y="171"/>
                    </a:lnTo>
                    <a:lnTo>
                      <a:pt x="3922" y="239"/>
                    </a:lnTo>
                    <a:lnTo>
                      <a:pt x="3639" y="409"/>
                    </a:lnTo>
                    <a:lnTo>
                      <a:pt x="3367" y="590"/>
                    </a:lnTo>
                    <a:lnTo>
                      <a:pt x="3106" y="794"/>
                    </a:lnTo>
                    <a:lnTo>
                      <a:pt x="2857" y="1021"/>
                    </a:lnTo>
                    <a:lnTo>
                      <a:pt x="2619" y="1248"/>
                    </a:lnTo>
                    <a:lnTo>
                      <a:pt x="2403" y="1486"/>
                    </a:lnTo>
                    <a:lnTo>
                      <a:pt x="2120" y="1826"/>
                    </a:lnTo>
                    <a:lnTo>
                      <a:pt x="1859" y="2177"/>
                    </a:lnTo>
                    <a:lnTo>
                      <a:pt x="1621" y="2552"/>
                    </a:lnTo>
                    <a:lnTo>
                      <a:pt x="1383" y="2937"/>
                    </a:lnTo>
                    <a:lnTo>
                      <a:pt x="1168" y="3334"/>
                    </a:lnTo>
                    <a:lnTo>
                      <a:pt x="975" y="3742"/>
                    </a:lnTo>
                    <a:lnTo>
                      <a:pt x="794" y="4161"/>
                    </a:lnTo>
                    <a:lnTo>
                      <a:pt x="635" y="4592"/>
                    </a:lnTo>
                    <a:lnTo>
                      <a:pt x="487" y="5023"/>
                    </a:lnTo>
                    <a:lnTo>
                      <a:pt x="363" y="5476"/>
                    </a:lnTo>
                    <a:lnTo>
                      <a:pt x="249" y="5930"/>
                    </a:lnTo>
                    <a:lnTo>
                      <a:pt x="159" y="6383"/>
                    </a:lnTo>
                    <a:lnTo>
                      <a:pt x="91" y="6848"/>
                    </a:lnTo>
                    <a:lnTo>
                      <a:pt x="45" y="7313"/>
                    </a:lnTo>
                    <a:lnTo>
                      <a:pt x="11" y="7789"/>
                    </a:lnTo>
                    <a:lnTo>
                      <a:pt x="0" y="8254"/>
                    </a:lnTo>
                    <a:lnTo>
                      <a:pt x="0" y="8469"/>
                    </a:lnTo>
                    <a:lnTo>
                      <a:pt x="34" y="8469"/>
                    </a:lnTo>
                    <a:lnTo>
                      <a:pt x="34" y="8254"/>
                    </a:lnTo>
                    <a:lnTo>
                      <a:pt x="45" y="7789"/>
                    </a:lnTo>
                    <a:lnTo>
                      <a:pt x="79" y="7324"/>
                    </a:lnTo>
                    <a:lnTo>
                      <a:pt x="125" y="6859"/>
                    </a:lnTo>
                    <a:lnTo>
                      <a:pt x="193" y="6395"/>
                    </a:lnTo>
                    <a:lnTo>
                      <a:pt x="283" y="5930"/>
                    </a:lnTo>
                    <a:lnTo>
                      <a:pt x="397" y="5488"/>
                    </a:lnTo>
                    <a:lnTo>
                      <a:pt x="521" y="5034"/>
                    </a:lnTo>
                    <a:lnTo>
                      <a:pt x="669" y="4603"/>
                    </a:lnTo>
                    <a:lnTo>
                      <a:pt x="828" y="4173"/>
                    </a:lnTo>
                    <a:lnTo>
                      <a:pt x="1009" y="3753"/>
                    </a:lnTo>
                    <a:lnTo>
                      <a:pt x="1202" y="3345"/>
                    </a:lnTo>
                    <a:lnTo>
                      <a:pt x="1417" y="2948"/>
                    </a:lnTo>
                    <a:lnTo>
                      <a:pt x="1644" y="2563"/>
                    </a:lnTo>
                    <a:lnTo>
                      <a:pt x="1893" y="2200"/>
                    </a:lnTo>
                    <a:lnTo>
                      <a:pt x="2154" y="1849"/>
                    </a:lnTo>
                    <a:lnTo>
                      <a:pt x="2426" y="1509"/>
                    </a:lnTo>
                    <a:lnTo>
                      <a:pt x="2641" y="1271"/>
                    </a:lnTo>
                    <a:lnTo>
                      <a:pt x="2879" y="1044"/>
                    </a:lnTo>
                    <a:lnTo>
                      <a:pt x="3117" y="828"/>
                    </a:lnTo>
                    <a:lnTo>
                      <a:pt x="3378" y="624"/>
                    </a:lnTo>
                    <a:lnTo>
                      <a:pt x="3650" y="432"/>
                    </a:lnTo>
                    <a:lnTo>
                      <a:pt x="3934" y="273"/>
                    </a:lnTo>
                    <a:lnTo>
                      <a:pt x="4081" y="205"/>
                    </a:lnTo>
                    <a:lnTo>
                      <a:pt x="4217" y="137"/>
                    </a:lnTo>
                    <a:lnTo>
                      <a:pt x="4364" y="80"/>
                    </a:lnTo>
                    <a:lnTo>
                      <a:pt x="4512" y="35"/>
                    </a:lnTo>
                    <a:lnTo>
                      <a:pt x="4500" y="1"/>
                    </a:ln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395;p13"/>
              <p:cNvSpPr/>
              <p:nvPr/>
            </p:nvSpPr>
            <p:spPr>
              <a:xfrm>
                <a:off x="5556450" y="-672275"/>
                <a:ext cx="85900" cy="60125"/>
              </a:xfrm>
              <a:custGeom>
                <a:avLst/>
                <a:gdLst/>
                <a:ahLst/>
                <a:cxnLst/>
                <a:rect l="l" t="t" r="r" b="b"/>
                <a:pathLst>
                  <a:path w="3436" h="2405" extrusionOk="0">
                    <a:moveTo>
                      <a:pt x="2279" y="1"/>
                    </a:moveTo>
                    <a:lnTo>
                      <a:pt x="2098" y="12"/>
                    </a:lnTo>
                    <a:lnTo>
                      <a:pt x="1928" y="35"/>
                    </a:lnTo>
                    <a:lnTo>
                      <a:pt x="1" y="171"/>
                    </a:lnTo>
                    <a:lnTo>
                      <a:pt x="103" y="194"/>
                    </a:lnTo>
                    <a:lnTo>
                      <a:pt x="193" y="239"/>
                    </a:lnTo>
                    <a:lnTo>
                      <a:pt x="284" y="284"/>
                    </a:lnTo>
                    <a:lnTo>
                      <a:pt x="375" y="330"/>
                    </a:lnTo>
                    <a:lnTo>
                      <a:pt x="454" y="398"/>
                    </a:lnTo>
                    <a:lnTo>
                      <a:pt x="522" y="466"/>
                    </a:lnTo>
                    <a:lnTo>
                      <a:pt x="601" y="534"/>
                    </a:lnTo>
                    <a:lnTo>
                      <a:pt x="658" y="613"/>
                    </a:lnTo>
                    <a:lnTo>
                      <a:pt x="783" y="783"/>
                    </a:lnTo>
                    <a:lnTo>
                      <a:pt x="885" y="976"/>
                    </a:lnTo>
                    <a:lnTo>
                      <a:pt x="964" y="1169"/>
                    </a:lnTo>
                    <a:lnTo>
                      <a:pt x="1032" y="1361"/>
                    </a:lnTo>
                    <a:lnTo>
                      <a:pt x="1123" y="1679"/>
                    </a:lnTo>
                    <a:lnTo>
                      <a:pt x="1191" y="1826"/>
                    </a:lnTo>
                    <a:lnTo>
                      <a:pt x="1225" y="1905"/>
                    </a:lnTo>
                    <a:lnTo>
                      <a:pt x="1270" y="1973"/>
                    </a:lnTo>
                    <a:lnTo>
                      <a:pt x="1327" y="2041"/>
                    </a:lnTo>
                    <a:lnTo>
                      <a:pt x="1384" y="2109"/>
                    </a:lnTo>
                    <a:lnTo>
                      <a:pt x="1463" y="2177"/>
                    </a:lnTo>
                    <a:lnTo>
                      <a:pt x="1531" y="2234"/>
                    </a:lnTo>
                    <a:lnTo>
                      <a:pt x="1622" y="2280"/>
                    </a:lnTo>
                    <a:lnTo>
                      <a:pt x="1701" y="2314"/>
                    </a:lnTo>
                    <a:lnTo>
                      <a:pt x="1792" y="2348"/>
                    </a:lnTo>
                    <a:lnTo>
                      <a:pt x="1882" y="2370"/>
                    </a:lnTo>
                    <a:lnTo>
                      <a:pt x="2052" y="2404"/>
                    </a:lnTo>
                    <a:lnTo>
                      <a:pt x="2222" y="2404"/>
                    </a:lnTo>
                    <a:lnTo>
                      <a:pt x="2392" y="2382"/>
                    </a:lnTo>
                    <a:lnTo>
                      <a:pt x="2551" y="2336"/>
                    </a:lnTo>
                    <a:lnTo>
                      <a:pt x="2710" y="2268"/>
                    </a:lnTo>
                    <a:lnTo>
                      <a:pt x="2857" y="2189"/>
                    </a:lnTo>
                    <a:lnTo>
                      <a:pt x="2993" y="2075"/>
                    </a:lnTo>
                    <a:lnTo>
                      <a:pt x="3118" y="1962"/>
                    </a:lnTo>
                    <a:lnTo>
                      <a:pt x="3220" y="1826"/>
                    </a:lnTo>
                    <a:lnTo>
                      <a:pt x="3299" y="1679"/>
                    </a:lnTo>
                    <a:lnTo>
                      <a:pt x="3367" y="1520"/>
                    </a:lnTo>
                    <a:lnTo>
                      <a:pt x="3401" y="1350"/>
                    </a:lnTo>
                    <a:lnTo>
                      <a:pt x="3435" y="1180"/>
                    </a:lnTo>
                    <a:lnTo>
                      <a:pt x="3435" y="1010"/>
                    </a:lnTo>
                    <a:lnTo>
                      <a:pt x="3413" y="840"/>
                    </a:lnTo>
                    <a:lnTo>
                      <a:pt x="3379" y="681"/>
                    </a:lnTo>
                    <a:lnTo>
                      <a:pt x="3345" y="590"/>
                    </a:lnTo>
                    <a:lnTo>
                      <a:pt x="3299" y="500"/>
                    </a:lnTo>
                    <a:lnTo>
                      <a:pt x="3254" y="420"/>
                    </a:lnTo>
                    <a:lnTo>
                      <a:pt x="3197" y="341"/>
                    </a:lnTo>
                    <a:lnTo>
                      <a:pt x="3141" y="273"/>
                    </a:lnTo>
                    <a:lnTo>
                      <a:pt x="3073" y="228"/>
                    </a:lnTo>
                    <a:lnTo>
                      <a:pt x="3005" y="171"/>
                    </a:lnTo>
                    <a:lnTo>
                      <a:pt x="2937" y="137"/>
                    </a:lnTo>
                    <a:lnTo>
                      <a:pt x="2869" y="103"/>
                    </a:lnTo>
                    <a:lnTo>
                      <a:pt x="2789" y="69"/>
                    </a:lnTo>
                    <a:lnTo>
                      <a:pt x="2619" y="35"/>
                    </a:lnTo>
                    <a:lnTo>
                      <a:pt x="2449" y="12"/>
                    </a:lnTo>
                    <a:lnTo>
                      <a:pt x="227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" name="Google Shape;396;p13"/>
              <p:cNvSpPr/>
              <p:nvPr/>
            </p:nvSpPr>
            <p:spPr>
              <a:xfrm>
                <a:off x="5556450" y="-672275"/>
                <a:ext cx="85900" cy="60125"/>
              </a:xfrm>
              <a:custGeom>
                <a:avLst/>
                <a:gdLst/>
                <a:ahLst/>
                <a:cxnLst/>
                <a:rect l="l" t="t" r="r" b="b"/>
                <a:pathLst>
                  <a:path w="3436" h="2405" extrusionOk="0">
                    <a:moveTo>
                      <a:pt x="2279" y="1"/>
                    </a:moveTo>
                    <a:lnTo>
                      <a:pt x="2098" y="12"/>
                    </a:lnTo>
                    <a:lnTo>
                      <a:pt x="1928" y="35"/>
                    </a:lnTo>
                    <a:lnTo>
                      <a:pt x="1" y="171"/>
                    </a:lnTo>
                    <a:lnTo>
                      <a:pt x="103" y="194"/>
                    </a:lnTo>
                    <a:lnTo>
                      <a:pt x="193" y="239"/>
                    </a:lnTo>
                    <a:lnTo>
                      <a:pt x="284" y="284"/>
                    </a:lnTo>
                    <a:lnTo>
                      <a:pt x="375" y="330"/>
                    </a:lnTo>
                    <a:lnTo>
                      <a:pt x="454" y="398"/>
                    </a:lnTo>
                    <a:lnTo>
                      <a:pt x="522" y="466"/>
                    </a:lnTo>
                    <a:lnTo>
                      <a:pt x="601" y="534"/>
                    </a:lnTo>
                    <a:lnTo>
                      <a:pt x="658" y="613"/>
                    </a:lnTo>
                    <a:lnTo>
                      <a:pt x="783" y="783"/>
                    </a:lnTo>
                    <a:lnTo>
                      <a:pt x="885" y="976"/>
                    </a:lnTo>
                    <a:lnTo>
                      <a:pt x="964" y="1169"/>
                    </a:lnTo>
                    <a:lnTo>
                      <a:pt x="1032" y="1361"/>
                    </a:lnTo>
                    <a:lnTo>
                      <a:pt x="1123" y="1679"/>
                    </a:lnTo>
                    <a:lnTo>
                      <a:pt x="1191" y="1826"/>
                    </a:lnTo>
                    <a:lnTo>
                      <a:pt x="1225" y="1905"/>
                    </a:lnTo>
                    <a:lnTo>
                      <a:pt x="1270" y="1973"/>
                    </a:lnTo>
                    <a:lnTo>
                      <a:pt x="1327" y="2041"/>
                    </a:lnTo>
                    <a:lnTo>
                      <a:pt x="1384" y="2109"/>
                    </a:lnTo>
                    <a:lnTo>
                      <a:pt x="1463" y="2177"/>
                    </a:lnTo>
                    <a:lnTo>
                      <a:pt x="1531" y="2234"/>
                    </a:lnTo>
                    <a:lnTo>
                      <a:pt x="1622" y="2280"/>
                    </a:lnTo>
                    <a:lnTo>
                      <a:pt x="1701" y="2314"/>
                    </a:lnTo>
                    <a:lnTo>
                      <a:pt x="1792" y="2348"/>
                    </a:lnTo>
                    <a:lnTo>
                      <a:pt x="1882" y="2370"/>
                    </a:lnTo>
                    <a:lnTo>
                      <a:pt x="2052" y="2404"/>
                    </a:lnTo>
                    <a:lnTo>
                      <a:pt x="2222" y="2404"/>
                    </a:lnTo>
                    <a:lnTo>
                      <a:pt x="2392" y="2382"/>
                    </a:lnTo>
                    <a:lnTo>
                      <a:pt x="2551" y="2336"/>
                    </a:lnTo>
                    <a:lnTo>
                      <a:pt x="2710" y="2268"/>
                    </a:lnTo>
                    <a:lnTo>
                      <a:pt x="2857" y="2189"/>
                    </a:lnTo>
                    <a:lnTo>
                      <a:pt x="2993" y="2075"/>
                    </a:lnTo>
                    <a:lnTo>
                      <a:pt x="3118" y="1962"/>
                    </a:lnTo>
                    <a:lnTo>
                      <a:pt x="3220" y="1826"/>
                    </a:lnTo>
                    <a:lnTo>
                      <a:pt x="3299" y="1679"/>
                    </a:lnTo>
                    <a:lnTo>
                      <a:pt x="3367" y="1520"/>
                    </a:lnTo>
                    <a:lnTo>
                      <a:pt x="3401" y="1350"/>
                    </a:lnTo>
                    <a:lnTo>
                      <a:pt x="3435" y="1180"/>
                    </a:lnTo>
                    <a:lnTo>
                      <a:pt x="3435" y="1010"/>
                    </a:lnTo>
                    <a:lnTo>
                      <a:pt x="3413" y="840"/>
                    </a:lnTo>
                    <a:lnTo>
                      <a:pt x="3379" y="681"/>
                    </a:lnTo>
                    <a:lnTo>
                      <a:pt x="3345" y="590"/>
                    </a:lnTo>
                    <a:lnTo>
                      <a:pt x="3299" y="500"/>
                    </a:lnTo>
                    <a:lnTo>
                      <a:pt x="3254" y="420"/>
                    </a:lnTo>
                    <a:lnTo>
                      <a:pt x="3197" y="341"/>
                    </a:lnTo>
                    <a:lnTo>
                      <a:pt x="3141" y="273"/>
                    </a:lnTo>
                    <a:lnTo>
                      <a:pt x="3073" y="228"/>
                    </a:lnTo>
                    <a:lnTo>
                      <a:pt x="3005" y="171"/>
                    </a:lnTo>
                    <a:lnTo>
                      <a:pt x="2937" y="137"/>
                    </a:lnTo>
                    <a:lnTo>
                      <a:pt x="2869" y="103"/>
                    </a:lnTo>
                    <a:lnTo>
                      <a:pt x="2789" y="69"/>
                    </a:lnTo>
                    <a:lnTo>
                      <a:pt x="2619" y="35"/>
                    </a:lnTo>
                    <a:lnTo>
                      <a:pt x="2449" y="12"/>
                    </a:lnTo>
                    <a:lnTo>
                      <a:pt x="2279" y="1"/>
                    </a:lnTo>
                    <a:close/>
                  </a:path>
                </a:pathLst>
              </a:custGeom>
              <a:solidFill>
                <a:srgbClr val="0A0A0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397;p13"/>
              <p:cNvSpPr/>
              <p:nvPr/>
            </p:nvSpPr>
            <p:spPr>
              <a:xfrm>
                <a:off x="5556450" y="-672275"/>
                <a:ext cx="85900" cy="60125"/>
              </a:xfrm>
              <a:custGeom>
                <a:avLst/>
                <a:gdLst/>
                <a:ahLst/>
                <a:cxnLst/>
                <a:rect l="l" t="t" r="r" b="b"/>
                <a:pathLst>
                  <a:path w="3436" h="2405" fill="none" extrusionOk="0">
                    <a:moveTo>
                      <a:pt x="1928" y="35"/>
                    </a:moveTo>
                    <a:lnTo>
                      <a:pt x="1928" y="35"/>
                    </a:lnTo>
                    <a:lnTo>
                      <a:pt x="2098" y="12"/>
                    </a:lnTo>
                    <a:lnTo>
                      <a:pt x="2279" y="1"/>
                    </a:lnTo>
                    <a:lnTo>
                      <a:pt x="2449" y="12"/>
                    </a:lnTo>
                    <a:lnTo>
                      <a:pt x="2619" y="35"/>
                    </a:lnTo>
                    <a:lnTo>
                      <a:pt x="2789" y="69"/>
                    </a:lnTo>
                    <a:lnTo>
                      <a:pt x="2869" y="103"/>
                    </a:lnTo>
                    <a:lnTo>
                      <a:pt x="2937" y="137"/>
                    </a:lnTo>
                    <a:lnTo>
                      <a:pt x="3005" y="171"/>
                    </a:lnTo>
                    <a:lnTo>
                      <a:pt x="3073" y="228"/>
                    </a:lnTo>
                    <a:lnTo>
                      <a:pt x="3141" y="273"/>
                    </a:lnTo>
                    <a:lnTo>
                      <a:pt x="3197" y="341"/>
                    </a:lnTo>
                    <a:lnTo>
                      <a:pt x="3197" y="341"/>
                    </a:lnTo>
                    <a:lnTo>
                      <a:pt x="3254" y="420"/>
                    </a:lnTo>
                    <a:lnTo>
                      <a:pt x="3299" y="500"/>
                    </a:lnTo>
                    <a:lnTo>
                      <a:pt x="3345" y="590"/>
                    </a:lnTo>
                    <a:lnTo>
                      <a:pt x="3379" y="681"/>
                    </a:lnTo>
                    <a:lnTo>
                      <a:pt x="3379" y="681"/>
                    </a:lnTo>
                    <a:lnTo>
                      <a:pt x="3413" y="840"/>
                    </a:lnTo>
                    <a:lnTo>
                      <a:pt x="3435" y="1010"/>
                    </a:lnTo>
                    <a:lnTo>
                      <a:pt x="3435" y="1180"/>
                    </a:lnTo>
                    <a:lnTo>
                      <a:pt x="3401" y="1350"/>
                    </a:lnTo>
                    <a:lnTo>
                      <a:pt x="3367" y="1520"/>
                    </a:lnTo>
                    <a:lnTo>
                      <a:pt x="3299" y="1679"/>
                    </a:lnTo>
                    <a:lnTo>
                      <a:pt x="3220" y="1826"/>
                    </a:lnTo>
                    <a:lnTo>
                      <a:pt x="3118" y="1962"/>
                    </a:lnTo>
                    <a:lnTo>
                      <a:pt x="3118" y="1962"/>
                    </a:lnTo>
                    <a:lnTo>
                      <a:pt x="2993" y="2075"/>
                    </a:lnTo>
                    <a:lnTo>
                      <a:pt x="2857" y="2189"/>
                    </a:lnTo>
                    <a:lnTo>
                      <a:pt x="2710" y="2268"/>
                    </a:lnTo>
                    <a:lnTo>
                      <a:pt x="2551" y="2336"/>
                    </a:lnTo>
                    <a:lnTo>
                      <a:pt x="2392" y="2382"/>
                    </a:lnTo>
                    <a:lnTo>
                      <a:pt x="2222" y="2404"/>
                    </a:lnTo>
                    <a:lnTo>
                      <a:pt x="2052" y="2404"/>
                    </a:lnTo>
                    <a:lnTo>
                      <a:pt x="1882" y="2370"/>
                    </a:lnTo>
                    <a:lnTo>
                      <a:pt x="1882" y="2370"/>
                    </a:lnTo>
                    <a:lnTo>
                      <a:pt x="1792" y="2348"/>
                    </a:lnTo>
                    <a:lnTo>
                      <a:pt x="1701" y="2314"/>
                    </a:lnTo>
                    <a:lnTo>
                      <a:pt x="1622" y="2280"/>
                    </a:lnTo>
                    <a:lnTo>
                      <a:pt x="1531" y="2234"/>
                    </a:lnTo>
                    <a:lnTo>
                      <a:pt x="1463" y="2177"/>
                    </a:lnTo>
                    <a:lnTo>
                      <a:pt x="1384" y="2109"/>
                    </a:lnTo>
                    <a:lnTo>
                      <a:pt x="1327" y="2041"/>
                    </a:lnTo>
                    <a:lnTo>
                      <a:pt x="1270" y="1973"/>
                    </a:lnTo>
                    <a:lnTo>
                      <a:pt x="1270" y="1973"/>
                    </a:lnTo>
                    <a:lnTo>
                      <a:pt x="1225" y="1905"/>
                    </a:lnTo>
                    <a:lnTo>
                      <a:pt x="1191" y="1826"/>
                    </a:lnTo>
                    <a:lnTo>
                      <a:pt x="1123" y="1679"/>
                    </a:lnTo>
                    <a:lnTo>
                      <a:pt x="1032" y="1361"/>
                    </a:lnTo>
                    <a:lnTo>
                      <a:pt x="1032" y="1361"/>
                    </a:lnTo>
                    <a:lnTo>
                      <a:pt x="964" y="1169"/>
                    </a:lnTo>
                    <a:lnTo>
                      <a:pt x="885" y="976"/>
                    </a:lnTo>
                    <a:lnTo>
                      <a:pt x="783" y="783"/>
                    </a:lnTo>
                    <a:lnTo>
                      <a:pt x="658" y="613"/>
                    </a:lnTo>
                    <a:lnTo>
                      <a:pt x="601" y="534"/>
                    </a:lnTo>
                    <a:lnTo>
                      <a:pt x="522" y="466"/>
                    </a:lnTo>
                    <a:lnTo>
                      <a:pt x="454" y="398"/>
                    </a:lnTo>
                    <a:lnTo>
                      <a:pt x="375" y="330"/>
                    </a:lnTo>
                    <a:lnTo>
                      <a:pt x="284" y="284"/>
                    </a:lnTo>
                    <a:lnTo>
                      <a:pt x="193" y="239"/>
                    </a:lnTo>
                    <a:lnTo>
                      <a:pt x="103" y="194"/>
                    </a:lnTo>
                    <a:lnTo>
                      <a:pt x="1" y="17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" name="Google Shape;398;p13"/>
              <p:cNvSpPr/>
              <p:nvPr/>
            </p:nvSpPr>
            <p:spPr>
              <a:xfrm>
                <a:off x="5242450" y="-642225"/>
                <a:ext cx="159275" cy="192750"/>
              </a:xfrm>
              <a:custGeom>
                <a:avLst/>
                <a:gdLst/>
                <a:ahLst/>
                <a:cxnLst/>
                <a:rect l="l" t="t" r="r" b="b"/>
                <a:pathLst>
                  <a:path w="6371" h="7710" extrusionOk="0">
                    <a:moveTo>
                      <a:pt x="0" y="1"/>
                    </a:moveTo>
                    <a:lnTo>
                      <a:pt x="0" y="35"/>
                    </a:lnTo>
                    <a:lnTo>
                      <a:pt x="306" y="46"/>
                    </a:lnTo>
                    <a:lnTo>
                      <a:pt x="658" y="80"/>
                    </a:lnTo>
                    <a:lnTo>
                      <a:pt x="1054" y="148"/>
                    </a:lnTo>
                    <a:lnTo>
                      <a:pt x="1474" y="250"/>
                    </a:lnTo>
                    <a:lnTo>
                      <a:pt x="1927" y="386"/>
                    </a:lnTo>
                    <a:lnTo>
                      <a:pt x="2154" y="454"/>
                    </a:lnTo>
                    <a:lnTo>
                      <a:pt x="2392" y="545"/>
                    </a:lnTo>
                    <a:lnTo>
                      <a:pt x="2619" y="635"/>
                    </a:lnTo>
                    <a:lnTo>
                      <a:pt x="2857" y="737"/>
                    </a:lnTo>
                    <a:lnTo>
                      <a:pt x="3095" y="839"/>
                    </a:lnTo>
                    <a:lnTo>
                      <a:pt x="3322" y="964"/>
                    </a:lnTo>
                    <a:lnTo>
                      <a:pt x="3560" y="1089"/>
                    </a:lnTo>
                    <a:lnTo>
                      <a:pt x="3786" y="1225"/>
                    </a:lnTo>
                    <a:lnTo>
                      <a:pt x="4002" y="1372"/>
                    </a:lnTo>
                    <a:lnTo>
                      <a:pt x="4217" y="1531"/>
                    </a:lnTo>
                    <a:lnTo>
                      <a:pt x="4432" y="1690"/>
                    </a:lnTo>
                    <a:lnTo>
                      <a:pt x="4637" y="1860"/>
                    </a:lnTo>
                    <a:lnTo>
                      <a:pt x="4829" y="2041"/>
                    </a:lnTo>
                    <a:lnTo>
                      <a:pt x="5011" y="2234"/>
                    </a:lnTo>
                    <a:lnTo>
                      <a:pt x="5181" y="2438"/>
                    </a:lnTo>
                    <a:lnTo>
                      <a:pt x="5351" y="2653"/>
                    </a:lnTo>
                    <a:lnTo>
                      <a:pt x="5498" y="2880"/>
                    </a:lnTo>
                    <a:lnTo>
                      <a:pt x="5634" y="3107"/>
                    </a:lnTo>
                    <a:lnTo>
                      <a:pt x="5747" y="3356"/>
                    </a:lnTo>
                    <a:lnTo>
                      <a:pt x="5861" y="3606"/>
                    </a:lnTo>
                    <a:lnTo>
                      <a:pt x="5940" y="3878"/>
                    </a:lnTo>
                    <a:lnTo>
                      <a:pt x="6020" y="4150"/>
                    </a:lnTo>
                    <a:lnTo>
                      <a:pt x="6099" y="4558"/>
                    </a:lnTo>
                    <a:lnTo>
                      <a:pt x="6167" y="4955"/>
                    </a:lnTo>
                    <a:lnTo>
                      <a:pt x="6224" y="5363"/>
                    </a:lnTo>
                    <a:lnTo>
                      <a:pt x="6269" y="5771"/>
                    </a:lnTo>
                    <a:lnTo>
                      <a:pt x="6303" y="6190"/>
                    </a:lnTo>
                    <a:lnTo>
                      <a:pt x="6326" y="6598"/>
                    </a:lnTo>
                    <a:lnTo>
                      <a:pt x="6337" y="7006"/>
                    </a:lnTo>
                    <a:lnTo>
                      <a:pt x="6337" y="7414"/>
                    </a:lnTo>
                    <a:lnTo>
                      <a:pt x="6337" y="7709"/>
                    </a:lnTo>
                    <a:lnTo>
                      <a:pt x="6371" y="7709"/>
                    </a:lnTo>
                    <a:lnTo>
                      <a:pt x="6371" y="7414"/>
                    </a:lnTo>
                    <a:lnTo>
                      <a:pt x="6371" y="7006"/>
                    </a:lnTo>
                    <a:lnTo>
                      <a:pt x="6360" y="6598"/>
                    </a:lnTo>
                    <a:lnTo>
                      <a:pt x="6337" y="6179"/>
                    </a:lnTo>
                    <a:lnTo>
                      <a:pt x="6303" y="5771"/>
                    </a:lnTo>
                    <a:lnTo>
                      <a:pt x="6258" y="5363"/>
                    </a:lnTo>
                    <a:lnTo>
                      <a:pt x="6201" y="4955"/>
                    </a:lnTo>
                    <a:lnTo>
                      <a:pt x="6133" y="4546"/>
                    </a:lnTo>
                    <a:lnTo>
                      <a:pt x="6054" y="4150"/>
                    </a:lnTo>
                    <a:lnTo>
                      <a:pt x="5974" y="3866"/>
                    </a:lnTo>
                    <a:lnTo>
                      <a:pt x="5895" y="3594"/>
                    </a:lnTo>
                    <a:lnTo>
                      <a:pt x="5781" y="3345"/>
                    </a:lnTo>
                    <a:lnTo>
                      <a:pt x="5657" y="3095"/>
                    </a:lnTo>
                    <a:lnTo>
                      <a:pt x="5521" y="2857"/>
                    </a:lnTo>
                    <a:lnTo>
                      <a:pt x="5373" y="2631"/>
                    </a:lnTo>
                    <a:lnTo>
                      <a:pt x="5215" y="2415"/>
                    </a:lnTo>
                    <a:lnTo>
                      <a:pt x="5033" y="2211"/>
                    </a:lnTo>
                    <a:lnTo>
                      <a:pt x="4852" y="2018"/>
                    </a:lnTo>
                    <a:lnTo>
                      <a:pt x="4659" y="1837"/>
                    </a:lnTo>
                    <a:lnTo>
                      <a:pt x="4455" y="1667"/>
                    </a:lnTo>
                    <a:lnTo>
                      <a:pt x="4240" y="1497"/>
                    </a:lnTo>
                    <a:lnTo>
                      <a:pt x="4024" y="1338"/>
                    </a:lnTo>
                    <a:lnTo>
                      <a:pt x="3798" y="1202"/>
                    </a:lnTo>
                    <a:lnTo>
                      <a:pt x="3571" y="1066"/>
                    </a:lnTo>
                    <a:lnTo>
                      <a:pt x="3344" y="930"/>
                    </a:lnTo>
                    <a:lnTo>
                      <a:pt x="3106" y="817"/>
                    </a:lnTo>
                    <a:lnTo>
                      <a:pt x="2868" y="703"/>
                    </a:lnTo>
                    <a:lnTo>
                      <a:pt x="2641" y="601"/>
                    </a:lnTo>
                    <a:lnTo>
                      <a:pt x="2403" y="511"/>
                    </a:lnTo>
                    <a:lnTo>
                      <a:pt x="2165" y="420"/>
                    </a:lnTo>
                    <a:lnTo>
                      <a:pt x="1939" y="352"/>
                    </a:lnTo>
                    <a:lnTo>
                      <a:pt x="1485" y="216"/>
                    </a:lnTo>
                    <a:lnTo>
                      <a:pt x="1054" y="125"/>
                    </a:lnTo>
                    <a:lnTo>
                      <a:pt x="669" y="46"/>
                    </a:lnTo>
                    <a:lnTo>
                      <a:pt x="306" y="1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" name="Google Shape;399;p13"/>
              <p:cNvSpPr/>
              <p:nvPr/>
            </p:nvSpPr>
            <p:spPr>
              <a:xfrm>
                <a:off x="5346175" y="-535950"/>
                <a:ext cx="178850" cy="163275"/>
              </a:xfrm>
              <a:custGeom>
                <a:avLst/>
                <a:gdLst/>
                <a:ahLst/>
                <a:cxnLst/>
                <a:rect l="l" t="t" r="r" b="b"/>
                <a:pathLst>
                  <a:path w="7154" h="6531" extrusionOk="0">
                    <a:moveTo>
                      <a:pt x="0" y="1"/>
                    </a:moveTo>
                    <a:lnTo>
                      <a:pt x="0" y="6292"/>
                    </a:lnTo>
                    <a:lnTo>
                      <a:pt x="0" y="6338"/>
                    </a:lnTo>
                    <a:lnTo>
                      <a:pt x="11" y="6383"/>
                    </a:lnTo>
                    <a:lnTo>
                      <a:pt x="34" y="6428"/>
                    </a:lnTo>
                    <a:lnTo>
                      <a:pt x="68" y="6462"/>
                    </a:lnTo>
                    <a:lnTo>
                      <a:pt x="102" y="6485"/>
                    </a:lnTo>
                    <a:lnTo>
                      <a:pt x="147" y="6508"/>
                    </a:lnTo>
                    <a:lnTo>
                      <a:pt x="193" y="6530"/>
                    </a:lnTo>
                    <a:lnTo>
                      <a:pt x="6949" y="6530"/>
                    </a:lnTo>
                    <a:lnTo>
                      <a:pt x="6994" y="6508"/>
                    </a:lnTo>
                    <a:lnTo>
                      <a:pt x="7040" y="6485"/>
                    </a:lnTo>
                    <a:lnTo>
                      <a:pt x="7074" y="6462"/>
                    </a:lnTo>
                    <a:lnTo>
                      <a:pt x="7108" y="6428"/>
                    </a:lnTo>
                    <a:lnTo>
                      <a:pt x="7131" y="6383"/>
                    </a:lnTo>
                    <a:lnTo>
                      <a:pt x="7142" y="6338"/>
                    </a:lnTo>
                    <a:lnTo>
                      <a:pt x="7153" y="6292"/>
                    </a:lnTo>
                    <a:lnTo>
                      <a:pt x="715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" name="Google Shape;400;p13"/>
              <p:cNvSpPr/>
              <p:nvPr/>
            </p:nvSpPr>
            <p:spPr>
              <a:xfrm>
                <a:off x="5338800" y="-535950"/>
                <a:ext cx="193300" cy="57550"/>
              </a:xfrm>
              <a:custGeom>
                <a:avLst/>
                <a:gdLst/>
                <a:ahLst/>
                <a:cxnLst/>
                <a:rect l="l" t="t" r="r" b="b"/>
                <a:pathLst>
                  <a:path w="7732" h="2302" extrusionOk="0">
                    <a:moveTo>
                      <a:pt x="0" y="1"/>
                    </a:moveTo>
                    <a:lnTo>
                      <a:pt x="0" y="2302"/>
                    </a:lnTo>
                    <a:lnTo>
                      <a:pt x="7732" y="2302"/>
                    </a:lnTo>
                    <a:lnTo>
                      <a:pt x="773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" name="Google Shape;401;p13"/>
              <p:cNvSpPr/>
              <p:nvPr/>
            </p:nvSpPr>
            <p:spPr>
              <a:xfrm>
                <a:off x="5346175" y="-526025"/>
                <a:ext cx="178850" cy="66625"/>
              </a:xfrm>
              <a:custGeom>
                <a:avLst/>
                <a:gdLst/>
                <a:ahLst/>
                <a:cxnLst/>
                <a:rect l="l" t="t" r="r" b="b"/>
                <a:pathLst>
                  <a:path w="7154" h="2665" extrusionOk="0">
                    <a:moveTo>
                      <a:pt x="0" y="0"/>
                    </a:moveTo>
                    <a:lnTo>
                      <a:pt x="0" y="2664"/>
                    </a:lnTo>
                    <a:lnTo>
                      <a:pt x="7153" y="2120"/>
                    </a:lnTo>
                    <a:lnTo>
                      <a:pt x="7153" y="0"/>
                    </a:lnTo>
                    <a:close/>
                  </a:path>
                </a:pathLst>
              </a:custGeom>
              <a:solidFill>
                <a:srgbClr val="0A0A0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02" name="Google Shape;402;p13"/>
            <p:cNvGrpSpPr/>
            <p:nvPr/>
          </p:nvGrpSpPr>
          <p:grpSpPr>
            <a:xfrm flipH="1">
              <a:off x="-2416878" y="3132538"/>
              <a:ext cx="2952307" cy="1737393"/>
              <a:chOff x="5879397" y="2862025"/>
              <a:chExt cx="2952307" cy="1737393"/>
            </a:xfrm>
          </p:grpSpPr>
          <p:grpSp>
            <p:nvGrpSpPr>
              <p:cNvPr id="403" name="Google Shape;403;p13"/>
              <p:cNvGrpSpPr/>
              <p:nvPr/>
            </p:nvGrpSpPr>
            <p:grpSpPr>
              <a:xfrm>
                <a:off x="7199307" y="2862025"/>
                <a:ext cx="245881" cy="210807"/>
                <a:chOff x="5367757" y="-2469750"/>
                <a:chExt cx="245881" cy="210807"/>
              </a:xfrm>
            </p:grpSpPr>
            <p:sp>
              <p:nvSpPr>
                <p:cNvPr id="404" name="Google Shape;404;p13"/>
                <p:cNvSpPr/>
                <p:nvPr/>
              </p:nvSpPr>
              <p:spPr>
                <a:xfrm>
                  <a:off x="5421546" y="-2469750"/>
                  <a:ext cx="165196" cy="1995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06" h="3027" extrusionOk="0">
                      <a:moveTo>
                        <a:pt x="0" y="0"/>
                      </a:moveTo>
                      <a:lnTo>
                        <a:pt x="0" y="2891"/>
                      </a:lnTo>
                      <a:lnTo>
                        <a:pt x="12" y="2948"/>
                      </a:lnTo>
                      <a:lnTo>
                        <a:pt x="46" y="2982"/>
                      </a:lnTo>
                      <a:lnTo>
                        <a:pt x="80" y="3016"/>
                      </a:lnTo>
                      <a:lnTo>
                        <a:pt x="136" y="3027"/>
                      </a:lnTo>
                      <a:lnTo>
                        <a:pt x="2370" y="3027"/>
                      </a:lnTo>
                      <a:lnTo>
                        <a:pt x="2426" y="3016"/>
                      </a:lnTo>
                      <a:lnTo>
                        <a:pt x="2460" y="2982"/>
                      </a:lnTo>
                      <a:lnTo>
                        <a:pt x="2494" y="2948"/>
                      </a:lnTo>
                      <a:lnTo>
                        <a:pt x="2506" y="2891"/>
                      </a:lnTo>
                      <a:lnTo>
                        <a:pt x="2506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5" name="Google Shape;405;p13"/>
                <p:cNvSpPr/>
                <p:nvPr/>
              </p:nvSpPr>
              <p:spPr>
                <a:xfrm>
                  <a:off x="5367757" y="-2442130"/>
                  <a:ext cx="84509" cy="1203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2" h="1826" extrusionOk="0">
                      <a:moveTo>
                        <a:pt x="658" y="1"/>
                      </a:moveTo>
                      <a:lnTo>
                        <a:pt x="590" y="12"/>
                      </a:lnTo>
                      <a:lnTo>
                        <a:pt x="533" y="12"/>
                      </a:lnTo>
                      <a:lnTo>
                        <a:pt x="408" y="57"/>
                      </a:lnTo>
                      <a:lnTo>
                        <a:pt x="295" y="114"/>
                      </a:lnTo>
                      <a:lnTo>
                        <a:pt x="193" y="193"/>
                      </a:lnTo>
                      <a:lnTo>
                        <a:pt x="113" y="295"/>
                      </a:lnTo>
                      <a:lnTo>
                        <a:pt x="57" y="409"/>
                      </a:lnTo>
                      <a:lnTo>
                        <a:pt x="23" y="533"/>
                      </a:lnTo>
                      <a:lnTo>
                        <a:pt x="11" y="590"/>
                      </a:lnTo>
                      <a:lnTo>
                        <a:pt x="0" y="658"/>
                      </a:lnTo>
                      <a:lnTo>
                        <a:pt x="0" y="1168"/>
                      </a:lnTo>
                      <a:lnTo>
                        <a:pt x="11" y="1236"/>
                      </a:lnTo>
                      <a:lnTo>
                        <a:pt x="23" y="1304"/>
                      </a:lnTo>
                      <a:lnTo>
                        <a:pt x="57" y="1429"/>
                      </a:lnTo>
                      <a:lnTo>
                        <a:pt x="113" y="1542"/>
                      </a:lnTo>
                      <a:lnTo>
                        <a:pt x="193" y="1633"/>
                      </a:lnTo>
                      <a:lnTo>
                        <a:pt x="295" y="1712"/>
                      </a:lnTo>
                      <a:lnTo>
                        <a:pt x="408" y="1780"/>
                      </a:lnTo>
                      <a:lnTo>
                        <a:pt x="533" y="1814"/>
                      </a:lnTo>
                      <a:lnTo>
                        <a:pt x="590" y="1826"/>
                      </a:lnTo>
                      <a:lnTo>
                        <a:pt x="1281" y="1826"/>
                      </a:lnTo>
                      <a:lnTo>
                        <a:pt x="1281" y="1531"/>
                      </a:lnTo>
                      <a:lnTo>
                        <a:pt x="590" y="1531"/>
                      </a:lnTo>
                      <a:lnTo>
                        <a:pt x="522" y="1508"/>
                      </a:lnTo>
                      <a:lnTo>
                        <a:pt x="465" y="1474"/>
                      </a:lnTo>
                      <a:lnTo>
                        <a:pt x="408" y="1429"/>
                      </a:lnTo>
                      <a:lnTo>
                        <a:pt x="363" y="1372"/>
                      </a:lnTo>
                      <a:lnTo>
                        <a:pt x="329" y="1316"/>
                      </a:lnTo>
                      <a:lnTo>
                        <a:pt x="306" y="1248"/>
                      </a:lnTo>
                      <a:lnTo>
                        <a:pt x="295" y="1168"/>
                      </a:lnTo>
                      <a:lnTo>
                        <a:pt x="295" y="658"/>
                      </a:lnTo>
                      <a:lnTo>
                        <a:pt x="306" y="590"/>
                      </a:lnTo>
                      <a:lnTo>
                        <a:pt x="329" y="522"/>
                      </a:lnTo>
                      <a:lnTo>
                        <a:pt x="363" y="454"/>
                      </a:lnTo>
                      <a:lnTo>
                        <a:pt x="408" y="409"/>
                      </a:lnTo>
                      <a:lnTo>
                        <a:pt x="465" y="363"/>
                      </a:lnTo>
                      <a:lnTo>
                        <a:pt x="522" y="329"/>
                      </a:lnTo>
                      <a:lnTo>
                        <a:pt x="590" y="307"/>
                      </a:lnTo>
                      <a:lnTo>
                        <a:pt x="658" y="295"/>
                      </a:lnTo>
                      <a:lnTo>
                        <a:pt x="1281" y="295"/>
                      </a:lnTo>
                      <a:lnTo>
                        <a:pt x="1281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6" name="Google Shape;406;p13"/>
                <p:cNvSpPr/>
                <p:nvPr/>
              </p:nvSpPr>
              <p:spPr>
                <a:xfrm>
                  <a:off x="5394651" y="-2297900"/>
                  <a:ext cx="218986" cy="389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22" h="591" extrusionOk="0">
                      <a:moveTo>
                        <a:pt x="0" y="1"/>
                      </a:moveTo>
                      <a:lnTo>
                        <a:pt x="12" y="23"/>
                      </a:lnTo>
                      <a:lnTo>
                        <a:pt x="23" y="91"/>
                      </a:lnTo>
                      <a:lnTo>
                        <a:pt x="57" y="182"/>
                      </a:lnTo>
                      <a:lnTo>
                        <a:pt x="91" y="239"/>
                      </a:lnTo>
                      <a:lnTo>
                        <a:pt x="136" y="295"/>
                      </a:lnTo>
                      <a:lnTo>
                        <a:pt x="182" y="341"/>
                      </a:lnTo>
                      <a:lnTo>
                        <a:pt x="250" y="397"/>
                      </a:lnTo>
                      <a:lnTo>
                        <a:pt x="318" y="454"/>
                      </a:lnTo>
                      <a:lnTo>
                        <a:pt x="408" y="488"/>
                      </a:lnTo>
                      <a:lnTo>
                        <a:pt x="522" y="533"/>
                      </a:lnTo>
                      <a:lnTo>
                        <a:pt x="635" y="556"/>
                      </a:lnTo>
                      <a:lnTo>
                        <a:pt x="782" y="579"/>
                      </a:lnTo>
                      <a:lnTo>
                        <a:pt x="941" y="590"/>
                      </a:lnTo>
                      <a:lnTo>
                        <a:pt x="2381" y="590"/>
                      </a:lnTo>
                      <a:lnTo>
                        <a:pt x="2540" y="579"/>
                      </a:lnTo>
                      <a:lnTo>
                        <a:pt x="2676" y="556"/>
                      </a:lnTo>
                      <a:lnTo>
                        <a:pt x="2800" y="533"/>
                      </a:lnTo>
                      <a:lnTo>
                        <a:pt x="2914" y="488"/>
                      </a:lnTo>
                      <a:lnTo>
                        <a:pt x="3004" y="454"/>
                      </a:lnTo>
                      <a:lnTo>
                        <a:pt x="3072" y="397"/>
                      </a:lnTo>
                      <a:lnTo>
                        <a:pt x="3140" y="341"/>
                      </a:lnTo>
                      <a:lnTo>
                        <a:pt x="3186" y="295"/>
                      </a:lnTo>
                      <a:lnTo>
                        <a:pt x="3231" y="239"/>
                      </a:lnTo>
                      <a:lnTo>
                        <a:pt x="3265" y="182"/>
                      </a:lnTo>
                      <a:lnTo>
                        <a:pt x="3299" y="91"/>
                      </a:lnTo>
                      <a:lnTo>
                        <a:pt x="3310" y="23"/>
                      </a:lnTo>
                      <a:lnTo>
                        <a:pt x="3322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7" name="Google Shape;407;p13"/>
                <p:cNvSpPr/>
                <p:nvPr/>
              </p:nvSpPr>
              <p:spPr>
                <a:xfrm>
                  <a:off x="5394651" y="-2297900"/>
                  <a:ext cx="218986" cy="389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22" h="591" extrusionOk="0">
                      <a:moveTo>
                        <a:pt x="0" y="1"/>
                      </a:moveTo>
                      <a:lnTo>
                        <a:pt x="12" y="23"/>
                      </a:lnTo>
                      <a:lnTo>
                        <a:pt x="23" y="91"/>
                      </a:lnTo>
                      <a:lnTo>
                        <a:pt x="57" y="182"/>
                      </a:lnTo>
                      <a:lnTo>
                        <a:pt x="91" y="239"/>
                      </a:lnTo>
                      <a:lnTo>
                        <a:pt x="136" y="295"/>
                      </a:lnTo>
                      <a:lnTo>
                        <a:pt x="182" y="341"/>
                      </a:lnTo>
                      <a:lnTo>
                        <a:pt x="250" y="397"/>
                      </a:lnTo>
                      <a:lnTo>
                        <a:pt x="318" y="454"/>
                      </a:lnTo>
                      <a:lnTo>
                        <a:pt x="408" y="488"/>
                      </a:lnTo>
                      <a:lnTo>
                        <a:pt x="522" y="533"/>
                      </a:lnTo>
                      <a:lnTo>
                        <a:pt x="635" y="556"/>
                      </a:lnTo>
                      <a:lnTo>
                        <a:pt x="782" y="579"/>
                      </a:lnTo>
                      <a:lnTo>
                        <a:pt x="941" y="590"/>
                      </a:lnTo>
                      <a:lnTo>
                        <a:pt x="2381" y="590"/>
                      </a:lnTo>
                      <a:lnTo>
                        <a:pt x="2540" y="579"/>
                      </a:lnTo>
                      <a:lnTo>
                        <a:pt x="2676" y="556"/>
                      </a:lnTo>
                      <a:lnTo>
                        <a:pt x="2800" y="533"/>
                      </a:lnTo>
                      <a:lnTo>
                        <a:pt x="2914" y="488"/>
                      </a:lnTo>
                      <a:lnTo>
                        <a:pt x="3004" y="454"/>
                      </a:lnTo>
                      <a:lnTo>
                        <a:pt x="3072" y="397"/>
                      </a:lnTo>
                      <a:lnTo>
                        <a:pt x="3140" y="341"/>
                      </a:lnTo>
                      <a:lnTo>
                        <a:pt x="3186" y="295"/>
                      </a:lnTo>
                      <a:lnTo>
                        <a:pt x="3231" y="239"/>
                      </a:lnTo>
                      <a:lnTo>
                        <a:pt x="3265" y="182"/>
                      </a:lnTo>
                      <a:lnTo>
                        <a:pt x="3299" y="91"/>
                      </a:lnTo>
                      <a:lnTo>
                        <a:pt x="3310" y="23"/>
                      </a:lnTo>
                      <a:lnTo>
                        <a:pt x="3322" y="1"/>
                      </a:lnTo>
                      <a:close/>
                    </a:path>
                  </a:pathLst>
                </a:custGeom>
                <a:solidFill>
                  <a:srgbClr val="0A0A0A">
                    <a:alpha val="106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08" name="Google Shape;408;p13"/>
              <p:cNvGrpSpPr/>
              <p:nvPr/>
            </p:nvGrpSpPr>
            <p:grpSpPr>
              <a:xfrm>
                <a:off x="7536357" y="2927746"/>
                <a:ext cx="239948" cy="145086"/>
                <a:chOff x="5933407" y="-2404029"/>
                <a:chExt cx="239948" cy="145086"/>
              </a:xfrm>
            </p:grpSpPr>
            <p:sp>
              <p:nvSpPr>
                <p:cNvPr id="409" name="Google Shape;409;p13"/>
                <p:cNvSpPr/>
                <p:nvPr/>
              </p:nvSpPr>
              <p:spPr>
                <a:xfrm>
                  <a:off x="5981264" y="-2404029"/>
                  <a:ext cx="165196" cy="1338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06" h="2030" extrusionOk="0">
                      <a:moveTo>
                        <a:pt x="0" y="1"/>
                      </a:moveTo>
                      <a:lnTo>
                        <a:pt x="0" y="1894"/>
                      </a:lnTo>
                      <a:lnTo>
                        <a:pt x="11" y="1951"/>
                      </a:lnTo>
                      <a:lnTo>
                        <a:pt x="34" y="1985"/>
                      </a:lnTo>
                      <a:lnTo>
                        <a:pt x="79" y="2019"/>
                      </a:lnTo>
                      <a:lnTo>
                        <a:pt x="136" y="2030"/>
                      </a:lnTo>
                      <a:lnTo>
                        <a:pt x="2369" y="2030"/>
                      </a:lnTo>
                      <a:lnTo>
                        <a:pt x="2426" y="2019"/>
                      </a:lnTo>
                      <a:lnTo>
                        <a:pt x="2460" y="1985"/>
                      </a:lnTo>
                      <a:lnTo>
                        <a:pt x="2494" y="1951"/>
                      </a:lnTo>
                      <a:lnTo>
                        <a:pt x="2505" y="1894"/>
                      </a:lnTo>
                      <a:lnTo>
                        <a:pt x="250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0" name="Google Shape;410;p13"/>
                <p:cNvSpPr/>
                <p:nvPr/>
              </p:nvSpPr>
              <p:spPr>
                <a:xfrm>
                  <a:off x="5933407" y="-2387549"/>
                  <a:ext cx="69546" cy="792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5" h="1202" extrusionOk="0">
                      <a:moveTo>
                        <a:pt x="545" y="0"/>
                      </a:moveTo>
                      <a:lnTo>
                        <a:pt x="431" y="12"/>
                      </a:lnTo>
                      <a:lnTo>
                        <a:pt x="329" y="46"/>
                      </a:lnTo>
                      <a:lnTo>
                        <a:pt x="239" y="91"/>
                      </a:lnTo>
                      <a:lnTo>
                        <a:pt x="159" y="159"/>
                      </a:lnTo>
                      <a:lnTo>
                        <a:pt x="91" y="238"/>
                      </a:lnTo>
                      <a:lnTo>
                        <a:pt x="46" y="329"/>
                      </a:lnTo>
                      <a:lnTo>
                        <a:pt x="12" y="431"/>
                      </a:lnTo>
                      <a:lnTo>
                        <a:pt x="1" y="544"/>
                      </a:lnTo>
                      <a:lnTo>
                        <a:pt x="1" y="658"/>
                      </a:lnTo>
                      <a:lnTo>
                        <a:pt x="12" y="771"/>
                      </a:lnTo>
                      <a:lnTo>
                        <a:pt x="46" y="873"/>
                      </a:lnTo>
                      <a:lnTo>
                        <a:pt x="91" y="964"/>
                      </a:lnTo>
                      <a:lnTo>
                        <a:pt x="159" y="1043"/>
                      </a:lnTo>
                      <a:lnTo>
                        <a:pt x="239" y="1111"/>
                      </a:lnTo>
                      <a:lnTo>
                        <a:pt x="329" y="1157"/>
                      </a:lnTo>
                      <a:lnTo>
                        <a:pt x="431" y="1191"/>
                      </a:lnTo>
                      <a:lnTo>
                        <a:pt x="545" y="1202"/>
                      </a:lnTo>
                      <a:lnTo>
                        <a:pt x="1055" y="1202"/>
                      </a:lnTo>
                      <a:lnTo>
                        <a:pt x="1055" y="952"/>
                      </a:lnTo>
                      <a:lnTo>
                        <a:pt x="488" y="952"/>
                      </a:lnTo>
                      <a:lnTo>
                        <a:pt x="431" y="930"/>
                      </a:lnTo>
                      <a:lnTo>
                        <a:pt x="375" y="907"/>
                      </a:lnTo>
                      <a:lnTo>
                        <a:pt x="329" y="873"/>
                      </a:lnTo>
                      <a:lnTo>
                        <a:pt x="295" y="828"/>
                      </a:lnTo>
                      <a:lnTo>
                        <a:pt x="273" y="771"/>
                      </a:lnTo>
                      <a:lnTo>
                        <a:pt x="250" y="714"/>
                      </a:lnTo>
                      <a:lnTo>
                        <a:pt x="239" y="658"/>
                      </a:lnTo>
                      <a:lnTo>
                        <a:pt x="239" y="544"/>
                      </a:lnTo>
                      <a:lnTo>
                        <a:pt x="250" y="488"/>
                      </a:lnTo>
                      <a:lnTo>
                        <a:pt x="273" y="431"/>
                      </a:lnTo>
                      <a:lnTo>
                        <a:pt x="295" y="374"/>
                      </a:lnTo>
                      <a:lnTo>
                        <a:pt x="329" y="329"/>
                      </a:lnTo>
                      <a:lnTo>
                        <a:pt x="375" y="295"/>
                      </a:lnTo>
                      <a:lnTo>
                        <a:pt x="431" y="272"/>
                      </a:lnTo>
                      <a:lnTo>
                        <a:pt x="488" y="250"/>
                      </a:lnTo>
                      <a:lnTo>
                        <a:pt x="1055" y="250"/>
                      </a:lnTo>
                      <a:lnTo>
                        <a:pt x="105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1" name="Google Shape;411;p13"/>
                <p:cNvSpPr/>
                <p:nvPr/>
              </p:nvSpPr>
              <p:spPr>
                <a:xfrm>
                  <a:off x="5954369" y="-2297900"/>
                  <a:ext cx="218986" cy="389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22" h="591" extrusionOk="0">
                      <a:moveTo>
                        <a:pt x="0" y="1"/>
                      </a:moveTo>
                      <a:lnTo>
                        <a:pt x="11" y="23"/>
                      </a:lnTo>
                      <a:lnTo>
                        <a:pt x="23" y="91"/>
                      </a:lnTo>
                      <a:lnTo>
                        <a:pt x="57" y="182"/>
                      </a:lnTo>
                      <a:lnTo>
                        <a:pt x="91" y="239"/>
                      </a:lnTo>
                      <a:lnTo>
                        <a:pt x="125" y="295"/>
                      </a:lnTo>
                      <a:lnTo>
                        <a:pt x="181" y="341"/>
                      </a:lnTo>
                      <a:lnTo>
                        <a:pt x="238" y="397"/>
                      </a:lnTo>
                      <a:lnTo>
                        <a:pt x="317" y="454"/>
                      </a:lnTo>
                      <a:lnTo>
                        <a:pt x="408" y="488"/>
                      </a:lnTo>
                      <a:lnTo>
                        <a:pt x="521" y="533"/>
                      </a:lnTo>
                      <a:lnTo>
                        <a:pt x="635" y="556"/>
                      </a:lnTo>
                      <a:lnTo>
                        <a:pt x="782" y="579"/>
                      </a:lnTo>
                      <a:lnTo>
                        <a:pt x="941" y="590"/>
                      </a:lnTo>
                      <a:lnTo>
                        <a:pt x="2381" y="590"/>
                      </a:lnTo>
                      <a:lnTo>
                        <a:pt x="2539" y="579"/>
                      </a:lnTo>
                      <a:lnTo>
                        <a:pt x="2675" y="556"/>
                      </a:lnTo>
                      <a:lnTo>
                        <a:pt x="2800" y="533"/>
                      </a:lnTo>
                      <a:lnTo>
                        <a:pt x="2913" y="488"/>
                      </a:lnTo>
                      <a:lnTo>
                        <a:pt x="3004" y="454"/>
                      </a:lnTo>
                      <a:lnTo>
                        <a:pt x="3072" y="397"/>
                      </a:lnTo>
                      <a:lnTo>
                        <a:pt x="3140" y="341"/>
                      </a:lnTo>
                      <a:lnTo>
                        <a:pt x="3185" y="295"/>
                      </a:lnTo>
                      <a:lnTo>
                        <a:pt x="3231" y="239"/>
                      </a:lnTo>
                      <a:lnTo>
                        <a:pt x="3265" y="182"/>
                      </a:lnTo>
                      <a:lnTo>
                        <a:pt x="3299" y="91"/>
                      </a:lnTo>
                      <a:lnTo>
                        <a:pt x="3310" y="23"/>
                      </a:lnTo>
                      <a:lnTo>
                        <a:pt x="3322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2" name="Google Shape;412;p13"/>
                <p:cNvSpPr/>
                <p:nvPr/>
              </p:nvSpPr>
              <p:spPr>
                <a:xfrm>
                  <a:off x="5954369" y="-2297900"/>
                  <a:ext cx="218986" cy="389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22" h="591" extrusionOk="0">
                      <a:moveTo>
                        <a:pt x="0" y="1"/>
                      </a:moveTo>
                      <a:lnTo>
                        <a:pt x="11" y="23"/>
                      </a:lnTo>
                      <a:lnTo>
                        <a:pt x="23" y="91"/>
                      </a:lnTo>
                      <a:lnTo>
                        <a:pt x="57" y="182"/>
                      </a:lnTo>
                      <a:lnTo>
                        <a:pt x="91" y="239"/>
                      </a:lnTo>
                      <a:lnTo>
                        <a:pt x="125" y="295"/>
                      </a:lnTo>
                      <a:lnTo>
                        <a:pt x="181" y="341"/>
                      </a:lnTo>
                      <a:lnTo>
                        <a:pt x="238" y="397"/>
                      </a:lnTo>
                      <a:lnTo>
                        <a:pt x="317" y="454"/>
                      </a:lnTo>
                      <a:lnTo>
                        <a:pt x="408" y="488"/>
                      </a:lnTo>
                      <a:lnTo>
                        <a:pt x="521" y="533"/>
                      </a:lnTo>
                      <a:lnTo>
                        <a:pt x="635" y="556"/>
                      </a:lnTo>
                      <a:lnTo>
                        <a:pt x="782" y="579"/>
                      </a:lnTo>
                      <a:lnTo>
                        <a:pt x="941" y="590"/>
                      </a:lnTo>
                      <a:lnTo>
                        <a:pt x="2381" y="590"/>
                      </a:lnTo>
                      <a:lnTo>
                        <a:pt x="2539" y="579"/>
                      </a:lnTo>
                      <a:lnTo>
                        <a:pt x="2675" y="556"/>
                      </a:lnTo>
                      <a:lnTo>
                        <a:pt x="2800" y="533"/>
                      </a:lnTo>
                      <a:lnTo>
                        <a:pt x="2913" y="488"/>
                      </a:lnTo>
                      <a:lnTo>
                        <a:pt x="3004" y="454"/>
                      </a:lnTo>
                      <a:lnTo>
                        <a:pt x="3072" y="397"/>
                      </a:lnTo>
                      <a:lnTo>
                        <a:pt x="3140" y="341"/>
                      </a:lnTo>
                      <a:lnTo>
                        <a:pt x="3185" y="295"/>
                      </a:lnTo>
                      <a:lnTo>
                        <a:pt x="3231" y="239"/>
                      </a:lnTo>
                      <a:lnTo>
                        <a:pt x="3265" y="182"/>
                      </a:lnTo>
                      <a:lnTo>
                        <a:pt x="3299" y="91"/>
                      </a:lnTo>
                      <a:lnTo>
                        <a:pt x="3310" y="23"/>
                      </a:lnTo>
                      <a:lnTo>
                        <a:pt x="3322" y="1"/>
                      </a:lnTo>
                      <a:close/>
                    </a:path>
                  </a:pathLst>
                </a:custGeom>
                <a:solidFill>
                  <a:srgbClr val="0A0A0A">
                    <a:alpha val="106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413" name="Google Shape;413;p13"/>
              <p:cNvSpPr/>
              <p:nvPr/>
            </p:nvSpPr>
            <p:spPr>
              <a:xfrm>
                <a:off x="5879397" y="3071250"/>
                <a:ext cx="2952307" cy="78499"/>
              </a:xfrm>
              <a:custGeom>
                <a:avLst/>
                <a:gdLst/>
                <a:ahLst/>
                <a:cxnLst/>
                <a:rect l="l" t="t" r="r" b="b"/>
                <a:pathLst>
                  <a:path w="76883" h="1191" extrusionOk="0">
                    <a:moveTo>
                      <a:pt x="1" y="0"/>
                    </a:moveTo>
                    <a:lnTo>
                      <a:pt x="1" y="1191"/>
                    </a:lnTo>
                    <a:lnTo>
                      <a:pt x="76883" y="1191"/>
                    </a:lnTo>
                    <a:lnTo>
                      <a:pt x="7688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" name="Google Shape;414;p13"/>
              <p:cNvSpPr/>
              <p:nvPr/>
            </p:nvSpPr>
            <p:spPr>
              <a:xfrm>
                <a:off x="8601583" y="3126557"/>
                <a:ext cx="3032" cy="1472861"/>
              </a:xfrm>
              <a:custGeom>
                <a:avLst/>
                <a:gdLst/>
                <a:ahLst/>
                <a:cxnLst/>
                <a:rect l="l" t="t" r="r" b="b"/>
                <a:pathLst>
                  <a:path w="46" h="22344" extrusionOk="0">
                    <a:moveTo>
                      <a:pt x="0" y="0"/>
                    </a:moveTo>
                    <a:lnTo>
                      <a:pt x="0" y="22344"/>
                    </a:lnTo>
                    <a:lnTo>
                      <a:pt x="45" y="22344"/>
                    </a:lnTo>
                    <a:lnTo>
                      <a:pt x="45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" name="Google Shape;415;p13"/>
              <p:cNvSpPr/>
              <p:nvPr/>
            </p:nvSpPr>
            <p:spPr>
              <a:xfrm>
                <a:off x="8601583" y="3126557"/>
                <a:ext cx="3032" cy="1472861"/>
              </a:xfrm>
              <a:custGeom>
                <a:avLst/>
                <a:gdLst/>
                <a:ahLst/>
                <a:cxnLst/>
                <a:rect l="l" t="t" r="r" b="b"/>
                <a:pathLst>
                  <a:path w="46" h="22344" fill="none" extrusionOk="0">
                    <a:moveTo>
                      <a:pt x="0" y="0"/>
                    </a:moveTo>
                    <a:lnTo>
                      <a:pt x="0" y="22344"/>
                    </a:lnTo>
                    <a:lnTo>
                      <a:pt x="45" y="22344"/>
                    </a:lnTo>
                    <a:lnTo>
                      <a:pt x="45" y="0"/>
                    </a:lnTo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416;p13"/>
              <p:cNvSpPr/>
              <p:nvPr/>
            </p:nvSpPr>
            <p:spPr>
              <a:xfrm>
                <a:off x="6121866" y="3126557"/>
                <a:ext cx="3032" cy="1472861"/>
              </a:xfrm>
              <a:custGeom>
                <a:avLst/>
                <a:gdLst/>
                <a:ahLst/>
                <a:cxnLst/>
                <a:rect l="l" t="t" r="r" b="b"/>
                <a:pathLst>
                  <a:path w="46" h="22344" extrusionOk="0">
                    <a:moveTo>
                      <a:pt x="1" y="0"/>
                    </a:moveTo>
                    <a:lnTo>
                      <a:pt x="1" y="22344"/>
                    </a:lnTo>
                    <a:lnTo>
                      <a:pt x="46" y="22344"/>
                    </a:lnTo>
                    <a:lnTo>
                      <a:pt x="46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13"/>
              <p:cNvSpPr/>
              <p:nvPr/>
            </p:nvSpPr>
            <p:spPr>
              <a:xfrm>
                <a:off x="6121866" y="3126557"/>
                <a:ext cx="3032" cy="1472861"/>
              </a:xfrm>
              <a:custGeom>
                <a:avLst/>
                <a:gdLst/>
                <a:ahLst/>
                <a:cxnLst/>
                <a:rect l="l" t="t" r="r" b="b"/>
                <a:pathLst>
                  <a:path w="46" h="22344" fill="none" extrusionOk="0">
                    <a:moveTo>
                      <a:pt x="1" y="0"/>
                    </a:moveTo>
                    <a:lnTo>
                      <a:pt x="1" y="22344"/>
                    </a:lnTo>
                    <a:lnTo>
                      <a:pt x="46" y="22344"/>
                    </a:lnTo>
                    <a:lnTo>
                      <a:pt x="46" y="0"/>
                    </a:lnTo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18" name="Google Shape;418;p13"/>
          <p:cNvGrpSpPr/>
          <p:nvPr/>
        </p:nvGrpSpPr>
        <p:grpSpPr>
          <a:xfrm>
            <a:off x="8351172" y="3132538"/>
            <a:ext cx="2952307" cy="1737393"/>
            <a:chOff x="8351172" y="3132538"/>
            <a:chExt cx="2952307" cy="1737393"/>
          </a:xfrm>
        </p:grpSpPr>
        <p:grpSp>
          <p:nvGrpSpPr>
            <p:cNvPr id="419" name="Google Shape;419;p13"/>
            <p:cNvGrpSpPr/>
            <p:nvPr/>
          </p:nvGrpSpPr>
          <p:grpSpPr>
            <a:xfrm flipH="1">
              <a:off x="8823288" y="3132538"/>
              <a:ext cx="245881" cy="210807"/>
              <a:chOff x="5367757" y="-2469750"/>
              <a:chExt cx="245881" cy="210807"/>
            </a:xfrm>
          </p:grpSpPr>
          <p:sp>
            <p:nvSpPr>
              <p:cNvPr id="420" name="Google Shape;420;p13"/>
              <p:cNvSpPr/>
              <p:nvPr/>
            </p:nvSpPr>
            <p:spPr>
              <a:xfrm>
                <a:off x="5421546" y="-2469750"/>
                <a:ext cx="165196" cy="199532"/>
              </a:xfrm>
              <a:custGeom>
                <a:avLst/>
                <a:gdLst/>
                <a:ahLst/>
                <a:cxnLst/>
                <a:rect l="l" t="t" r="r" b="b"/>
                <a:pathLst>
                  <a:path w="2506" h="3027" extrusionOk="0">
                    <a:moveTo>
                      <a:pt x="0" y="0"/>
                    </a:moveTo>
                    <a:lnTo>
                      <a:pt x="0" y="2891"/>
                    </a:lnTo>
                    <a:lnTo>
                      <a:pt x="12" y="2948"/>
                    </a:lnTo>
                    <a:lnTo>
                      <a:pt x="46" y="2982"/>
                    </a:lnTo>
                    <a:lnTo>
                      <a:pt x="80" y="3016"/>
                    </a:lnTo>
                    <a:lnTo>
                      <a:pt x="136" y="3027"/>
                    </a:lnTo>
                    <a:lnTo>
                      <a:pt x="2370" y="3027"/>
                    </a:lnTo>
                    <a:lnTo>
                      <a:pt x="2426" y="3016"/>
                    </a:lnTo>
                    <a:lnTo>
                      <a:pt x="2460" y="2982"/>
                    </a:lnTo>
                    <a:lnTo>
                      <a:pt x="2494" y="2948"/>
                    </a:lnTo>
                    <a:lnTo>
                      <a:pt x="2506" y="2891"/>
                    </a:lnTo>
                    <a:lnTo>
                      <a:pt x="250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" name="Google Shape;421;p13"/>
              <p:cNvSpPr/>
              <p:nvPr/>
            </p:nvSpPr>
            <p:spPr>
              <a:xfrm>
                <a:off x="5367757" y="-2442130"/>
                <a:ext cx="84509" cy="120365"/>
              </a:xfrm>
              <a:custGeom>
                <a:avLst/>
                <a:gdLst/>
                <a:ahLst/>
                <a:cxnLst/>
                <a:rect l="l" t="t" r="r" b="b"/>
                <a:pathLst>
                  <a:path w="1282" h="1826" extrusionOk="0">
                    <a:moveTo>
                      <a:pt x="658" y="1"/>
                    </a:moveTo>
                    <a:lnTo>
                      <a:pt x="590" y="12"/>
                    </a:lnTo>
                    <a:lnTo>
                      <a:pt x="533" y="12"/>
                    </a:lnTo>
                    <a:lnTo>
                      <a:pt x="408" y="57"/>
                    </a:lnTo>
                    <a:lnTo>
                      <a:pt x="295" y="114"/>
                    </a:lnTo>
                    <a:lnTo>
                      <a:pt x="193" y="193"/>
                    </a:lnTo>
                    <a:lnTo>
                      <a:pt x="113" y="295"/>
                    </a:lnTo>
                    <a:lnTo>
                      <a:pt x="57" y="409"/>
                    </a:lnTo>
                    <a:lnTo>
                      <a:pt x="23" y="533"/>
                    </a:lnTo>
                    <a:lnTo>
                      <a:pt x="11" y="590"/>
                    </a:lnTo>
                    <a:lnTo>
                      <a:pt x="0" y="658"/>
                    </a:lnTo>
                    <a:lnTo>
                      <a:pt x="0" y="1168"/>
                    </a:lnTo>
                    <a:lnTo>
                      <a:pt x="11" y="1236"/>
                    </a:lnTo>
                    <a:lnTo>
                      <a:pt x="23" y="1304"/>
                    </a:lnTo>
                    <a:lnTo>
                      <a:pt x="57" y="1429"/>
                    </a:lnTo>
                    <a:lnTo>
                      <a:pt x="113" y="1542"/>
                    </a:lnTo>
                    <a:lnTo>
                      <a:pt x="193" y="1633"/>
                    </a:lnTo>
                    <a:lnTo>
                      <a:pt x="295" y="1712"/>
                    </a:lnTo>
                    <a:lnTo>
                      <a:pt x="408" y="1780"/>
                    </a:lnTo>
                    <a:lnTo>
                      <a:pt x="533" y="1814"/>
                    </a:lnTo>
                    <a:lnTo>
                      <a:pt x="590" y="1826"/>
                    </a:lnTo>
                    <a:lnTo>
                      <a:pt x="1281" y="1826"/>
                    </a:lnTo>
                    <a:lnTo>
                      <a:pt x="1281" y="1531"/>
                    </a:lnTo>
                    <a:lnTo>
                      <a:pt x="590" y="1531"/>
                    </a:lnTo>
                    <a:lnTo>
                      <a:pt x="522" y="1508"/>
                    </a:lnTo>
                    <a:lnTo>
                      <a:pt x="465" y="1474"/>
                    </a:lnTo>
                    <a:lnTo>
                      <a:pt x="408" y="1429"/>
                    </a:lnTo>
                    <a:lnTo>
                      <a:pt x="363" y="1372"/>
                    </a:lnTo>
                    <a:lnTo>
                      <a:pt x="329" y="1316"/>
                    </a:lnTo>
                    <a:lnTo>
                      <a:pt x="306" y="1248"/>
                    </a:lnTo>
                    <a:lnTo>
                      <a:pt x="295" y="1168"/>
                    </a:lnTo>
                    <a:lnTo>
                      <a:pt x="295" y="658"/>
                    </a:lnTo>
                    <a:lnTo>
                      <a:pt x="306" y="590"/>
                    </a:lnTo>
                    <a:lnTo>
                      <a:pt x="329" y="522"/>
                    </a:lnTo>
                    <a:lnTo>
                      <a:pt x="363" y="454"/>
                    </a:lnTo>
                    <a:lnTo>
                      <a:pt x="408" y="409"/>
                    </a:lnTo>
                    <a:lnTo>
                      <a:pt x="465" y="363"/>
                    </a:lnTo>
                    <a:lnTo>
                      <a:pt x="522" y="329"/>
                    </a:lnTo>
                    <a:lnTo>
                      <a:pt x="590" y="307"/>
                    </a:lnTo>
                    <a:lnTo>
                      <a:pt x="658" y="295"/>
                    </a:lnTo>
                    <a:lnTo>
                      <a:pt x="1281" y="295"/>
                    </a:lnTo>
                    <a:lnTo>
                      <a:pt x="128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422;p13"/>
              <p:cNvSpPr/>
              <p:nvPr/>
            </p:nvSpPr>
            <p:spPr>
              <a:xfrm>
                <a:off x="5394651" y="-2297900"/>
                <a:ext cx="218986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3322" h="591" extrusionOk="0">
                    <a:moveTo>
                      <a:pt x="0" y="1"/>
                    </a:moveTo>
                    <a:lnTo>
                      <a:pt x="12" y="23"/>
                    </a:lnTo>
                    <a:lnTo>
                      <a:pt x="23" y="91"/>
                    </a:lnTo>
                    <a:lnTo>
                      <a:pt x="57" y="182"/>
                    </a:lnTo>
                    <a:lnTo>
                      <a:pt x="91" y="239"/>
                    </a:lnTo>
                    <a:lnTo>
                      <a:pt x="136" y="295"/>
                    </a:lnTo>
                    <a:lnTo>
                      <a:pt x="182" y="341"/>
                    </a:lnTo>
                    <a:lnTo>
                      <a:pt x="250" y="397"/>
                    </a:lnTo>
                    <a:lnTo>
                      <a:pt x="318" y="454"/>
                    </a:lnTo>
                    <a:lnTo>
                      <a:pt x="408" y="488"/>
                    </a:lnTo>
                    <a:lnTo>
                      <a:pt x="522" y="533"/>
                    </a:lnTo>
                    <a:lnTo>
                      <a:pt x="635" y="556"/>
                    </a:lnTo>
                    <a:lnTo>
                      <a:pt x="782" y="579"/>
                    </a:lnTo>
                    <a:lnTo>
                      <a:pt x="941" y="590"/>
                    </a:lnTo>
                    <a:lnTo>
                      <a:pt x="2381" y="590"/>
                    </a:lnTo>
                    <a:lnTo>
                      <a:pt x="2540" y="579"/>
                    </a:lnTo>
                    <a:lnTo>
                      <a:pt x="2676" y="556"/>
                    </a:lnTo>
                    <a:lnTo>
                      <a:pt x="2800" y="533"/>
                    </a:lnTo>
                    <a:lnTo>
                      <a:pt x="2914" y="488"/>
                    </a:lnTo>
                    <a:lnTo>
                      <a:pt x="3004" y="454"/>
                    </a:lnTo>
                    <a:lnTo>
                      <a:pt x="3072" y="397"/>
                    </a:lnTo>
                    <a:lnTo>
                      <a:pt x="3140" y="341"/>
                    </a:lnTo>
                    <a:lnTo>
                      <a:pt x="3186" y="295"/>
                    </a:lnTo>
                    <a:lnTo>
                      <a:pt x="3231" y="239"/>
                    </a:lnTo>
                    <a:lnTo>
                      <a:pt x="3265" y="182"/>
                    </a:lnTo>
                    <a:lnTo>
                      <a:pt x="3299" y="91"/>
                    </a:lnTo>
                    <a:lnTo>
                      <a:pt x="3310" y="23"/>
                    </a:lnTo>
                    <a:lnTo>
                      <a:pt x="332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23;p13"/>
              <p:cNvSpPr/>
              <p:nvPr/>
            </p:nvSpPr>
            <p:spPr>
              <a:xfrm>
                <a:off x="5394651" y="-2297900"/>
                <a:ext cx="218986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3322" h="591" extrusionOk="0">
                    <a:moveTo>
                      <a:pt x="0" y="1"/>
                    </a:moveTo>
                    <a:lnTo>
                      <a:pt x="12" y="23"/>
                    </a:lnTo>
                    <a:lnTo>
                      <a:pt x="23" y="91"/>
                    </a:lnTo>
                    <a:lnTo>
                      <a:pt x="57" y="182"/>
                    </a:lnTo>
                    <a:lnTo>
                      <a:pt x="91" y="239"/>
                    </a:lnTo>
                    <a:lnTo>
                      <a:pt x="136" y="295"/>
                    </a:lnTo>
                    <a:lnTo>
                      <a:pt x="182" y="341"/>
                    </a:lnTo>
                    <a:lnTo>
                      <a:pt x="250" y="397"/>
                    </a:lnTo>
                    <a:lnTo>
                      <a:pt x="318" y="454"/>
                    </a:lnTo>
                    <a:lnTo>
                      <a:pt x="408" y="488"/>
                    </a:lnTo>
                    <a:lnTo>
                      <a:pt x="522" y="533"/>
                    </a:lnTo>
                    <a:lnTo>
                      <a:pt x="635" y="556"/>
                    </a:lnTo>
                    <a:lnTo>
                      <a:pt x="782" y="579"/>
                    </a:lnTo>
                    <a:lnTo>
                      <a:pt x="941" y="590"/>
                    </a:lnTo>
                    <a:lnTo>
                      <a:pt x="2381" y="590"/>
                    </a:lnTo>
                    <a:lnTo>
                      <a:pt x="2540" y="579"/>
                    </a:lnTo>
                    <a:lnTo>
                      <a:pt x="2676" y="556"/>
                    </a:lnTo>
                    <a:lnTo>
                      <a:pt x="2800" y="533"/>
                    </a:lnTo>
                    <a:lnTo>
                      <a:pt x="2914" y="488"/>
                    </a:lnTo>
                    <a:lnTo>
                      <a:pt x="3004" y="454"/>
                    </a:lnTo>
                    <a:lnTo>
                      <a:pt x="3072" y="397"/>
                    </a:lnTo>
                    <a:lnTo>
                      <a:pt x="3140" y="341"/>
                    </a:lnTo>
                    <a:lnTo>
                      <a:pt x="3186" y="295"/>
                    </a:lnTo>
                    <a:lnTo>
                      <a:pt x="3231" y="239"/>
                    </a:lnTo>
                    <a:lnTo>
                      <a:pt x="3265" y="182"/>
                    </a:lnTo>
                    <a:lnTo>
                      <a:pt x="3299" y="91"/>
                    </a:lnTo>
                    <a:lnTo>
                      <a:pt x="3310" y="23"/>
                    </a:lnTo>
                    <a:lnTo>
                      <a:pt x="3322" y="1"/>
                    </a:lnTo>
                    <a:close/>
                  </a:path>
                </a:pathLst>
              </a:custGeom>
              <a:solidFill>
                <a:srgbClr val="0A0A0A">
                  <a:alpha val="106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24" name="Google Shape;424;p13"/>
            <p:cNvGrpSpPr/>
            <p:nvPr/>
          </p:nvGrpSpPr>
          <p:grpSpPr>
            <a:xfrm flipH="1">
              <a:off x="8492171" y="3198258"/>
              <a:ext cx="239948" cy="145086"/>
              <a:chOff x="5933407" y="-2404029"/>
              <a:chExt cx="239948" cy="145086"/>
            </a:xfrm>
          </p:grpSpPr>
          <p:sp>
            <p:nvSpPr>
              <p:cNvPr id="425" name="Google Shape;425;p13"/>
              <p:cNvSpPr/>
              <p:nvPr/>
            </p:nvSpPr>
            <p:spPr>
              <a:xfrm>
                <a:off x="5981264" y="-2404029"/>
                <a:ext cx="165196" cy="133813"/>
              </a:xfrm>
              <a:custGeom>
                <a:avLst/>
                <a:gdLst/>
                <a:ahLst/>
                <a:cxnLst/>
                <a:rect l="l" t="t" r="r" b="b"/>
                <a:pathLst>
                  <a:path w="2506" h="2030" extrusionOk="0">
                    <a:moveTo>
                      <a:pt x="0" y="1"/>
                    </a:moveTo>
                    <a:lnTo>
                      <a:pt x="0" y="1894"/>
                    </a:lnTo>
                    <a:lnTo>
                      <a:pt x="11" y="1951"/>
                    </a:lnTo>
                    <a:lnTo>
                      <a:pt x="34" y="1985"/>
                    </a:lnTo>
                    <a:lnTo>
                      <a:pt x="79" y="2019"/>
                    </a:lnTo>
                    <a:lnTo>
                      <a:pt x="136" y="2030"/>
                    </a:lnTo>
                    <a:lnTo>
                      <a:pt x="2369" y="2030"/>
                    </a:lnTo>
                    <a:lnTo>
                      <a:pt x="2426" y="2019"/>
                    </a:lnTo>
                    <a:lnTo>
                      <a:pt x="2460" y="1985"/>
                    </a:lnTo>
                    <a:lnTo>
                      <a:pt x="2494" y="1951"/>
                    </a:lnTo>
                    <a:lnTo>
                      <a:pt x="2505" y="1894"/>
                    </a:lnTo>
                    <a:lnTo>
                      <a:pt x="250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" name="Google Shape;426;p13"/>
              <p:cNvSpPr/>
              <p:nvPr/>
            </p:nvSpPr>
            <p:spPr>
              <a:xfrm>
                <a:off x="5933407" y="-2387549"/>
                <a:ext cx="69546" cy="79233"/>
              </a:xfrm>
              <a:custGeom>
                <a:avLst/>
                <a:gdLst/>
                <a:ahLst/>
                <a:cxnLst/>
                <a:rect l="l" t="t" r="r" b="b"/>
                <a:pathLst>
                  <a:path w="1055" h="1202" extrusionOk="0">
                    <a:moveTo>
                      <a:pt x="545" y="0"/>
                    </a:moveTo>
                    <a:lnTo>
                      <a:pt x="431" y="12"/>
                    </a:lnTo>
                    <a:lnTo>
                      <a:pt x="329" y="46"/>
                    </a:lnTo>
                    <a:lnTo>
                      <a:pt x="239" y="91"/>
                    </a:lnTo>
                    <a:lnTo>
                      <a:pt x="159" y="159"/>
                    </a:lnTo>
                    <a:lnTo>
                      <a:pt x="91" y="238"/>
                    </a:lnTo>
                    <a:lnTo>
                      <a:pt x="46" y="329"/>
                    </a:lnTo>
                    <a:lnTo>
                      <a:pt x="12" y="431"/>
                    </a:lnTo>
                    <a:lnTo>
                      <a:pt x="1" y="544"/>
                    </a:lnTo>
                    <a:lnTo>
                      <a:pt x="1" y="658"/>
                    </a:lnTo>
                    <a:lnTo>
                      <a:pt x="12" y="771"/>
                    </a:lnTo>
                    <a:lnTo>
                      <a:pt x="46" y="873"/>
                    </a:lnTo>
                    <a:lnTo>
                      <a:pt x="91" y="964"/>
                    </a:lnTo>
                    <a:lnTo>
                      <a:pt x="159" y="1043"/>
                    </a:lnTo>
                    <a:lnTo>
                      <a:pt x="239" y="1111"/>
                    </a:lnTo>
                    <a:lnTo>
                      <a:pt x="329" y="1157"/>
                    </a:lnTo>
                    <a:lnTo>
                      <a:pt x="431" y="1191"/>
                    </a:lnTo>
                    <a:lnTo>
                      <a:pt x="545" y="1202"/>
                    </a:lnTo>
                    <a:lnTo>
                      <a:pt x="1055" y="1202"/>
                    </a:lnTo>
                    <a:lnTo>
                      <a:pt x="1055" y="952"/>
                    </a:lnTo>
                    <a:lnTo>
                      <a:pt x="488" y="952"/>
                    </a:lnTo>
                    <a:lnTo>
                      <a:pt x="431" y="930"/>
                    </a:lnTo>
                    <a:lnTo>
                      <a:pt x="375" y="907"/>
                    </a:lnTo>
                    <a:lnTo>
                      <a:pt x="329" y="873"/>
                    </a:lnTo>
                    <a:lnTo>
                      <a:pt x="295" y="828"/>
                    </a:lnTo>
                    <a:lnTo>
                      <a:pt x="273" y="771"/>
                    </a:lnTo>
                    <a:lnTo>
                      <a:pt x="250" y="714"/>
                    </a:lnTo>
                    <a:lnTo>
                      <a:pt x="239" y="658"/>
                    </a:lnTo>
                    <a:lnTo>
                      <a:pt x="239" y="544"/>
                    </a:lnTo>
                    <a:lnTo>
                      <a:pt x="250" y="488"/>
                    </a:lnTo>
                    <a:lnTo>
                      <a:pt x="273" y="431"/>
                    </a:lnTo>
                    <a:lnTo>
                      <a:pt x="295" y="374"/>
                    </a:lnTo>
                    <a:lnTo>
                      <a:pt x="329" y="329"/>
                    </a:lnTo>
                    <a:lnTo>
                      <a:pt x="375" y="295"/>
                    </a:lnTo>
                    <a:lnTo>
                      <a:pt x="431" y="272"/>
                    </a:lnTo>
                    <a:lnTo>
                      <a:pt x="488" y="250"/>
                    </a:lnTo>
                    <a:lnTo>
                      <a:pt x="1055" y="250"/>
                    </a:lnTo>
                    <a:lnTo>
                      <a:pt x="105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" name="Google Shape;427;p13"/>
              <p:cNvSpPr/>
              <p:nvPr/>
            </p:nvSpPr>
            <p:spPr>
              <a:xfrm>
                <a:off x="5954369" y="-2297900"/>
                <a:ext cx="218986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3322" h="591" extrusionOk="0">
                    <a:moveTo>
                      <a:pt x="0" y="1"/>
                    </a:moveTo>
                    <a:lnTo>
                      <a:pt x="11" y="23"/>
                    </a:lnTo>
                    <a:lnTo>
                      <a:pt x="23" y="91"/>
                    </a:lnTo>
                    <a:lnTo>
                      <a:pt x="57" y="182"/>
                    </a:lnTo>
                    <a:lnTo>
                      <a:pt x="91" y="239"/>
                    </a:lnTo>
                    <a:lnTo>
                      <a:pt x="125" y="295"/>
                    </a:lnTo>
                    <a:lnTo>
                      <a:pt x="181" y="341"/>
                    </a:lnTo>
                    <a:lnTo>
                      <a:pt x="238" y="397"/>
                    </a:lnTo>
                    <a:lnTo>
                      <a:pt x="317" y="454"/>
                    </a:lnTo>
                    <a:lnTo>
                      <a:pt x="408" y="488"/>
                    </a:lnTo>
                    <a:lnTo>
                      <a:pt x="521" y="533"/>
                    </a:lnTo>
                    <a:lnTo>
                      <a:pt x="635" y="556"/>
                    </a:lnTo>
                    <a:lnTo>
                      <a:pt x="782" y="579"/>
                    </a:lnTo>
                    <a:lnTo>
                      <a:pt x="941" y="590"/>
                    </a:lnTo>
                    <a:lnTo>
                      <a:pt x="2381" y="590"/>
                    </a:lnTo>
                    <a:lnTo>
                      <a:pt x="2539" y="579"/>
                    </a:lnTo>
                    <a:lnTo>
                      <a:pt x="2675" y="556"/>
                    </a:lnTo>
                    <a:lnTo>
                      <a:pt x="2800" y="533"/>
                    </a:lnTo>
                    <a:lnTo>
                      <a:pt x="2913" y="488"/>
                    </a:lnTo>
                    <a:lnTo>
                      <a:pt x="3004" y="454"/>
                    </a:lnTo>
                    <a:lnTo>
                      <a:pt x="3072" y="397"/>
                    </a:lnTo>
                    <a:lnTo>
                      <a:pt x="3140" y="341"/>
                    </a:lnTo>
                    <a:lnTo>
                      <a:pt x="3185" y="295"/>
                    </a:lnTo>
                    <a:lnTo>
                      <a:pt x="3231" y="239"/>
                    </a:lnTo>
                    <a:lnTo>
                      <a:pt x="3265" y="182"/>
                    </a:lnTo>
                    <a:lnTo>
                      <a:pt x="3299" y="91"/>
                    </a:lnTo>
                    <a:lnTo>
                      <a:pt x="3310" y="23"/>
                    </a:lnTo>
                    <a:lnTo>
                      <a:pt x="332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" name="Google Shape;428;p13"/>
              <p:cNvSpPr/>
              <p:nvPr/>
            </p:nvSpPr>
            <p:spPr>
              <a:xfrm>
                <a:off x="5954369" y="-2297900"/>
                <a:ext cx="218986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3322" h="591" extrusionOk="0">
                    <a:moveTo>
                      <a:pt x="0" y="1"/>
                    </a:moveTo>
                    <a:lnTo>
                      <a:pt x="11" y="23"/>
                    </a:lnTo>
                    <a:lnTo>
                      <a:pt x="23" y="91"/>
                    </a:lnTo>
                    <a:lnTo>
                      <a:pt x="57" y="182"/>
                    </a:lnTo>
                    <a:lnTo>
                      <a:pt x="91" y="239"/>
                    </a:lnTo>
                    <a:lnTo>
                      <a:pt x="125" y="295"/>
                    </a:lnTo>
                    <a:lnTo>
                      <a:pt x="181" y="341"/>
                    </a:lnTo>
                    <a:lnTo>
                      <a:pt x="238" y="397"/>
                    </a:lnTo>
                    <a:lnTo>
                      <a:pt x="317" y="454"/>
                    </a:lnTo>
                    <a:lnTo>
                      <a:pt x="408" y="488"/>
                    </a:lnTo>
                    <a:lnTo>
                      <a:pt x="521" y="533"/>
                    </a:lnTo>
                    <a:lnTo>
                      <a:pt x="635" y="556"/>
                    </a:lnTo>
                    <a:lnTo>
                      <a:pt x="782" y="579"/>
                    </a:lnTo>
                    <a:lnTo>
                      <a:pt x="941" y="590"/>
                    </a:lnTo>
                    <a:lnTo>
                      <a:pt x="2381" y="590"/>
                    </a:lnTo>
                    <a:lnTo>
                      <a:pt x="2539" y="579"/>
                    </a:lnTo>
                    <a:lnTo>
                      <a:pt x="2675" y="556"/>
                    </a:lnTo>
                    <a:lnTo>
                      <a:pt x="2800" y="533"/>
                    </a:lnTo>
                    <a:lnTo>
                      <a:pt x="2913" y="488"/>
                    </a:lnTo>
                    <a:lnTo>
                      <a:pt x="3004" y="454"/>
                    </a:lnTo>
                    <a:lnTo>
                      <a:pt x="3072" y="397"/>
                    </a:lnTo>
                    <a:lnTo>
                      <a:pt x="3140" y="341"/>
                    </a:lnTo>
                    <a:lnTo>
                      <a:pt x="3185" y="295"/>
                    </a:lnTo>
                    <a:lnTo>
                      <a:pt x="3231" y="239"/>
                    </a:lnTo>
                    <a:lnTo>
                      <a:pt x="3265" y="182"/>
                    </a:lnTo>
                    <a:lnTo>
                      <a:pt x="3299" y="91"/>
                    </a:lnTo>
                    <a:lnTo>
                      <a:pt x="3310" y="23"/>
                    </a:lnTo>
                    <a:lnTo>
                      <a:pt x="3322" y="1"/>
                    </a:lnTo>
                    <a:close/>
                  </a:path>
                </a:pathLst>
              </a:custGeom>
              <a:solidFill>
                <a:srgbClr val="0A0A0A">
                  <a:alpha val="106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29" name="Google Shape;429;p13"/>
            <p:cNvSpPr/>
            <p:nvPr/>
          </p:nvSpPr>
          <p:spPr>
            <a:xfrm flipH="1">
              <a:off x="8351172" y="3341763"/>
              <a:ext cx="2952307" cy="78499"/>
            </a:xfrm>
            <a:custGeom>
              <a:avLst/>
              <a:gdLst/>
              <a:ahLst/>
              <a:cxnLst/>
              <a:rect l="l" t="t" r="r" b="b"/>
              <a:pathLst>
                <a:path w="76883" h="1191" extrusionOk="0">
                  <a:moveTo>
                    <a:pt x="1" y="0"/>
                  </a:moveTo>
                  <a:lnTo>
                    <a:pt x="1" y="1191"/>
                  </a:lnTo>
                  <a:lnTo>
                    <a:pt x="76883" y="1191"/>
                  </a:lnTo>
                  <a:lnTo>
                    <a:pt x="768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13"/>
            <p:cNvSpPr/>
            <p:nvPr/>
          </p:nvSpPr>
          <p:spPr>
            <a:xfrm flipH="1">
              <a:off x="8578261" y="3397069"/>
              <a:ext cx="3032" cy="1472861"/>
            </a:xfrm>
            <a:custGeom>
              <a:avLst/>
              <a:gdLst/>
              <a:ahLst/>
              <a:cxnLst/>
              <a:rect l="l" t="t" r="r" b="b"/>
              <a:pathLst>
                <a:path w="46" h="22344" extrusionOk="0">
                  <a:moveTo>
                    <a:pt x="0" y="0"/>
                  </a:moveTo>
                  <a:lnTo>
                    <a:pt x="0" y="22344"/>
                  </a:lnTo>
                  <a:lnTo>
                    <a:pt x="45" y="22344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13"/>
            <p:cNvSpPr/>
            <p:nvPr/>
          </p:nvSpPr>
          <p:spPr>
            <a:xfrm flipH="1">
              <a:off x="8578261" y="3397069"/>
              <a:ext cx="3032" cy="1472861"/>
            </a:xfrm>
            <a:custGeom>
              <a:avLst/>
              <a:gdLst/>
              <a:ahLst/>
              <a:cxnLst/>
              <a:rect l="l" t="t" r="r" b="b"/>
              <a:pathLst>
                <a:path w="46" h="22344" fill="none" extrusionOk="0">
                  <a:moveTo>
                    <a:pt x="0" y="0"/>
                  </a:moveTo>
                  <a:lnTo>
                    <a:pt x="0" y="22344"/>
                  </a:lnTo>
                  <a:lnTo>
                    <a:pt x="45" y="22344"/>
                  </a:lnTo>
                  <a:lnTo>
                    <a:pt x="45" y="0"/>
                  </a:lnTo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25"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19"/>
          <p:cNvSpPr txBox="1">
            <a:spLocks noGrp="1"/>
          </p:cNvSpPr>
          <p:nvPr>
            <p:ph type="body" idx="1"/>
          </p:nvPr>
        </p:nvSpPr>
        <p:spPr>
          <a:xfrm>
            <a:off x="717788" y="1084200"/>
            <a:ext cx="3825900" cy="34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/>
            </a:lvl1pPr>
            <a:lvl2pPr marL="914400" lvl="1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2pPr>
            <a:lvl3pPr marL="1371600" lvl="2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3pPr>
            <a:lvl4pPr marL="1828800" lvl="3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4pPr>
            <a:lvl5pPr marL="2286000" lvl="4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5pPr>
            <a:lvl6pPr marL="2743200" lvl="5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6pPr>
            <a:lvl7pPr marL="3200400" lvl="6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7pPr>
            <a:lvl8pPr marL="3657600" lvl="7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8pPr>
            <a:lvl9pPr marL="4114800" lvl="8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9pPr>
          </a:lstStyle>
          <a:p>
            <a:endParaRPr/>
          </a:p>
        </p:txBody>
      </p:sp>
      <p:sp>
        <p:nvSpPr>
          <p:cNvPr id="644" name="Google Shape;644;p19"/>
          <p:cNvSpPr txBox="1">
            <a:spLocks noGrp="1"/>
          </p:cNvSpPr>
          <p:nvPr>
            <p:ph type="body" idx="2"/>
          </p:nvPr>
        </p:nvSpPr>
        <p:spPr>
          <a:xfrm>
            <a:off x="4600312" y="1084200"/>
            <a:ext cx="3825900" cy="34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u="sng"/>
            </a:lvl1pPr>
            <a:lvl2pPr marL="914400" lvl="1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2pPr>
            <a:lvl3pPr marL="1371600" lvl="2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3pPr>
            <a:lvl4pPr marL="1828800" lvl="3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4pPr>
            <a:lvl5pPr marL="2286000" lvl="4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5pPr>
            <a:lvl6pPr marL="2743200" lvl="5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6pPr>
            <a:lvl7pPr marL="3200400" lvl="6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7pPr>
            <a:lvl8pPr marL="3657600" lvl="7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8pPr>
            <a:lvl9pPr marL="4114800" lvl="8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9pPr>
          </a:lstStyle>
          <a:p>
            <a:endParaRPr/>
          </a:p>
        </p:txBody>
      </p:sp>
      <p:sp>
        <p:nvSpPr>
          <p:cNvPr id="645" name="Google Shape;645;p19"/>
          <p:cNvSpPr txBox="1">
            <a:spLocks noGrp="1"/>
          </p:cNvSpPr>
          <p:nvPr>
            <p:ph type="title"/>
          </p:nvPr>
        </p:nvSpPr>
        <p:spPr>
          <a:xfrm>
            <a:off x="718750" y="365760"/>
            <a:ext cx="77085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grpSp>
        <p:nvGrpSpPr>
          <p:cNvPr id="646" name="Google Shape;646;p19"/>
          <p:cNvGrpSpPr/>
          <p:nvPr/>
        </p:nvGrpSpPr>
        <p:grpSpPr>
          <a:xfrm>
            <a:off x="0" y="285750"/>
            <a:ext cx="9144000" cy="4857550"/>
            <a:chOff x="0" y="285750"/>
            <a:chExt cx="9144000" cy="4857550"/>
          </a:xfrm>
        </p:grpSpPr>
        <p:cxnSp>
          <p:nvCxnSpPr>
            <p:cNvPr id="647" name="Google Shape;647;p19"/>
            <p:cNvCxnSpPr/>
            <p:nvPr/>
          </p:nvCxnSpPr>
          <p:spPr>
            <a:xfrm>
              <a:off x="703650" y="285750"/>
              <a:ext cx="77367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48" name="Google Shape;648;p19"/>
            <p:cNvSpPr/>
            <p:nvPr/>
          </p:nvSpPr>
          <p:spPr>
            <a:xfrm>
              <a:off x="0" y="4854100"/>
              <a:ext cx="9144000" cy="289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21"/>
          <p:cNvSpPr txBox="1">
            <a:spLocks noGrp="1"/>
          </p:cNvSpPr>
          <p:nvPr>
            <p:ph type="title"/>
          </p:nvPr>
        </p:nvSpPr>
        <p:spPr>
          <a:xfrm>
            <a:off x="1749407" y="1029265"/>
            <a:ext cx="2638800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685" name="Google Shape;685;p21"/>
          <p:cNvSpPr txBox="1">
            <a:spLocks noGrp="1"/>
          </p:cNvSpPr>
          <p:nvPr>
            <p:ph type="subTitle" idx="1"/>
          </p:nvPr>
        </p:nvSpPr>
        <p:spPr>
          <a:xfrm>
            <a:off x="1749407" y="1240785"/>
            <a:ext cx="2638800" cy="82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686" name="Google Shape;686;p21"/>
          <p:cNvSpPr txBox="1">
            <a:spLocks noGrp="1"/>
          </p:cNvSpPr>
          <p:nvPr>
            <p:ph type="title" idx="2"/>
          </p:nvPr>
        </p:nvSpPr>
        <p:spPr>
          <a:xfrm>
            <a:off x="5580688" y="1029265"/>
            <a:ext cx="2638800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687" name="Google Shape;687;p21"/>
          <p:cNvSpPr txBox="1">
            <a:spLocks noGrp="1"/>
          </p:cNvSpPr>
          <p:nvPr>
            <p:ph type="subTitle" idx="3"/>
          </p:nvPr>
        </p:nvSpPr>
        <p:spPr>
          <a:xfrm>
            <a:off x="5580688" y="1240785"/>
            <a:ext cx="2638800" cy="82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688" name="Google Shape;688;p21"/>
          <p:cNvSpPr txBox="1">
            <a:spLocks noGrp="1"/>
          </p:cNvSpPr>
          <p:nvPr>
            <p:ph type="title" idx="4"/>
          </p:nvPr>
        </p:nvSpPr>
        <p:spPr>
          <a:xfrm>
            <a:off x="1749407" y="2211957"/>
            <a:ext cx="2638800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689" name="Google Shape;689;p21"/>
          <p:cNvSpPr txBox="1">
            <a:spLocks noGrp="1"/>
          </p:cNvSpPr>
          <p:nvPr>
            <p:ph type="subTitle" idx="5"/>
          </p:nvPr>
        </p:nvSpPr>
        <p:spPr>
          <a:xfrm>
            <a:off x="1749407" y="2422835"/>
            <a:ext cx="2638800" cy="82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690" name="Google Shape;690;p21"/>
          <p:cNvSpPr txBox="1">
            <a:spLocks noGrp="1"/>
          </p:cNvSpPr>
          <p:nvPr>
            <p:ph type="title" idx="6"/>
          </p:nvPr>
        </p:nvSpPr>
        <p:spPr>
          <a:xfrm>
            <a:off x="5580688" y="2211957"/>
            <a:ext cx="2638800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691" name="Google Shape;691;p21"/>
          <p:cNvSpPr txBox="1">
            <a:spLocks noGrp="1"/>
          </p:cNvSpPr>
          <p:nvPr>
            <p:ph type="subTitle" idx="7"/>
          </p:nvPr>
        </p:nvSpPr>
        <p:spPr>
          <a:xfrm>
            <a:off x="5580688" y="2422835"/>
            <a:ext cx="2638800" cy="82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692" name="Google Shape;692;p21"/>
          <p:cNvSpPr txBox="1">
            <a:spLocks noGrp="1"/>
          </p:cNvSpPr>
          <p:nvPr>
            <p:ph type="title" idx="8"/>
          </p:nvPr>
        </p:nvSpPr>
        <p:spPr>
          <a:xfrm>
            <a:off x="5580688" y="3395801"/>
            <a:ext cx="2638800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693" name="Google Shape;693;p21"/>
          <p:cNvSpPr txBox="1">
            <a:spLocks noGrp="1"/>
          </p:cNvSpPr>
          <p:nvPr>
            <p:ph type="subTitle" idx="9"/>
          </p:nvPr>
        </p:nvSpPr>
        <p:spPr>
          <a:xfrm>
            <a:off x="5580688" y="3604840"/>
            <a:ext cx="2638800" cy="82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694" name="Google Shape;694;p21"/>
          <p:cNvSpPr txBox="1">
            <a:spLocks noGrp="1"/>
          </p:cNvSpPr>
          <p:nvPr>
            <p:ph type="title" idx="13"/>
          </p:nvPr>
        </p:nvSpPr>
        <p:spPr>
          <a:xfrm>
            <a:off x="1749407" y="3395801"/>
            <a:ext cx="2638800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695" name="Google Shape;695;p21"/>
          <p:cNvSpPr txBox="1">
            <a:spLocks noGrp="1"/>
          </p:cNvSpPr>
          <p:nvPr>
            <p:ph type="subTitle" idx="14"/>
          </p:nvPr>
        </p:nvSpPr>
        <p:spPr>
          <a:xfrm>
            <a:off x="1749407" y="3604840"/>
            <a:ext cx="2638800" cy="82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696" name="Google Shape;696;p21"/>
          <p:cNvSpPr txBox="1">
            <a:spLocks noGrp="1"/>
          </p:cNvSpPr>
          <p:nvPr>
            <p:ph type="title" idx="15"/>
          </p:nvPr>
        </p:nvSpPr>
        <p:spPr>
          <a:xfrm>
            <a:off x="720000" y="365760"/>
            <a:ext cx="7704000" cy="548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697" name="Google Shape;697;p21"/>
          <p:cNvGrpSpPr/>
          <p:nvPr/>
        </p:nvGrpSpPr>
        <p:grpSpPr>
          <a:xfrm>
            <a:off x="0" y="285750"/>
            <a:ext cx="9144000" cy="4857550"/>
            <a:chOff x="0" y="285750"/>
            <a:chExt cx="9144000" cy="4857550"/>
          </a:xfrm>
        </p:grpSpPr>
        <p:cxnSp>
          <p:nvCxnSpPr>
            <p:cNvPr id="698" name="Google Shape;698;p21"/>
            <p:cNvCxnSpPr/>
            <p:nvPr/>
          </p:nvCxnSpPr>
          <p:spPr>
            <a:xfrm>
              <a:off x="703650" y="285750"/>
              <a:ext cx="77367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99" name="Google Shape;699;p21"/>
            <p:cNvSpPr/>
            <p:nvPr/>
          </p:nvSpPr>
          <p:spPr>
            <a:xfrm>
              <a:off x="0" y="4854100"/>
              <a:ext cx="9144000" cy="289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0" name="Google Shape;700;p21"/>
          <p:cNvGrpSpPr/>
          <p:nvPr/>
        </p:nvGrpSpPr>
        <p:grpSpPr>
          <a:xfrm>
            <a:off x="-59325" y="4023925"/>
            <a:ext cx="855655" cy="842208"/>
            <a:chOff x="3693450" y="-758825"/>
            <a:chExt cx="855655" cy="842208"/>
          </a:xfrm>
        </p:grpSpPr>
        <p:sp>
          <p:nvSpPr>
            <p:cNvPr id="701" name="Google Shape;701;p21"/>
            <p:cNvSpPr/>
            <p:nvPr/>
          </p:nvSpPr>
          <p:spPr>
            <a:xfrm>
              <a:off x="3883818" y="-758825"/>
              <a:ext cx="208748" cy="331875"/>
            </a:xfrm>
            <a:custGeom>
              <a:avLst/>
              <a:gdLst/>
              <a:ahLst/>
              <a:cxnLst/>
              <a:rect l="l" t="t" r="r" b="b"/>
              <a:pathLst>
                <a:path w="5805" h="9229" extrusionOk="0">
                  <a:moveTo>
                    <a:pt x="1950" y="0"/>
                  </a:moveTo>
                  <a:lnTo>
                    <a:pt x="1723" y="23"/>
                  </a:lnTo>
                  <a:lnTo>
                    <a:pt x="1508" y="68"/>
                  </a:lnTo>
                  <a:lnTo>
                    <a:pt x="1292" y="136"/>
                  </a:lnTo>
                  <a:lnTo>
                    <a:pt x="1088" y="227"/>
                  </a:lnTo>
                  <a:lnTo>
                    <a:pt x="896" y="340"/>
                  </a:lnTo>
                  <a:lnTo>
                    <a:pt x="714" y="465"/>
                  </a:lnTo>
                  <a:lnTo>
                    <a:pt x="635" y="545"/>
                  </a:lnTo>
                  <a:lnTo>
                    <a:pt x="556" y="624"/>
                  </a:lnTo>
                  <a:lnTo>
                    <a:pt x="476" y="703"/>
                  </a:lnTo>
                  <a:lnTo>
                    <a:pt x="408" y="794"/>
                  </a:lnTo>
                  <a:lnTo>
                    <a:pt x="340" y="896"/>
                  </a:lnTo>
                  <a:lnTo>
                    <a:pt x="283" y="998"/>
                  </a:lnTo>
                  <a:lnTo>
                    <a:pt x="227" y="1100"/>
                  </a:lnTo>
                  <a:lnTo>
                    <a:pt x="181" y="1213"/>
                  </a:lnTo>
                  <a:lnTo>
                    <a:pt x="102" y="1417"/>
                  </a:lnTo>
                  <a:lnTo>
                    <a:pt x="57" y="1621"/>
                  </a:lnTo>
                  <a:lnTo>
                    <a:pt x="23" y="1826"/>
                  </a:lnTo>
                  <a:lnTo>
                    <a:pt x="0" y="2041"/>
                  </a:lnTo>
                  <a:lnTo>
                    <a:pt x="0" y="2245"/>
                  </a:lnTo>
                  <a:lnTo>
                    <a:pt x="11" y="2449"/>
                  </a:lnTo>
                  <a:lnTo>
                    <a:pt x="45" y="2664"/>
                  </a:lnTo>
                  <a:lnTo>
                    <a:pt x="91" y="2868"/>
                  </a:lnTo>
                  <a:lnTo>
                    <a:pt x="136" y="3072"/>
                  </a:lnTo>
                  <a:lnTo>
                    <a:pt x="204" y="3277"/>
                  </a:lnTo>
                  <a:lnTo>
                    <a:pt x="283" y="3469"/>
                  </a:lnTo>
                  <a:lnTo>
                    <a:pt x="363" y="3662"/>
                  </a:lnTo>
                  <a:lnTo>
                    <a:pt x="453" y="3855"/>
                  </a:lnTo>
                  <a:lnTo>
                    <a:pt x="556" y="4047"/>
                  </a:lnTo>
                  <a:lnTo>
                    <a:pt x="669" y="4229"/>
                  </a:lnTo>
                  <a:lnTo>
                    <a:pt x="771" y="4399"/>
                  </a:lnTo>
                  <a:lnTo>
                    <a:pt x="918" y="4614"/>
                  </a:lnTo>
                  <a:lnTo>
                    <a:pt x="1066" y="4818"/>
                  </a:lnTo>
                  <a:lnTo>
                    <a:pt x="1224" y="5022"/>
                  </a:lnTo>
                  <a:lnTo>
                    <a:pt x="1394" y="5226"/>
                  </a:lnTo>
                  <a:lnTo>
                    <a:pt x="1734" y="5600"/>
                  </a:lnTo>
                  <a:lnTo>
                    <a:pt x="2097" y="5975"/>
                  </a:lnTo>
                  <a:lnTo>
                    <a:pt x="2471" y="6326"/>
                  </a:lnTo>
                  <a:lnTo>
                    <a:pt x="2845" y="6677"/>
                  </a:lnTo>
                  <a:lnTo>
                    <a:pt x="3605" y="7369"/>
                  </a:lnTo>
                  <a:lnTo>
                    <a:pt x="3968" y="7732"/>
                  </a:lnTo>
                  <a:lnTo>
                    <a:pt x="4206" y="7981"/>
                  </a:lnTo>
                  <a:lnTo>
                    <a:pt x="4455" y="8264"/>
                  </a:lnTo>
                  <a:lnTo>
                    <a:pt x="4705" y="8548"/>
                  </a:lnTo>
                  <a:lnTo>
                    <a:pt x="4909" y="8820"/>
                  </a:lnTo>
                  <a:lnTo>
                    <a:pt x="4999" y="8945"/>
                  </a:lnTo>
                  <a:lnTo>
                    <a:pt x="5067" y="9047"/>
                  </a:lnTo>
                  <a:lnTo>
                    <a:pt x="5113" y="9149"/>
                  </a:lnTo>
                  <a:lnTo>
                    <a:pt x="5147" y="9228"/>
                  </a:lnTo>
                  <a:lnTo>
                    <a:pt x="5237" y="8956"/>
                  </a:lnTo>
                  <a:lnTo>
                    <a:pt x="5328" y="8684"/>
                  </a:lnTo>
                  <a:lnTo>
                    <a:pt x="5407" y="8401"/>
                  </a:lnTo>
                  <a:lnTo>
                    <a:pt x="5475" y="8106"/>
                  </a:lnTo>
                  <a:lnTo>
                    <a:pt x="5543" y="7811"/>
                  </a:lnTo>
                  <a:lnTo>
                    <a:pt x="5611" y="7505"/>
                  </a:lnTo>
                  <a:lnTo>
                    <a:pt x="5657" y="7188"/>
                  </a:lnTo>
                  <a:lnTo>
                    <a:pt x="5702" y="6881"/>
                  </a:lnTo>
                  <a:lnTo>
                    <a:pt x="5747" y="6564"/>
                  </a:lnTo>
                  <a:lnTo>
                    <a:pt x="5770" y="6247"/>
                  </a:lnTo>
                  <a:lnTo>
                    <a:pt x="5793" y="5918"/>
                  </a:lnTo>
                  <a:lnTo>
                    <a:pt x="5804" y="5600"/>
                  </a:lnTo>
                  <a:lnTo>
                    <a:pt x="5804" y="5283"/>
                  </a:lnTo>
                  <a:lnTo>
                    <a:pt x="5793" y="4954"/>
                  </a:lnTo>
                  <a:lnTo>
                    <a:pt x="5770" y="4637"/>
                  </a:lnTo>
                  <a:lnTo>
                    <a:pt x="5736" y="4319"/>
                  </a:lnTo>
                  <a:lnTo>
                    <a:pt x="5691" y="4002"/>
                  </a:lnTo>
                  <a:lnTo>
                    <a:pt x="5634" y="3696"/>
                  </a:lnTo>
                  <a:lnTo>
                    <a:pt x="5566" y="3390"/>
                  </a:lnTo>
                  <a:lnTo>
                    <a:pt x="5475" y="3095"/>
                  </a:lnTo>
                  <a:lnTo>
                    <a:pt x="5385" y="2800"/>
                  </a:lnTo>
                  <a:lnTo>
                    <a:pt x="5271" y="2517"/>
                  </a:lnTo>
                  <a:lnTo>
                    <a:pt x="5147" y="2245"/>
                  </a:lnTo>
                  <a:lnTo>
                    <a:pt x="4999" y="1973"/>
                  </a:lnTo>
                  <a:lnTo>
                    <a:pt x="4852" y="1723"/>
                  </a:lnTo>
                  <a:lnTo>
                    <a:pt x="4671" y="1474"/>
                  </a:lnTo>
                  <a:lnTo>
                    <a:pt x="4489" y="1247"/>
                  </a:lnTo>
                  <a:lnTo>
                    <a:pt x="4285" y="1021"/>
                  </a:lnTo>
                  <a:lnTo>
                    <a:pt x="4058" y="817"/>
                  </a:lnTo>
                  <a:lnTo>
                    <a:pt x="3820" y="624"/>
                  </a:lnTo>
                  <a:lnTo>
                    <a:pt x="3560" y="442"/>
                  </a:lnTo>
                  <a:lnTo>
                    <a:pt x="3288" y="284"/>
                  </a:lnTo>
                  <a:lnTo>
                    <a:pt x="3072" y="182"/>
                  </a:lnTo>
                  <a:lnTo>
                    <a:pt x="2857" y="102"/>
                  </a:lnTo>
                  <a:lnTo>
                    <a:pt x="2630" y="46"/>
                  </a:lnTo>
                  <a:lnTo>
                    <a:pt x="2403" y="12"/>
                  </a:lnTo>
                  <a:lnTo>
                    <a:pt x="217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21"/>
            <p:cNvSpPr/>
            <p:nvPr/>
          </p:nvSpPr>
          <p:spPr>
            <a:xfrm>
              <a:off x="3883818" y="-758825"/>
              <a:ext cx="208748" cy="331875"/>
            </a:xfrm>
            <a:custGeom>
              <a:avLst/>
              <a:gdLst/>
              <a:ahLst/>
              <a:cxnLst/>
              <a:rect l="l" t="t" r="r" b="b"/>
              <a:pathLst>
                <a:path w="5805" h="9229" fill="none" extrusionOk="0">
                  <a:moveTo>
                    <a:pt x="5147" y="9228"/>
                  </a:moveTo>
                  <a:lnTo>
                    <a:pt x="5147" y="9228"/>
                  </a:lnTo>
                  <a:lnTo>
                    <a:pt x="5237" y="8956"/>
                  </a:lnTo>
                  <a:lnTo>
                    <a:pt x="5328" y="8684"/>
                  </a:lnTo>
                  <a:lnTo>
                    <a:pt x="5407" y="8401"/>
                  </a:lnTo>
                  <a:lnTo>
                    <a:pt x="5475" y="8106"/>
                  </a:lnTo>
                  <a:lnTo>
                    <a:pt x="5543" y="7811"/>
                  </a:lnTo>
                  <a:lnTo>
                    <a:pt x="5611" y="7505"/>
                  </a:lnTo>
                  <a:lnTo>
                    <a:pt x="5657" y="7188"/>
                  </a:lnTo>
                  <a:lnTo>
                    <a:pt x="5702" y="6881"/>
                  </a:lnTo>
                  <a:lnTo>
                    <a:pt x="5747" y="6564"/>
                  </a:lnTo>
                  <a:lnTo>
                    <a:pt x="5770" y="6247"/>
                  </a:lnTo>
                  <a:lnTo>
                    <a:pt x="5793" y="5918"/>
                  </a:lnTo>
                  <a:lnTo>
                    <a:pt x="5804" y="5600"/>
                  </a:lnTo>
                  <a:lnTo>
                    <a:pt x="5804" y="5283"/>
                  </a:lnTo>
                  <a:lnTo>
                    <a:pt x="5793" y="4954"/>
                  </a:lnTo>
                  <a:lnTo>
                    <a:pt x="5770" y="4637"/>
                  </a:lnTo>
                  <a:lnTo>
                    <a:pt x="5736" y="4319"/>
                  </a:lnTo>
                  <a:lnTo>
                    <a:pt x="5691" y="4002"/>
                  </a:lnTo>
                  <a:lnTo>
                    <a:pt x="5634" y="3696"/>
                  </a:lnTo>
                  <a:lnTo>
                    <a:pt x="5566" y="3390"/>
                  </a:lnTo>
                  <a:lnTo>
                    <a:pt x="5475" y="3095"/>
                  </a:lnTo>
                  <a:lnTo>
                    <a:pt x="5385" y="2800"/>
                  </a:lnTo>
                  <a:lnTo>
                    <a:pt x="5271" y="2517"/>
                  </a:lnTo>
                  <a:lnTo>
                    <a:pt x="5147" y="2245"/>
                  </a:lnTo>
                  <a:lnTo>
                    <a:pt x="4999" y="1973"/>
                  </a:lnTo>
                  <a:lnTo>
                    <a:pt x="4852" y="1723"/>
                  </a:lnTo>
                  <a:lnTo>
                    <a:pt x="4671" y="1474"/>
                  </a:lnTo>
                  <a:lnTo>
                    <a:pt x="4489" y="1247"/>
                  </a:lnTo>
                  <a:lnTo>
                    <a:pt x="4285" y="1021"/>
                  </a:lnTo>
                  <a:lnTo>
                    <a:pt x="4058" y="817"/>
                  </a:lnTo>
                  <a:lnTo>
                    <a:pt x="3820" y="624"/>
                  </a:lnTo>
                  <a:lnTo>
                    <a:pt x="3560" y="442"/>
                  </a:lnTo>
                  <a:lnTo>
                    <a:pt x="3288" y="284"/>
                  </a:lnTo>
                  <a:lnTo>
                    <a:pt x="3288" y="284"/>
                  </a:lnTo>
                  <a:lnTo>
                    <a:pt x="3072" y="182"/>
                  </a:lnTo>
                  <a:lnTo>
                    <a:pt x="2857" y="102"/>
                  </a:lnTo>
                  <a:lnTo>
                    <a:pt x="2630" y="46"/>
                  </a:lnTo>
                  <a:lnTo>
                    <a:pt x="2403" y="12"/>
                  </a:lnTo>
                  <a:lnTo>
                    <a:pt x="2177" y="0"/>
                  </a:lnTo>
                  <a:lnTo>
                    <a:pt x="1950" y="0"/>
                  </a:lnTo>
                  <a:lnTo>
                    <a:pt x="1723" y="23"/>
                  </a:lnTo>
                  <a:lnTo>
                    <a:pt x="1508" y="68"/>
                  </a:lnTo>
                  <a:lnTo>
                    <a:pt x="1292" y="136"/>
                  </a:lnTo>
                  <a:lnTo>
                    <a:pt x="1088" y="227"/>
                  </a:lnTo>
                  <a:lnTo>
                    <a:pt x="896" y="340"/>
                  </a:lnTo>
                  <a:lnTo>
                    <a:pt x="714" y="465"/>
                  </a:lnTo>
                  <a:lnTo>
                    <a:pt x="635" y="545"/>
                  </a:lnTo>
                  <a:lnTo>
                    <a:pt x="556" y="624"/>
                  </a:lnTo>
                  <a:lnTo>
                    <a:pt x="476" y="703"/>
                  </a:lnTo>
                  <a:lnTo>
                    <a:pt x="408" y="794"/>
                  </a:lnTo>
                  <a:lnTo>
                    <a:pt x="340" y="896"/>
                  </a:lnTo>
                  <a:lnTo>
                    <a:pt x="283" y="998"/>
                  </a:lnTo>
                  <a:lnTo>
                    <a:pt x="227" y="1100"/>
                  </a:lnTo>
                  <a:lnTo>
                    <a:pt x="181" y="1213"/>
                  </a:lnTo>
                  <a:lnTo>
                    <a:pt x="181" y="1213"/>
                  </a:lnTo>
                  <a:lnTo>
                    <a:pt x="102" y="1417"/>
                  </a:lnTo>
                  <a:lnTo>
                    <a:pt x="57" y="1621"/>
                  </a:lnTo>
                  <a:lnTo>
                    <a:pt x="23" y="1826"/>
                  </a:lnTo>
                  <a:lnTo>
                    <a:pt x="0" y="2041"/>
                  </a:lnTo>
                  <a:lnTo>
                    <a:pt x="0" y="2245"/>
                  </a:lnTo>
                  <a:lnTo>
                    <a:pt x="11" y="2449"/>
                  </a:lnTo>
                  <a:lnTo>
                    <a:pt x="45" y="2664"/>
                  </a:lnTo>
                  <a:lnTo>
                    <a:pt x="91" y="2868"/>
                  </a:lnTo>
                  <a:lnTo>
                    <a:pt x="136" y="3072"/>
                  </a:lnTo>
                  <a:lnTo>
                    <a:pt x="204" y="3277"/>
                  </a:lnTo>
                  <a:lnTo>
                    <a:pt x="283" y="3469"/>
                  </a:lnTo>
                  <a:lnTo>
                    <a:pt x="363" y="3662"/>
                  </a:lnTo>
                  <a:lnTo>
                    <a:pt x="453" y="3855"/>
                  </a:lnTo>
                  <a:lnTo>
                    <a:pt x="556" y="4047"/>
                  </a:lnTo>
                  <a:lnTo>
                    <a:pt x="669" y="4229"/>
                  </a:lnTo>
                  <a:lnTo>
                    <a:pt x="771" y="4399"/>
                  </a:lnTo>
                  <a:lnTo>
                    <a:pt x="771" y="4399"/>
                  </a:lnTo>
                  <a:lnTo>
                    <a:pt x="918" y="4614"/>
                  </a:lnTo>
                  <a:lnTo>
                    <a:pt x="1066" y="4818"/>
                  </a:lnTo>
                  <a:lnTo>
                    <a:pt x="1224" y="5022"/>
                  </a:lnTo>
                  <a:lnTo>
                    <a:pt x="1394" y="5226"/>
                  </a:lnTo>
                  <a:lnTo>
                    <a:pt x="1734" y="5600"/>
                  </a:lnTo>
                  <a:lnTo>
                    <a:pt x="2097" y="5975"/>
                  </a:lnTo>
                  <a:lnTo>
                    <a:pt x="2471" y="6326"/>
                  </a:lnTo>
                  <a:lnTo>
                    <a:pt x="2845" y="6677"/>
                  </a:lnTo>
                  <a:lnTo>
                    <a:pt x="3605" y="7369"/>
                  </a:lnTo>
                  <a:lnTo>
                    <a:pt x="3605" y="7369"/>
                  </a:lnTo>
                  <a:lnTo>
                    <a:pt x="3968" y="7732"/>
                  </a:lnTo>
                  <a:lnTo>
                    <a:pt x="4206" y="7981"/>
                  </a:lnTo>
                  <a:lnTo>
                    <a:pt x="4455" y="8264"/>
                  </a:lnTo>
                  <a:lnTo>
                    <a:pt x="4705" y="8548"/>
                  </a:lnTo>
                  <a:lnTo>
                    <a:pt x="4909" y="8820"/>
                  </a:lnTo>
                  <a:lnTo>
                    <a:pt x="4999" y="8945"/>
                  </a:lnTo>
                  <a:lnTo>
                    <a:pt x="5067" y="9047"/>
                  </a:lnTo>
                  <a:lnTo>
                    <a:pt x="5113" y="9149"/>
                  </a:lnTo>
                  <a:lnTo>
                    <a:pt x="5147" y="922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21"/>
            <p:cNvSpPr/>
            <p:nvPr/>
          </p:nvSpPr>
          <p:spPr>
            <a:xfrm>
              <a:off x="3953112" y="-710712"/>
              <a:ext cx="125572" cy="467192"/>
            </a:xfrm>
            <a:custGeom>
              <a:avLst/>
              <a:gdLst/>
              <a:ahLst/>
              <a:cxnLst/>
              <a:rect l="l" t="t" r="r" b="b"/>
              <a:pathLst>
                <a:path w="3492" h="12992" extrusionOk="0">
                  <a:moveTo>
                    <a:pt x="23" y="0"/>
                  </a:moveTo>
                  <a:lnTo>
                    <a:pt x="0" y="34"/>
                  </a:lnTo>
                  <a:lnTo>
                    <a:pt x="91" y="91"/>
                  </a:lnTo>
                  <a:lnTo>
                    <a:pt x="182" y="181"/>
                  </a:lnTo>
                  <a:lnTo>
                    <a:pt x="284" y="283"/>
                  </a:lnTo>
                  <a:lnTo>
                    <a:pt x="397" y="408"/>
                  </a:lnTo>
                  <a:lnTo>
                    <a:pt x="510" y="544"/>
                  </a:lnTo>
                  <a:lnTo>
                    <a:pt x="635" y="714"/>
                  </a:lnTo>
                  <a:lnTo>
                    <a:pt x="771" y="896"/>
                  </a:lnTo>
                  <a:lnTo>
                    <a:pt x="907" y="1100"/>
                  </a:lnTo>
                  <a:lnTo>
                    <a:pt x="1111" y="1451"/>
                  </a:lnTo>
                  <a:lnTo>
                    <a:pt x="1327" y="1837"/>
                  </a:lnTo>
                  <a:lnTo>
                    <a:pt x="1542" y="2267"/>
                  </a:lnTo>
                  <a:lnTo>
                    <a:pt x="1769" y="2743"/>
                  </a:lnTo>
                  <a:lnTo>
                    <a:pt x="1984" y="3265"/>
                  </a:lnTo>
                  <a:lnTo>
                    <a:pt x="2188" y="3832"/>
                  </a:lnTo>
                  <a:lnTo>
                    <a:pt x="2403" y="4433"/>
                  </a:lnTo>
                  <a:lnTo>
                    <a:pt x="2596" y="5079"/>
                  </a:lnTo>
                  <a:lnTo>
                    <a:pt x="2778" y="5770"/>
                  </a:lnTo>
                  <a:lnTo>
                    <a:pt x="2936" y="6496"/>
                  </a:lnTo>
                  <a:lnTo>
                    <a:pt x="3016" y="6870"/>
                  </a:lnTo>
                  <a:lnTo>
                    <a:pt x="3084" y="7267"/>
                  </a:lnTo>
                  <a:lnTo>
                    <a:pt x="3152" y="7663"/>
                  </a:lnTo>
                  <a:lnTo>
                    <a:pt x="3220" y="8071"/>
                  </a:lnTo>
                  <a:lnTo>
                    <a:pt x="3265" y="8491"/>
                  </a:lnTo>
                  <a:lnTo>
                    <a:pt x="3322" y="8922"/>
                  </a:lnTo>
                  <a:lnTo>
                    <a:pt x="3356" y="9364"/>
                  </a:lnTo>
                  <a:lnTo>
                    <a:pt x="3401" y="9817"/>
                  </a:lnTo>
                  <a:lnTo>
                    <a:pt x="3424" y="10282"/>
                  </a:lnTo>
                  <a:lnTo>
                    <a:pt x="3446" y="10747"/>
                  </a:lnTo>
                  <a:lnTo>
                    <a:pt x="3458" y="11223"/>
                  </a:lnTo>
                  <a:lnTo>
                    <a:pt x="3458" y="11710"/>
                  </a:lnTo>
                  <a:lnTo>
                    <a:pt x="3458" y="12345"/>
                  </a:lnTo>
                  <a:lnTo>
                    <a:pt x="3435" y="12991"/>
                  </a:lnTo>
                  <a:lnTo>
                    <a:pt x="3469" y="12991"/>
                  </a:lnTo>
                  <a:lnTo>
                    <a:pt x="3492" y="12345"/>
                  </a:lnTo>
                  <a:lnTo>
                    <a:pt x="3492" y="11710"/>
                  </a:lnTo>
                  <a:lnTo>
                    <a:pt x="3492" y="11064"/>
                  </a:lnTo>
                  <a:lnTo>
                    <a:pt x="3469" y="10429"/>
                  </a:lnTo>
                  <a:lnTo>
                    <a:pt x="3435" y="9817"/>
                  </a:lnTo>
                  <a:lnTo>
                    <a:pt x="3378" y="9216"/>
                  </a:lnTo>
                  <a:lnTo>
                    <a:pt x="3322" y="8638"/>
                  </a:lnTo>
                  <a:lnTo>
                    <a:pt x="3254" y="8071"/>
                  </a:lnTo>
                  <a:lnTo>
                    <a:pt x="3163" y="7527"/>
                  </a:lnTo>
                  <a:lnTo>
                    <a:pt x="3072" y="6995"/>
                  </a:lnTo>
                  <a:lnTo>
                    <a:pt x="2970" y="6484"/>
                  </a:lnTo>
                  <a:lnTo>
                    <a:pt x="2868" y="5997"/>
                  </a:lnTo>
                  <a:lnTo>
                    <a:pt x="2744" y="5521"/>
                  </a:lnTo>
                  <a:lnTo>
                    <a:pt x="2630" y="5067"/>
                  </a:lnTo>
                  <a:lnTo>
                    <a:pt x="2494" y="4637"/>
                  </a:lnTo>
                  <a:lnTo>
                    <a:pt x="2358" y="4217"/>
                  </a:lnTo>
                  <a:lnTo>
                    <a:pt x="2222" y="3820"/>
                  </a:lnTo>
                  <a:lnTo>
                    <a:pt x="2086" y="3435"/>
                  </a:lnTo>
                  <a:lnTo>
                    <a:pt x="1939" y="3072"/>
                  </a:lnTo>
                  <a:lnTo>
                    <a:pt x="1791" y="2732"/>
                  </a:lnTo>
                  <a:lnTo>
                    <a:pt x="1644" y="2403"/>
                  </a:lnTo>
                  <a:lnTo>
                    <a:pt x="1508" y="2109"/>
                  </a:lnTo>
                  <a:lnTo>
                    <a:pt x="1361" y="1825"/>
                  </a:lnTo>
                  <a:lnTo>
                    <a:pt x="1213" y="1553"/>
                  </a:lnTo>
                  <a:lnTo>
                    <a:pt x="1066" y="1315"/>
                  </a:lnTo>
                  <a:lnTo>
                    <a:pt x="930" y="1088"/>
                  </a:lnTo>
                  <a:lnTo>
                    <a:pt x="794" y="884"/>
                  </a:lnTo>
                  <a:lnTo>
                    <a:pt x="669" y="692"/>
                  </a:lnTo>
                  <a:lnTo>
                    <a:pt x="544" y="533"/>
                  </a:lnTo>
                  <a:lnTo>
                    <a:pt x="420" y="385"/>
                  </a:lnTo>
                  <a:lnTo>
                    <a:pt x="306" y="261"/>
                  </a:lnTo>
                  <a:lnTo>
                    <a:pt x="204" y="147"/>
                  </a:lnTo>
                  <a:lnTo>
                    <a:pt x="114" y="68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21"/>
            <p:cNvSpPr/>
            <p:nvPr/>
          </p:nvSpPr>
          <p:spPr>
            <a:xfrm>
              <a:off x="4139812" y="-701362"/>
              <a:ext cx="368554" cy="288651"/>
            </a:xfrm>
            <a:custGeom>
              <a:avLst/>
              <a:gdLst/>
              <a:ahLst/>
              <a:cxnLst/>
              <a:rect l="l" t="t" r="r" b="b"/>
              <a:pathLst>
                <a:path w="10249" h="8027" extrusionOk="0">
                  <a:moveTo>
                    <a:pt x="4682" y="1"/>
                  </a:moveTo>
                  <a:lnTo>
                    <a:pt x="4512" y="12"/>
                  </a:lnTo>
                  <a:lnTo>
                    <a:pt x="4342" y="23"/>
                  </a:lnTo>
                  <a:lnTo>
                    <a:pt x="4172" y="46"/>
                  </a:lnTo>
                  <a:lnTo>
                    <a:pt x="4002" y="91"/>
                  </a:lnTo>
                  <a:lnTo>
                    <a:pt x="3843" y="137"/>
                  </a:lnTo>
                  <a:lnTo>
                    <a:pt x="3684" y="194"/>
                  </a:lnTo>
                  <a:lnTo>
                    <a:pt x="3526" y="273"/>
                  </a:lnTo>
                  <a:lnTo>
                    <a:pt x="3378" y="352"/>
                  </a:lnTo>
                  <a:lnTo>
                    <a:pt x="3231" y="454"/>
                  </a:lnTo>
                  <a:lnTo>
                    <a:pt x="3095" y="568"/>
                  </a:lnTo>
                  <a:lnTo>
                    <a:pt x="2505" y="1066"/>
                  </a:lnTo>
                  <a:lnTo>
                    <a:pt x="2222" y="1316"/>
                  </a:lnTo>
                  <a:lnTo>
                    <a:pt x="1950" y="1577"/>
                  </a:lnTo>
                  <a:lnTo>
                    <a:pt x="1701" y="1849"/>
                  </a:lnTo>
                  <a:lnTo>
                    <a:pt x="1576" y="1985"/>
                  </a:lnTo>
                  <a:lnTo>
                    <a:pt x="1451" y="2132"/>
                  </a:lnTo>
                  <a:lnTo>
                    <a:pt x="1338" y="2279"/>
                  </a:lnTo>
                  <a:lnTo>
                    <a:pt x="1224" y="2438"/>
                  </a:lnTo>
                  <a:lnTo>
                    <a:pt x="1122" y="2608"/>
                  </a:lnTo>
                  <a:lnTo>
                    <a:pt x="1020" y="2789"/>
                  </a:lnTo>
                  <a:lnTo>
                    <a:pt x="873" y="3062"/>
                  </a:lnTo>
                  <a:lnTo>
                    <a:pt x="748" y="3345"/>
                  </a:lnTo>
                  <a:lnTo>
                    <a:pt x="624" y="3640"/>
                  </a:lnTo>
                  <a:lnTo>
                    <a:pt x="510" y="3946"/>
                  </a:lnTo>
                  <a:lnTo>
                    <a:pt x="408" y="4252"/>
                  </a:lnTo>
                  <a:lnTo>
                    <a:pt x="318" y="4569"/>
                  </a:lnTo>
                  <a:lnTo>
                    <a:pt x="238" y="4898"/>
                  </a:lnTo>
                  <a:lnTo>
                    <a:pt x="170" y="5227"/>
                  </a:lnTo>
                  <a:lnTo>
                    <a:pt x="114" y="5567"/>
                  </a:lnTo>
                  <a:lnTo>
                    <a:pt x="68" y="5907"/>
                  </a:lnTo>
                  <a:lnTo>
                    <a:pt x="34" y="6247"/>
                  </a:lnTo>
                  <a:lnTo>
                    <a:pt x="12" y="6598"/>
                  </a:lnTo>
                  <a:lnTo>
                    <a:pt x="0" y="6950"/>
                  </a:lnTo>
                  <a:lnTo>
                    <a:pt x="0" y="7313"/>
                  </a:lnTo>
                  <a:lnTo>
                    <a:pt x="23" y="7675"/>
                  </a:lnTo>
                  <a:lnTo>
                    <a:pt x="46" y="8027"/>
                  </a:lnTo>
                  <a:lnTo>
                    <a:pt x="261" y="7800"/>
                  </a:lnTo>
                  <a:lnTo>
                    <a:pt x="488" y="7573"/>
                  </a:lnTo>
                  <a:lnTo>
                    <a:pt x="714" y="7369"/>
                  </a:lnTo>
                  <a:lnTo>
                    <a:pt x="964" y="7165"/>
                  </a:lnTo>
                  <a:lnTo>
                    <a:pt x="1451" y="6780"/>
                  </a:lnTo>
                  <a:lnTo>
                    <a:pt x="1701" y="6587"/>
                  </a:lnTo>
                  <a:lnTo>
                    <a:pt x="1939" y="6383"/>
                  </a:lnTo>
                  <a:lnTo>
                    <a:pt x="2437" y="5952"/>
                  </a:lnTo>
                  <a:lnTo>
                    <a:pt x="2936" y="5533"/>
                  </a:lnTo>
                  <a:lnTo>
                    <a:pt x="3446" y="5125"/>
                  </a:lnTo>
                  <a:lnTo>
                    <a:pt x="3957" y="4717"/>
                  </a:lnTo>
                  <a:lnTo>
                    <a:pt x="4217" y="4501"/>
                  </a:lnTo>
                  <a:lnTo>
                    <a:pt x="4489" y="4252"/>
                  </a:lnTo>
                  <a:lnTo>
                    <a:pt x="4784" y="3968"/>
                  </a:lnTo>
                  <a:lnTo>
                    <a:pt x="5079" y="3662"/>
                  </a:lnTo>
                  <a:lnTo>
                    <a:pt x="5396" y="3356"/>
                  </a:lnTo>
                  <a:lnTo>
                    <a:pt x="5725" y="3028"/>
                  </a:lnTo>
                  <a:lnTo>
                    <a:pt x="6065" y="2721"/>
                  </a:lnTo>
                  <a:lnTo>
                    <a:pt x="6439" y="2415"/>
                  </a:lnTo>
                  <a:lnTo>
                    <a:pt x="6621" y="2268"/>
                  </a:lnTo>
                  <a:lnTo>
                    <a:pt x="6825" y="2132"/>
                  </a:lnTo>
                  <a:lnTo>
                    <a:pt x="7017" y="1996"/>
                  </a:lnTo>
                  <a:lnTo>
                    <a:pt x="7233" y="1871"/>
                  </a:lnTo>
                  <a:lnTo>
                    <a:pt x="7448" y="1758"/>
                  </a:lnTo>
                  <a:lnTo>
                    <a:pt x="7663" y="1645"/>
                  </a:lnTo>
                  <a:lnTo>
                    <a:pt x="7890" y="1554"/>
                  </a:lnTo>
                  <a:lnTo>
                    <a:pt x="8128" y="1463"/>
                  </a:lnTo>
                  <a:lnTo>
                    <a:pt x="8366" y="1395"/>
                  </a:lnTo>
                  <a:lnTo>
                    <a:pt x="8604" y="1338"/>
                  </a:lnTo>
                  <a:lnTo>
                    <a:pt x="8865" y="1293"/>
                  </a:lnTo>
                  <a:lnTo>
                    <a:pt x="9126" y="1259"/>
                  </a:lnTo>
                  <a:lnTo>
                    <a:pt x="9398" y="1248"/>
                  </a:lnTo>
                  <a:lnTo>
                    <a:pt x="9670" y="1259"/>
                  </a:lnTo>
                  <a:lnTo>
                    <a:pt x="9953" y="1282"/>
                  </a:lnTo>
                  <a:lnTo>
                    <a:pt x="10248" y="1327"/>
                  </a:lnTo>
                  <a:lnTo>
                    <a:pt x="10112" y="1248"/>
                  </a:lnTo>
                  <a:lnTo>
                    <a:pt x="9976" y="1180"/>
                  </a:lnTo>
                  <a:lnTo>
                    <a:pt x="9670" y="1055"/>
                  </a:lnTo>
                  <a:lnTo>
                    <a:pt x="9353" y="953"/>
                  </a:lnTo>
                  <a:lnTo>
                    <a:pt x="9024" y="862"/>
                  </a:lnTo>
                  <a:lnTo>
                    <a:pt x="8706" y="794"/>
                  </a:lnTo>
                  <a:lnTo>
                    <a:pt x="8389" y="738"/>
                  </a:lnTo>
                  <a:lnTo>
                    <a:pt x="8094" y="704"/>
                  </a:lnTo>
                  <a:lnTo>
                    <a:pt x="7822" y="681"/>
                  </a:lnTo>
                  <a:lnTo>
                    <a:pt x="7516" y="658"/>
                  </a:lnTo>
                  <a:lnTo>
                    <a:pt x="7210" y="636"/>
                  </a:lnTo>
                  <a:lnTo>
                    <a:pt x="6904" y="590"/>
                  </a:lnTo>
                  <a:lnTo>
                    <a:pt x="6757" y="556"/>
                  </a:lnTo>
                  <a:lnTo>
                    <a:pt x="6609" y="522"/>
                  </a:lnTo>
                  <a:lnTo>
                    <a:pt x="6382" y="443"/>
                  </a:lnTo>
                  <a:lnTo>
                    <a:pt x="6156" y="364"/>
                  </a:lnTo>
                  <a:lnTo>
                    <a:pt x="5940" y="262"/>
                  </a:lnTo>
                  <a:lnTo>
                    <a:pt x="5714" y="182"/>
                  </a:lnTo>
                  <a:lnTo>
                    <a:pt x="5544" y="125"/>
                  </a:lnTo>
                  <a:lnTo>
                    <a:pt x="5374" y="80"/>
                  </a:lnTo>
                  <a:lnTo>
                    <a:pt x="5203" y="46"/>
                  </a:lnTo>
                  <a:lnTo>
                    <a:pt x="5022" y="23"/>
                  </a:lnTo>
                  <a:lnTo>
                    <a:pt x="4852" y="12"/>
                  </a:lnTo>
                  <a:lnTo>
                    <a:pt x="468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21"/>
            <p:cNvSpPr/>
            <p:nvPr/>
          </p:nvSpPr>
          <p:spPr>
            <a:xfrm>
              <a:off x="4139812" y="-701362"/>
              <a:ext cx="368554" cy="288651"/>
            </a:xfrm>
            <a:custGeom>
              <a:avLst/>
              <a:gdLst/>
              <a:ahLst/>
              <a:cxnLst/>
              <a:rect l="l" t="t" r="r" b="b"/>
              <a:pathLst>
                <a:path w="10249" h="8027" fill="none" extrusionOk="0">
                  <a:moveTo>
                    <a:pt x="46" y="8027"/>
                  </a:moveTo>
                  <a:lnTo>
                    <a:pt x="46" y="8027"/>
                  </a:lnTo>
                  <a:lnTo>
                    <a:pt x="23" y="7675"/>
                  </a:lnTo>
                  <a:lnTo>
                    <a:pt x="0" y="7313"/>
                  </a:lnTo>
                  <a:lnTo>
                    <a:pt x="0" y="6950"/>
                  </a:lnTo>
                  <a:lnTo>
                    <a:pt x="12" y="6598"/>
                  </a:lnTo>
                  <a:lnTo>
                    <a:pt x="34" y="6247"/>
                  </a:lnTo>
                  <a:lnTo>
                    <a:pt x="68" y="5907"/>
                  </a:lnTo>
                  <a:lnTo>
                    <a:pt x="114" y="5567"/>
                  </a:lnTo>
                  <a:lnTo>
                    <a:pt x="170" y="5227"/>
                  </a:lnTo>
                  <a:lnTo>
                    <a:pt x="238" y="4898"/>
                  </a:lnTo>
                  <a:lnTo>
                    <a:pt x="318" y="4569"/>
                  </a:lnTo>
                  <a:lnTo>
                    <a:pt x="408" y="4252"/>
                  </a:lnTo>
                  <a:lnTo>
                    <a:pt x="510" y="3946"/>
                  </a:lnTo>
                  <a:lnTo>
                    <a:pt x="624" y="3640"/>
                  </a:lnTo>
                  <a:lnTo>
                    <a:pt x="748" y="3345"/>
                  </a:lnTo>
                  <a:lnTo>
                    <a:pt x="873" y="3062"/>
                  </a:lnTo>
                  <a:lnTo>
                    <a:pt x="1020" y="2789"/>
                  </a:lnTo>
                  <a:lnTo>
                    <a:pt x="1020" y="2789"/>
                  </a:lnTo>
                  <a:lnTo>
                    <a:pt x="1122" y="2608"/>
                  </a:lnTo>
                  <a:lnTo>
                    <a:pt x="1224" y="2438"/>
                  </a:lnTo>
                  <a:lnTo>
                    <a:pt x="1338" y="2279"/>
                  </a:lnTo>
                  <a:lnTo>
                    <a:pt x="1451" y="2132"/>
                  </a:lnTo>
                  <a:lnTo>
                    <a:pt x="1576" y="1985"/>
                  </a:lnTo>
                  <a:lnTo>
                    <a:pt x="1701" y="1849"/>
                  </a:lnTo>
                  <a:lnTo>
                    <a:pt x="1950" y="1577"/>
                  </a:lnTo>
                  <a:lnTo>
                    <a:pt x="2222" y="1316"/>
                  </a:lnTo>
                  <a:lnTo>
                    <a:pt x="2505" y="1066"/>
                  </a:lnTo>
                  <a:lnTo>
                    <a:pt x="3095" y="568"/>
                  </a:lnTo>
                  <a:lnTo>
                    <a:pt x="3095" y="568"/>
                  </a:lnTo>
                  <a:lnTo>
                    <a:pt x="3231" y="454"/>
                  </a:lnTo>
                  <a:lnTo>
                    <a:pt x="3378" y="352"/>
                  </a:lnTo>
                  <a:lnTo>
                    <a:pt x="3526" y="273"/>
                  </a:lnTo>
                  <a:lnTo>
                    <a:pt x="3684" y="194"/>
                  </a:lnTo>
                  <a:lnTo>
                    <a:pt x="3843" y="137"/>
                  </a:lnTo>
                  <a:lnTo>
                    <a:pt x="4002" y="91"/>
                  </a:lnTo>
                  <a:lnTo>
                    <a:pt x="4172" y="46"/>
                  </a:lnTo>
                  <a:lnTo>
                    <a:pt x="4342" y="23"/>
                  </a:lnTo>
                  <a:lnTo>
                    <a:pt x="4512" y="12"/>
                  </a:lnTo>
                  <a:lnTo>
                    <a:pt x="4682" y="1"/>
                  </a:lnTo>
                  <a:lnTo>
                    <a:pt x="4852" y="12"/>
                  </a:lnTo>
                  <a:lnTo>
                    <a:pt x="5022" y="23"/>
                  </a:lnTo>
                  <a:lnTo>
                    <a:pt x="5203" y="46"/>
                  </a:lnTo>
                  <a:lnTo>
                    <a:pt x="5374" y="80"/>
                  </a:lnTo>
                  <a:lnTo>
                    <a:pt x="5544" y="125"/>
                  </a:lnTo>
                  <a:lnTo>
                    <a:pt x="5714" y="182"/>
                  </a:lnTo>
                  <a:lnTo>
                    <a:pt x="5714" y="182"/>
                  </a:lnTo>
                  <a:lnTo>
                    <a:pt x="5940" y="262"/>
                  </a:lnTo>
                  <a:lnTo>
                    <a:pt x="6156" y="364"/>
                  </a:lnTo>
                  <a:lnTo>
                    <a:pt x="6382" y="443"/>
                  </a:lnTo>
                  <a:lnTo>
                    <a:pt x="6609" y="522"/>
                  </a:lnTo>
                  <a:lnTo>
                    <a:pt x="6609" y="522"/>
                  </a:lnTo>
                  <a:lnTo>
                    <a:pt x="6757" y="556"/>
                  </a:lnTo>
                  <a:lnTo>
                    <a:pt x="6904" y="590"/>
                  </a:lnTo>
                  <a:lnTo>
                    <a:pt x="7210" y="636"/>
                  </a:lnTo>
                  <a:lnTo>
                    <a:pt x="7516" y="658"/>
                  </a:lnTo>
                  <a:lnTo>
                    <a:pt x="7822" y="681"/>
                  </a:lnTo>
                  <a:lnTo>
                    <a:pt x="7822" y="681"/>
                  </a:lnTo>
                  <a:lnTo>
                    <a:pt x="8094" y="704"/>
                  </a:lnTo>
                  <a:lnTo>
                    <a:pt x="8389" y="738"/>
                  </a:lnTo>
                  <a:lnTo>
                    <a:pt x="8706" y="794"/>
                  </a:lnTo>
                  <a:lnTo>
                    <a:pt x="9024" y="862"/>
                  </a:lnTo>
                  <a:lnTo>
                    <a:pt x="9353" y="953"/>
                  </a:lnTo>
                  <a:lnTo>
                    <a:pt x="9670" y="1055"/>
                  </a:lnTo>
                  <a:lnTo>
                    <a:pt x="9976" y="1180"/>
                  </a:lnTo>
                  <a:lnTo>
                    <a:pt x="10112" y="1248"/>
                  </a:lnTo>
                  <a:lnTo>
                    <a:pt x="10248" y="1327"/>
                  </a:lnTo>
                  <a:lnTo>
                    <a:pt x="10248" y="1327"/>
                  </a:lnTo>
                  <a:lnTo>
                    <a:pt x="9953" y="1282"/>
                  </a:lnTo>
                  <a:lnTo>
                    <a:pt x="9670" y="1259"/>
                  </a:lnTo>
                  <a:lnTo>
                    <a:pt x="9398" y="1248"/>
                  </a:lnTo>
                  <a:lnTo>
                    <a:pt x="9126" y="1259"/>
                  </a:lnTo>
                  <a:lnTo>
                    <a:pt x="8865" y="1293"/>
                  </a:lnTo>
                  <a:lnTo>
                    <a:pt x="8604" y="1338"/>
                  </a:lnTo>
                  <a:lnTo>
                    <a:pt x="8366" y="1395"/>
                  </a:lnTo>
                  <a:lnTo>
                    <a:pt x="8128" y="1463"/>
                  </a:lnTo>
                  <a:lnTo>
                    <a:pt x="7890" y="1554"/>
                  </a:lnTo>
                  <a:lnTo>
                    <a:pt x="7663" y="1645"/>
                  </a:lnTo>
                  <a:lnTo>
                    <a:pt x="7448" y="1758"/>
                  </a:lnTo>
                  <a:lnTo>
                    <a:pt x="7233" y="1871"/>
                  </a:lnTo>
                  <a:lnTo>
                    <a:pt x="7017" y="1996"/>
                  </a:lnTo>
                  <a:lnTo>
                    <a:pt x="6825" y="2132"/>
                  </a:lnTo>
                  <a:lnTo>
                    <a:pt x="6621" y="2268"/>
                  </a:lnTo>
                  <a:lnTo>
                    <a:pt x="6439" y="2415"/>
                  </a:lnTo>
                  <a:lnTo>
                    <a:pt x="6065" y="2721"/>
                  </a:lnTo>
                  <a:lnTo>
                    <a:pt x="5725" y="3028"/>
                  </a:lnTo>
                  <a:lnTo>
                    <a:pt x="5396" y="3356"/>
                  </a:lnTo>
                  <a:lnTo>
                    <a:pt x="5079" y="3662"/>
                  </a:lnTo>
                  <a:lnTo>
                    <a:pt x="4784" y="3968"/>
                  </a:lnTo>
                  <a:lnTo>
                    <a:pt x="4489" y="4252"/>
                  </a:lnTo>
                  <a:lnTo>
                    <a:pt x="4217" y="4501"/>
                  </a:lnTo>
                  <a:lnTo>
                    <a:pt x="3957" y="4717"/>
                  </a:lnTo>
                  <a:lnTo>
                    <a:pt x="3957" y="4717"/>
                  </a:lnTo>
                  <a:lnTo>
                    <a:pt x="3446" y="5125"/>
                  </a:lnTo>
                  <a:lnTo>
                    <a:pt x="2936" y="5533"/>
                  </a:lnTo>
                  <a:lnTo>
                    <a:pt x="2437" y="5952"/>
                  </a:lnTo>
                  <a:lnTo>
                    <a:pt x="1939" y="6383"/>
                  </a:lnTo>
                  <a:lnTo>
                    <a:pt x="1939" y="6383"/>
                  </a:lnTo>
                  <a:lnTo>
                    <a:pt x="1701" y="6587"/>
                  </a:lnTo>
                  <a:lnTo>
                    <a:pt x="1451" y="6780"/>
                  </a:lnTo>
                  <a:lnTo>
                    <a:pt x="964" y="7165"/>
                  </a:lnTo>
                  <a:lnTo>
                    <a:pt x="714" y="7369"/>
                  </a:lnTo>
                  <a:lnTo>
                    <a:pt x="488" y="7573"/>
                  </a:lnTo>
                  <a:lnTo>
                    <a:pt x="261" y="7800"/>
                  </a:lnTo>
                  <a:lnTo>
                    <a:pt x="46" y="802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21"/>
            <p:cNvSpPr/>
            <p:nvPr/>
          </p:nvSpPr>
          <p:spPr>
            <a:xfrm>
              <a:off x="4092526" y="-680146"/>
              <a:ext cx="282106" cy="650229"/>
            </a:xfrm>
            <a:custGeom>
              <a:avLst/>
              <a:gdLst/>
              <a:ahLst/>
              <a:cxnLst/>
              <a:rect l="l" t="t" r="r" b="b"/>
              <a:pathLst>
                <a:path w="7845" h="18082" extrusionOk="0">
                  <a:moveTo>
                    <a:pt x="7822" y="0"/>
                  </a:moveTo>
                  <a:lnTo>
                    <a:pt x="7584" y="102"/>
                  </a:lnTo>
                  <a:lnTo>
                    <a:pt x="7323" y="216"/>
                  </a:lnTo>
                  <a:lnTo>
                    <a:pt x="7063" y="352"/>
                  </a:lnTo>
                  <a:lnTo>
                    <a:pt x="6779" y="510"/>
                  </a:lnTo>
                  <a:lnTo>
                    <a:pt x="6507" y="680"/>
                  </a:lnTo>
                  <a:lnTo>
                    <a:pt x="6224" y="862"/>
                  </a:lnTo>
                  <a:lnTo>
                    <a:pt x="5940" y="1055"/>
                  </a:lnTo>
                  <a:lnTo>
                    <a:pt x="5657" y="1259"/>
                  </a:lnTo>
                  <a:lnTo>
                    <a:pt x="5385" y="1463"/>
                  </a:lnTo>
                  <a:lnTo>
                    <a:pt x="5113" y="1678"/>
                  </a:lnTo>
                  <a:lnTo>
                    <a:pt x="4852" y="1893"/>
                  </a:lnTo>
                  <a:lnTo>
                    <a:pt x="4614" y="2097"/>
                  </a:lnTo>
                  <a:lnTo>
                    <a:pt x="4376" y="2313"/>
                  </a:lnTo>
                  <a:lnTo>
                    <a:pt x="4172" y="2517"/>
                  </a:lnTo>
                  <a:lnTo>
                    <a:pt x="3979" y="2710"/>
                  </a:lnTo>
                  <a:lnTo>
                    <a:pt x="3809" y="2902"/>
                  </a:lnTo>
                  <a:lnTo>
                    <a:pt x="3605" y="3152"/>
                  </a:lnTo>
                  <a:lnTo>
                    <a:pt x="3401" y="3412"/>
                  </a:lnTo>
                  <a:lnTo>
                    <a:pt x="3197" y="3673"/>
                  </a:lnTo>
                  <a:lnTo>
                    <a:pt x="3016" y="3934"/>
                  </a:lnTo>
                  <a:lnTo>
                    <a:pt x="2834" y="4206"/>
                  </a:lnTo>
                  <a:lnTo>
                    <a:pt x="2653" y="4489"/>
                  </a:lnTo>
                  <a:lnTo>
                    <a:pt x="2483" y="4773"/>
                  </a:lnTo>
                  <a:lnTo>
                    <a:pt x="2324" y="5068"/>
                  </a:lnTo>
                  <a:lnTo>
                    <a:pt x="2165" y="5374"/>
                  </a:lnTo>
                  <a:lnTo>
                    <a:pt x="2018" y="5691"/>
                  </a:lnTo>
                  <a:lnTo>
                    <a:pt x="1871" y="6020"/>
                  </a:lnTo>
                  <a:lnTo>
                    <a:pt x="1735" y="6360"/>
                  </a:lnTo>
                  <a:lnTo>
                    <a:pt x="1599" y="6723"/>
                  </a:lnTo>
                  <a:lnTo>
                    <a:pt x="1474" y="7097"/>
                  </a:lnTo>
                  <a:lnTo>
                    <a:pt x="1361" y="7494"/>
                  </a:lnTo>
                  <a:lnTo>
                    <a:pt x="1236" y="7902"/>
                  </a:lnTo>
                  <a:lnTo>
                    <a:pt x="1134" y="8332"/>
                  </a:lnTo>
                  <a:lnTo>
                    <a:pt x="1020" y="8786"/>
                  </a:lnTo>
                  <a:lnTo>
                    <a:pt x="930" y="9262"/>
                  </a:lnTo>
                  <a:lnTo>
                    <a:pt x="828" y="9772"/>
                  </a:lnTo>
                  <a:lnTo>
                    <a:pt x="737" y="10294"/>
                  </a:lnTo>
                  <a:lnTo>
                    <a:pt x="658" y="10849"/>
                  </a:lnTo>
                  <a:lnTo>
                    <a:pt x="567" y="11427"/>
                  </a:lnTo>
                  <a:lnTo>
                    <a:pt x="488" y="12028"/>
                  </a:lnTo>
                  <a:lnTo>
                    <a:pt x="420" y="12674"/>
                  </a:lnTo>
                  <a:lnTo>
                    <a:pt x="352" y="13343"/>
                  </a:lnTo>
                  <a:lnTo>
                    <a:pt x="216" y="14771"/>
                  </a:lnTo>
                  <a:lnTo>
                    <a:pt x="102" y="16347"/>
                  </a:lnTo>
                  <a:lnTo>
                    <a:pt x="0" y="18082"/>
                  </a:lnTo>
                  <a:lnTo>
                    <a:pt x="34" y="18082"/>
                  </a:lnTo>
                  <a:lnTo>
                    <a:pt x="136" y="16358"/>
                  </a:lnTo>
                  <a:lnTo>
                    <a:pt x="250" y="14783"/>
                  </a:lnTo>
                  <a:lnTo>
                    <a:pt x="386" y="13343"/>
                  </a:lnTo>
                  <a:lnTo>
                    <a:pt x="454" y="12674"/>
                  </a:lnTo>
                  <a:lnTo>
                    <a:pt x="522" y="12039"/>
                  </a:lnTo>
                  <a:lnTo>
                    <a:pt x="601" y="11427"/>
                  </a:lnTo>
                  <a:lnTo>
                    <a:pt x="680" y="10849"/>
                  </a:lnTo>
                  <a:lnTo>
                    <a:pt x="771" y="10294"/>
                  </a:lnTo>
                  <a:lnTo>
                    <a:pt x="862" y="9772"/>
                  </a:lnTo>
                  <a:lnTo>
                    <a:pt x="964" y="9273"/>
                  </a:lnTo>
                  <a:lnTo>
                    <a:pt x="1054" y="8797"/>
                  </a:lnTo>
                  <a:lnTo>
                    <a:pt x="1168" y="8344"/>
                  </a:lnTo>
                  <a:lnTo>
                    <a:pt x="1270" y="7913"/>
                  </a:lnTo>
                  <a:lnTo>
                    <a:pt x="1383" y="7494"/>
                  </a:lnTo>
                  <a:lnTo>
                    <a:pt x="1508" y="7108"/>
                  </a:lnTo>
                  <a:lnTo>
                    <a:pt x="1633" y="6734"/>
                  </a:lnTo>
                  <a:lnTo>
                    <a:pt x="1769" y="6371"/>
                  </a:lnTo>
                  <a:lnTo>
                    <a:pt x="1905" y="6031"/>
                  </a:lnTo>
                  <a:lnTo>
                    <a:pt x="2052" y="5702"/>
                  </a:lnTo>
                  <a:lnTo>
                    <a:pt x="2199" y="5385"/>
                  </a:lnTo>
                  <a:lnTo>
                    <a:pt x="2358" y="5079"/>
                  </a:lnTo>
                  <a:lnTo>
                    <a:pt x="2517" y="4784"/>
                  </a:lnTo>
                  <a:lnTo>
                    <a:pt x="2687" y="4501"/>
                  </a:lnTo>
                  <a:lnTo>
                    <a:pt x="2857" y="4229"/>
                  </a:lnTo>
                  <a:lnTo>
                    <a:pt x="3038" y="3957"/>
                  </a:lnTo>
                  <a:lnTo>
                    <a:pt x="3231" y="3696"/>
                  </a:lnTo>
                  <a:lnTo>
                    <a:pt x="3424" y="3435"/>
                  </a:lnTo>
                  <a:lnTo>
                    <a:pt x="3628" y="3174"/>
                  </a:lnTo>
                  <a:lnTo>
                    <a:pt x="3843" y="2925"/>
                  </a:lnTo>
                  <a:lnTo>
                    <a:pt x="4002" y="2732"/>
                  </a:lnTo>
                  <a:lnTo>
                    <a:pt x="4195" y="2540"/>
                  </a:lnTo>
                  <a:lnTo>
                    <a:pt x="4410" y="2336"/>
                  </a:lnTo>
                  <a:lnTo>
                    <a:pt x="4637" y="2131"/>
                  </a:lnTo>
                  <a:lnTo>
                    <a:pt x="4875" y="1916"/>
                  </a:lnTo>
                  <a:lnTo>
                    <a:pt x="5135" y="1701"/>
                  </a:lnTo>
                  <a:lnTo>
                    <a:pt x="5396" y="1497"/>
                  </a:lnTo>
                  <a:lnTo>
                    <a:pt x="5680" y="1281"/>
                  </a:lnTo>
                  <a:lnTo>
                    <a:pt x="5952" y="1089"/>
                  </a:lnTo>
                  <a:lnTo>
                    <a:pt x="6235" y="896"/>
                  </a:lnTo>
                  <a:lnTo>
                    <a:pt x="6518" y="714"/>
                  </a:lnTo>
                  <a:lnTo>
                    <a:pt x="6802" y="544"/>
                  </a:lnTo>
                  <a:lnTo>
                    <a:pt x="7074" y="386"/>
                  </a:lnTo>
                  <a:lnTo>
                    <a:pt x="7346" y="250"/>
                  </a:lnTo>
                  <a:lnTo>
                    <a:pt x="7595" y="136"/>
                  </a:lnTo>
                  <a:lnTo>
                    <a:pt x="7845" y="34"/>
                  </a:lnTo>
                  <a:lnTo>
                    <a:pt x="7822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21"/>
            <p:cNvSpPr/>
            <p:nvPr/>
          </p:nvSpPr>
          <p:spPr>
            <a:xfrm>
              <a:off x="4333417" y="-665871"/>
              <a:ext cx="215688" cy="148407"/>
            </a:xfrm>
            <a:custGeom>
              <a:avLst/>
              <a:gdLst/>
              <a:ahLst/>
              <a:cxnLst/>
              <a:rect l="l" t="t" r="r" b="b"/>
              <a:pathLst>
                <a:path w="5998" h="4127" extrusionOk="0">
                  <a:moveTo>
                    <a:pt x="3220" y="0"/>
                  </a:moveTo>
                  <a:lnTo>
                    <a:pt x="3016" y="11"/>
                  </a:lnTo>
                  <a:lnTo>
                    <a:pt x="2620" y="45"/>
                  </a:lnTo>
                  <a:lnTo>
                    <a:pt x="2223" y="91"/>
                  </a:lnTo>
                  <a:lnTo>
                    <a:pt x="1" y="1315"/>
                  </a:lnTo>
                  <a:lnTo>
                    <a:pt x="1" y="1315"/>
                  </a:lnTo>
                  <a:lnTo>
                    <a:pt x="103" y="1281"/>
                  </a:lnTo>
                  <a:lnTo>
                    <a:pt x="228" y="1247"/>
                  </a:lnTo>
                  <a:lnTo>
                    <a:pt x="341" y="1224"/>
                  </a:lnTo>
                  <a:lnTo>
                    <a:pt x="454" y="1213"/>
                  </a:lnTo>
                  <a:lnTo>
                    <a:pt x="568" y="1202"/>
                  </a:lnTo>
                  <a:lnTo>
                    <a:pt x="692" y="1202"/>
                  </a:lnTo>
                  <a:lnTo>
                    <a:pt x="806" y="1213"/>
                  </a:lnTo>
                  <a:lnTo>
                    <a:pt x="930" y="1224"/>
                  </a:lnTo>
                  <a:lnTo>
                    <a:pt x="1157" y="1270"/>
                  </a:lnTo>
                  <a:lnTo>
                    <a:pt x="1384" y="1338"/>
                  </a:lnTo>
                  <a:lnTo>
                    <a:pt x="1611" y="1440"/>
                  </a:lnTo>
                  <a:lnTo>
                    <a:pt x="1815" y="1553"/>
                  </a:lnTo>
                  <a:lnTo>
                    <a:pt x="2007" y="1689"/>
                  </a:lnTo>
                  <a:lnTo>
                    <a:pt x="2189" y="1848"/>
                  </a:lnTo>
                  <a:lnTo>
                    <a:pt x="2359" y="2007"/>
                  </a:lnTo>
                  <a:lnTo>
                    <a:pt x="2517" y="2188"/>
                  </a:lnTo>
                  <a:lnTo>
                    <a:pt x="2665" y="2381"/>
                  </a:lnTo>
                  <a:lnTo>
                    <a:pt x="2790" y="2573"/>
                  </a:lnTo>
                  <a:lnTo>
                    <a:pt x="2914" y="2789"/>
                  </a:lnTo>
                  <a:lnTo>
                    <a:pt x="3028" y="2993"/>
                  </a:lnTo>
                  <a:lnTo>
                    <a:pt x="3152" y="3265"/>
                  </a:lnTo>
                  <a:lnTo>
                    <a:pt x="3209" y="3401"/>
                  </a:lnTo>
                  <a:lnTo>
                    <a:pt x="3288" y="3526"/>
                  </a:lnTo>
                  <a:lnTo>
                    <a:pt x="3368" y="3650"/>
                  </a:lnTo>
                  <a:lnTo>
                    <a:pt x="3447" y="3764"/>
                  </a:lnTo>
                  <a:lnTo>
                    <a:pt x="3549" y="3866"/>
                  </a:lnTo>
                  <a:lnTo>
                    <a:pt x="3662" y="3956"/>
                  </a:lnTo>
                  <a:lnTo>
                    <a:pt x="3753" y="4013"/>
                  </a:lnTo>
                  <a:lnTo>
                    <a:pt x="3855" y="4058"/>
                  </a:lnTo>
                  <a:lnTo>
                    <a:pt x="3946" y="4081"/>
                  </a:lnTo>
                  <a:lnTo>
                    <a:pt x="4048" y="4104"/>
                  </a:lnTo>
                  <a:lnTo>
                    <a:pt x="4150" y="4115"/>
                  </a:lnTo>
                  <a:lnTo>
                    <a:pt x="4263" y="4126"/>
                  </a:lnTo>
                  <a:lnTo>
                    <a:pt x="4365" y="4115"/>
                  </a:lnTo>
                  <a:lnTo>
                    <a:pt x="4467" y="4104"/>
                  </a:lnTo>
                  <a:lnTo>
                    <a:pt x="4581" y="4081"/>
                  </a:lnTo>
                  <a:lnTo>
                    <a:pt x="4683" y="4047"/>
                  </a:lnTo>
                  <a:lnTo>
                    <a:pt x="4898" y="3979"/>
                  </a:lnTo>
                  <a:lnTo>
                    <a:pt x="5091" y="3888"/>
                  </a:lnTo>
                  <a:lnTo>
                    <a:pt x="5284" y="3775"/>
                  </a:lnTo>
                  <a:lnTo>
                    <a:pt x="5431" y="3673"/>
                  </a:lnTo>
                  <a:lnTo>
                    <a:pt x="5567" y="3571"/>
                  </a:lnTo>
                  <a:lnTo>
                    <a:pt x="5692" y="3446"/>
                  </a:lnTo>
                  <a:lnTo>
                    <a:pt x="5805" y="3310"/>
                  </a:lnTo>
                  <a:lnTo>
                    <a:pt x="5839" y="3231"/>
                  </a:lnTo>
                  <a:lnTo>
                    <a:pt x="5884" y="3163"/>
                  </a:lnTo>
                  <a:lnTo>
                    <a:pt x="5941" y="3004"/>
                  </a:lnTo>
                  <a:lnTo>
                    <a:pt x="5975" y="2834"/>
                  </a:lnTo>
                  <a:lnTo>
                    <a:pt x="5998" y="2664"/>
                  </a:lnTo>
                  <a:lnTo>
                    <a:pt x="5998" y="2494"/>
                  </a:lnTo>
                  <a:lnTo>
                    <a:pt x="5986" y="2313"/>
                  </a:lnTo>
                  <a:lnTo>
                    <a:pt x="5964" y="2143"/>
                  </a:lnTo>
                  <a:lnTo>
                    <a:pt x="5930" y="1973"/>
                  </a:lnTo>
                  <a:lnTo>
                    <a:pt x="5884" y="1791"/>
                  </a:lnTo>
                  <a:lnTo>
                    <a:pt x="5839" y="1610"/>
                  </a:lnTo>
                  <a:lnTo>
                    <a:pt x="5771" y="1428"/>
                  </a:lnTo>
                  <a:lnTo>
                    <a:pt x="5692" y="1247"/>
                  </a:lnTo>
                  <a:lnTo>
                    <a:pt x="5601" y="1088"/>
                  </a:lnTo>
                  <a:lnTo>
                    <a:pt x="5510" y="930"/>
                  </a:lnTo>
                  <a:lnTo>
                    <a:pt x="5397" y="771"/>
                  </a:lnTo>
                  <a:lnTo>
                    <a:pt x="5261" y="635"/>
                  </a:lnTo>
                  <a:lnTo>
                    <a:pt x="5113" y="510"/>
                  </a:lnTo>
                  <a:lnTo>
                    <a:pt x="4955" y="397"/>
                  </a:lnTo>
                  <a:lnTo>
                    <a:pt x="4785" y="295"/>
                  </a:lnTo>
                  <a:lnTo>
                    <a:pt x="4592" y="215"/>
                  </a:lnTo>
                  <a:lnTo>
                    <a:pt x="4411" y="147"/>
                  </a:lnTo>
                  <a:lnTo>
                    <a:pt x="4218" y="91"/>
                  </a:lnTo>
                  <a:lnTo>
                    <a:pt x="4014" y="45"/>
                  </a:lnTo>
                  <a:lnTo>
                    <a:pt x="3821" y="23"/>
                  </a:lnTo>
                  <a:lnTo>
                    <a:pt x="3617" y="11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21"/>
            <p:cNvSpPr/>
            <p:nvPr/>
          </p:nvSpPr>
          <p:spPr>
            <a:xfrm>
              <a:off x="4333417" y="-665871"/>
              <a:ext cx="215688" cy="148407"/>
            </a:xfrm>
            <a:custGeom>
              <a:avLst/>
              <a:gdLst/>
              <a:ahLst/>
              <a:cxnLst/>
              <a:rect l="l" t="t" r="r" b="b"/>
              <a:pathLst>
                <a:path w="5998" h="4127" extrusionOk="0">
                  <a:moveTo>
                    <a:pt x="3220" y="0"/>
                  </a:moveTo>
                  <a:lnTo>
                    <a:pt x="3016" y="11"/>
                  </a:lnTo>
                  <a:lnTo>
                    <a:pt x="2620" y="45"/>
                  </a:lnTo>
                  <a:lnTo>
                    <a:pt x="2223" y="91"/>
                  </a:lnTo>
                  <a:lnTo>
                    <a:pt x="1" y="1315"/>
                  </a:lnTo>
                  <a:lnTo>
                    <a:pt x="1" y="1315"/>
                  </a:lnTo>
                  <a:lnTo>
                    <a:pt x="103" y="1281"/>
                  </a:lnTo>
                  <a:lnTo>
                    <a:pt x="228" y="1247"/>
                  </a:lnTo>
                  <a:lnTo>
                    <a:pt x="341" y="1224"/>
                  </a:lnTo>
                  <a:lnTo>
                    <a:pt x="454" y="1213"/>
                  </a:lnTo>
                  <a:lnTo>
                    <a:pt x="568" y="1202"/>
                  </a:lnTo>
                  <a:lnTo>
                    <a:pt x="692" y="1202"/>
                  </a:lnTo>
                  <a:lnTo>
                    <a:pt x="806" y="1213"/>
                  </a:lnTo>
                  <a:lnTo>
                    <a:pt x="930" y="1224"/>
                  </a:lnTo>
                  <a:lnTo>
                    <a:pt x="1157" y="1270"/>
                  </a:lnTo>
                  <a:lnTo>
                    <a:pt x="1384" y="1338"/>
                  </a:lnTo>
                  <a:lnTo>
                    <a:pt x="1611" y="1440"/>
                  </a:lnTo>
                  <a:lnTo>
                    <a:pt x="1815" y="1553"/>
                  </a:lnTo>
                  <a:lnTo>
                    <a:pt x="2007" y="1689"/>
                  </a:lnTo>
                  <a:lnTo>
                    <a:pt x="2189" y="1848"/>
                  </a:lnTo>
                  <a:lnTo>
                    <a:pt x="2359" y="2007"/>
                  </a:lnTo>
                  <a:lnTo>
                    <a:pt x="2517" y="2188"/>
                  </a:lnTo>
                  <a:lnTo>
                    <a:pt x="2665" y="2381"/>
                  </a:lnTo>
                  <a:lnTo>
                    <a:pt x="2790" y="2573"/>
                  </a:lnTo>
                  <a:lnTo>
                    <a:pt x="2914" y="2789"/>
                  </a:lnTo>
                  <a:lnTo>
                    <a:pt x="3028" y="2993"/>
                  </a:lnTo>
                  <a:lnTo>
                    <a:pt x="3152" y="3265"/>
                  </a:lnTo>
                  <a:lnTo>
                    <a:pt x="3209" y="3401"/>
                  </a:lnTo>
                  <a:lnTo>
                    <a:pt x="3288" y="3526"/>
                  </a:lnTo>
                  <a:lnTo>
                    <a:pt x="3368" y="3650"/>
                  </a:lnTo>
                  <a:lnTo>
                    <a:pt x="3447" y="3764"/>
                  </a:lnTo>
                  <a:lnTo>
                    <a:pt x="3549" y="3866"/>
                  </a:lnTo>
                  <a:lnTo>
                    <a:pt x="3662" y="3956"/>
                  </a:lnTo>
                  <a:lnTo>
                    <a:pt x="3753" y="4013"/>
                  </a:lnTo>
                  <a:lnTo>
                    <a:pt x="3855" y="4058"/>
                  </a:lnTo>
                  <a:lnTo>
                    <a:pt x="3946" y="4081"/>
                  </a:lnTo>
                  <a:lnTo>
                    <a:pt x="4048" y="4104"/>
                  </a:lnTo>
                  <a:lnTo>
                    <a:pt x="4150" y="4115"/>
                  </a:lnTo>
                  <a:lnTo>
                    <a:pt x="4263" y="4126"/>
                  </a:lnTo>
                  <a:lnTo>
                    <a:pt x="4365" y="4115"/>
                  </a:lnTo>
                  <a:lnTo>
                    <a:pt x="4467" y="4104"/>
                  </a:lnTo>
                  <a:lnTo>
                    <a:pt x="4581" y="4081"/>
                  </a:lnTo>
                  <a:lnTo>
                    <a:pt x="4683" y="4047"/>
                  </a:lnTo>
                  <a:lnTo>
                    <a:pt x="4898" y="3979"/>
                  </a:lnTo>
                  <a:lnTo>
                    <a:pt x="5091" y="3888"/>
                  </a:lnTo>
                  <a:lnTo>
                    <a:pt x="5284" y="3775"/>
                  </a:lnTo>
                  <a:lnTo>
                    <a:pt x="5431" y="3673"/>
                  </a:lnTo>
                  <a:lnTo>
                    <a:pt x="5567" y="3571"/>
                  </a:lnTo>
                  <a:lnTo>
                    <a:pt x="5692" y="3446"/>
                  </a:lnTo>
                  <a:lnTo>
                    <a:pt x="5805" y="3310"/>
                  </a:lnTo>
                  <a:lnTo>
                    <a:pt x="5839" y="3231"/>
                  </a:lnTo>
                  <a:lnTo>
                    <a:pt x="5884" y="3163"/>
                  </a:lnTo>
                  <a:lnTo>
                    <a:pt x="5941" y="3004"/>
                  </a:lnTo>
                  <a:lnTo>
                    <a:pt x="5975" y="2834"/>
                  </a:lnTo>
                  <a:lnTo>
                    <a:pt x="5998" y="2664"/>
                  </a:lnTo>
                  <a:lnTo>
                    <a:pt x="5998" y="2494"/>
                  </a:lnTo>
                  <a:lnTo>
                    <a:pt x="5986" y="2313"/>
                  </a:lnTo>
                  <a:lnTo>
                    <a:pt x="5964" y="2143"/>
                  </a:lnTo>
                  <a:lnTo>
                    <a:pt x="5930" y="1973"/>
                  </a:lnTo>
                  <a:lnTo>
                    <a:pt x="5884" y="1791"/>
                  </a:lnTo>
                  <a:lnTo>
                    <a:pt x="5839" y="1610"/>
                  </a:lnTo>
                  <a:lnTo>
                    <a:pt x="5771" y="1428"/>
                  </a:lnTo>
                  <a:lnTo>
                    <a:pt x="5692" y="1247"/>
                  </a:lnTo>
                  <a:lnTo>
                    <a:pt x="5601" y="1088"/>
                  </a:lnTo>
                  <a:lnTo>
                    <a:pt x="5510" y="930"/>
                  </a:lnTo>
                  <a:lnTo>
                    <a:pt x="5397" y="771"/>
                  </a:lnTo>
                  <a:lnTo>
                    <a:pt x="5261" y="635"/>
                  </a:lnTo>
                  <a:lnTo>
                    <a:pt x="5113" y="510"/>
                  </a:lnTo>
                  <a:lnTo>
                    <a:pt x="4955" y="397"/>
                  </a:lnTo>
                  <a:lnTo>
                    <a:pt x="4785" y="295"/>
                  </a:lnTo>
                  <a:lnTo>
                    <a:pt x="4592" y="215"/>
                  </a:lnTo>
                  <a:lnTo>
                    <a:pt x="4411" y="147"/>
                  </a:lnTo>
                  <a:lnTo>
                    <a:pt x="4218" y="91"/>
                  </a:lnTo>
                  <a:lnTo>
                    <a:pt x="4014" y="45"/>
                  </a:lnTo>
                  <a:lnTo>
                    <a:pt x="3821" y="23"/>
                  </a:lnTo>
                  <a:lnTo>
                    <a:pt x="3617" y="11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0A0A0A">
                <a:alpha val="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21"/>
            <p:cNvSpPr/>
            <p:nvPr/>
          </p:nvSpPr>
          <p:spPr>
            <a:xfrm>
              <a:off x="4333417" y="-665871"/>
              <a:ext cx="215688" cy="148407"/>
            </a:xfrm>
            <a:custGeom>
              <a:avLst/>
              <a:gdLst/>
              <a:ahLst/>
              <a:cxnLst/>
              <a:rect l="l" t="t" r="r" b="b"/>
              <a:pathLst>
                <a:path w="5998" h="4127" fill="none" extrusionOk="0">
                  <a:moveTo>
                    <a:pt x="1" y="1315"/>
                  </a:moveTo>
                  <a:lnTo>
                    <a:pt x="1" y="1315"/>
                  </a:lnTo>
                  <a:lnTo>
                    <a:pt x="103" y="1281"/>
                  </a:lnTo>
                  <a:lnTo>
                    <a:pt x="228" y="1247"/>
                  </a:lnTo>
                  <a:lnTo>
                    <a:pt x="341" y="1224"/>
                  </a:lnTo>
                  <a:lnTo>
                    <a:pt x="454" y="1213"/>
                  </a:lnTo>
                  <a:lnTo>
                    <a:pt x="568" y="1202"/>
                  </a:lnTo>
                  <a:lnTo>
                    <a:pt x="692" y="1202"/>
                  </a:lnTo>
                  <a:lnTo>
                    <a:pt x="806" y="1213"/>
                  </a:lnTo>
                  <a:lnTo>
                    <a:pt x="930" y="1224"/>
                  </a:lnTo>
                  <a:lnTo>
                    <a:pt x="1157" y="1270"/>
                  </a:lnTo>
                  <a:lnTo>
                    <a:pt x="1384" y="1338"/>
                  </a:lnTo>
                  <a:lnTo>
                    <a:pt x="1611" y="1440"/>
                  </a:lnTo>
                  <a:lnTo>
                    <a:pt x="1815" y="1553"/>
                  </a:lnTo>
                  <a:lnTo>
                    <a:pt x="1815" y="1553"/>
                  </a:lnTo>
                  <a:lnTo>
                    <a:pt x="2007" y="1689"/>
                  </a:lnTo>
                  <a:lnTo>
                    <a:pt x="2189" y="1848"/>
                  </a:lnTo>
                  <a:lnTo>
                    <a:pt x="2359" y="2007"/>
                  </a:lnTo>
                  <a:lnTo>
                    <a:pt x="2517" y="2188"/>
                  </a:lnTo>
                  <a:lnTo>
                    <a:pt x="2665" y="2381"/>
                  </a:lnTo>
                  <a:lnTo>
                    <a:pt x="2790" y="2573"/>
                  </a:lnTo>
                  <a:lnTo>
                    <a:pt x="2914" y="2789"/>
                  </a:lnTo>
                  <a:lnTo>
                    <a:pt x="3028" y="2993"/>
                  </a:lnTo>
                  <a:lnTo>
                    <a:pt x="3028" y="2993"/>
                  </a:lnTo>
                  <a:lnTo>
                    <a:pt x="3152" y="3265"/>
                  </a:lnTo>
                  <a:lnTo>
                    <a:pt x="3209" y="3401"/>
                  </a:lnTo>
                  <a:lnTo>
                    <a:pt x="3288" y="3526"/>
                  </a:lnTo>
                  <a:lnTo>
                    <a:pt x="3368" y="3650"/>
                  </a:lnTo>
                  <a:lnTo>
                    <a:pt x="3447" y="3764"/>
                  </a:lnTo>
                  <a:lnTo>
                    <a:pt x="3549" y="3866"/>
                  </a:lnTo>
                  <a:lnTo>
                    <a:pt x="3662" y="3956"/>
                  </a:lnTo>
                  <a:lnTo>
                    <a:pt x="3662" y="3956"/>
                  </a:lnTo>
                  <a:lnTo>
                    <a:pt x="3753" y="4013"/>
                  </a:lnTo>
                  <a:lnTo>
                    <a:pt x="3855" y="4058"/>
                  </a:lnTo>
                  <a:lnTo>
                    <a:pt x="3946" y="4081"/>
                  </a:lnTo>
                  <a:lnTo>
                    <a:pt x="4048" y="4104"/>
                  </a:lnTo>
                  <a:lnTo>
                    <a:pt x="4150" y="4115"/>
                  </a:lnTo>
                  <a:lnTo>
                    <a:pt x="4263" y="4126"/>
                  </a:lnTo>
                  <a:lnTo>
                    <a:pt x="4365" y="4115"/>
                  </a:lnTo>
                  <a:lnTo>
                    <a:pt x="4467" y="4104"/>
                  </a:lnTo>
                  <a:lnTo>
                    <a:pt x="4581" y="4081"/>
                  </a:lnTo>
                  <a:lnTo>
                    <a:pt x="4683" y="4047"/>
                  </a:lnTo>
                  <a:lnTo>
                    <a:pt x="4898" y="3979"/>
                  </a:lnTo>
                  <a:lnTo>
                    <a:pt x="5091" y="3888"/>
                  </a:lnTo>
                  <a:lnTo>
                    <a:pt x="5284" y="3775"/>
                  </a:lnTo>
                  <a:lnTo>
                    <a:pt x="5284" y="3775"/>
                  </a:lnTo>
                  <a:lnTo>
                    <a:pt x="5431" y="3673"/>
                  </a:lnTo>
                  <a:lnTo>
                    <a:pt x="5567" y="3571"/>
                  </a:lnTo>
                  <a:lnTo>
                    <a:pt x="5692" y="3446"/>
                  </a:lnTo>
                  <a:lnTo>
                    <a:pt x="5805" y="3310"/>
                  </a:lnTo>
                  <a:lnTo>
                    <a:pt x="5805" y="3310"/>
                  </a:lnTo>
                  <a:lnTo>
                    <a:pt x="5839" y="3231"/>
                  </a:lnTo>
                  <a:lnTo>
                    <a:pt x="5884" y="3163"/>
                  </a:lnTo>
                  <a:lnTo>
                    <a:pt x="5941" y="3004"/>
                  </a:lnTo>
                  <a:lnTo>
                    <a:pt x="5975" y="2834"/>
                  </a:lnTo>
                  <a:lnTo>
                    <a:pt x="5998" y="2664"/>
                  </a:lnTo>
                  <a:lnTo>
                    <a:pt x="5998" y="2494"/>
                  </a:lnTo>
                  <a:lnTo>
                    <a:pt x="5986" y="2313"/>
                  </a:lnTo>
                  <a:lnTo>
                    <a:pt x="5964" y="2143"/>
                  </a:lnTo>
                  <a:lnTo>
                    <a:pt x="5930" y="1973"/>
                  </a:lnTo>
                  <a:lnTo>
                    <a:pt x="5930" y="1973"/>
                  </a:lnTo>
                  <a:lnTo>
                    <a:pt x="5884" y="1791"/>
                  </a:lnTo>
                  <a:lnTo>
                    <a:pt x="5839" y="1610"/>
                  </a:lnTo>
                  <a:lnTo>
                    <a:pt x="5771" y="1428"/>
                  </a:lnTo>
                  <a:lnTo>
                    <a:pt x="5692" y="1247"/>
                  </a:lnTo>
                  <a:lnTo>
                    <a:pt x="5601" y="1088"/>
                  </a:lnTo>
                  <a:lnTo>
                    <a:pt x="5510" y="930"/>
                  </a:lnTo>
                  <a:lnTo>
                    <a:pt x="5397" y="771"/>
                  </a:lnTo>
                  <a:lnTo>
                    <a:pt x="5261" y="635"/>
                  </a:lnTo>
                  <a:lnTo>
                    <a:pt x="5261" y="635"/>
                  </a:lnTo>
                  <a:lnTo>
                    <a:pt x="5113" y="510"/>
                  </a:lnTo>
                  <a:lnTo>
                    <a:pt x="4955" y="397"/>
                  </a:lnTo>
                  <a:lnTo>
                    <a:pt x="4785" y="295"/>
                  </a:lnTo>
                  <a:lnTo>
                    <a:pt x="4592" y="215"/>
                  </a:lnTo>
                  <a:lnTo>
                    <a:pt x="4411" y="147"/>
                  </a:lnTo>
                  <a:lnTo>
                    <a:pt x="4218" y="91"/>
                  </a:lnTo>
                  <a:lnTo>
                    <a:pt x="4014" y="45"/>
                  </a:lnTo>
                  <a:lnTo>
                    <a:pt x="3821" y="23"/>
                  </a:lnTo>
                  <a:lnTo>
                    <a:pt x="3821" y="23"/>
                  </a:lnTo>
                  <a:lnTo>
                    <a:pt x="3617" y="11"/>
                  </a:lnTo>
                  <a:lnTo>
                    <a:pt x="3424" y="0"/>
                  </a:lnTo>
                  <a:lnTo>
                    <a:pt x="3220" y="0"/>
                  </a:lnTo>
                  <a:lnTo>
                    <a:pt x="3016" y="11"/>
                  </a:lnTo>
                  <a:lnTo>
                    <a:pt x="2620" y="45"/>
                  </a:lnTo>
                  <a:lnTo>
                    <a:pt x="2223" y="9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21"/>
            <p:cNvSpPr/>
            <p:nvPr/>
          </p:nvSpPr>
          <p:spPr>
            <a:xfrm>
              <a:off x="3714234" y="-563962"/>
              <a:ext cx="294764" cy="257258"/>
            </a:xfrm>
            <a:custGeom>
              <a:avLst/>
              <a:gdLst/>
              <a:ahLst/>
              <a:cxnLst/>
              <a:rect l="l" t="t" r="r" b="b"/>
              <a:pathLst>
                <a:path w="8197" h="7154" extrusionOk="0">
                  <a:moveTo>
                    <a:pt x="4297" y="0"/>
                  </a:moveTo>
                  <a:lnTo>
                    <a:pt x="4172" y="23"/>
                  </a:lnTo>
                  <a:lnTo>
                    <a:pt x="4047" y="45"/>
                  </a:lnTo>
                  <a:lnTo>
                    <a:pt x="3923" y="79"/>
                  </a:lnTo>
                  <a:lnTo>
                    <a:pt x="3786" y="113"/>
                  </a:lnTo>
                  <a:lnTo>
                    <a:pt x="3662" y="159"/>
                  </a:lnTo>
                  <a:lnTo>
                    <a:pt x="3480" y="249"/>
                  </a:lnTo>
                  <a:lnTo>
                    <a:pt x="3299" y="329"/>
                  </a:lnTo>
                  <a:lnTo>
                    <a:pt x="3118" y="408"/>
                  </a:lnTo>
                  <a:lnTo>
                    <a:pt x="2925" y="465"/>
                  </a:lnTo>
                  <a:lnTo>
                    <a:pt x="2766" y="499"/>
                  </a:lnTo>
                  <a:lnTo>
                    <a:pt x="2608" y="510"/>
                  </a:lnTo>
                  <a:lnTo>
                    <a:pt x="2449" y="510"/>
                  </a:lnTo>
                  <a:lnTo>
                    <a:pt x="2290" y="499"/>
                  </a:lnTo>
                  <a:lnTo>
                    <a:pt x="1973" y="465"/>
                  </a:lnTo>
                  <a:lnTo>
                    <a:pt x="1814" y="454"/>
                  </a:lnTo>
                  <a:lnTo>
                    <a:pt x="1655" y="442"/>
                  </a:lnTo>
                  <a:lnTo>
                    <a:pt x="1440" y="454"/>
                  </a:lnTo>
                  <a:lnTo>
                    <a:pt x="1224" y="476"/>
                  </a:lnTo>
                  <a:lnTo>
                    <a:pt x="1009" y="510"/>
                  </a:lnTo>
                  <a:lnTo>
                    <a:pt x="794" y="578"/>
                  </a:lnTo>
                  <a:lnTo>
                    <a:pt x="590" y="646"/>
                  </a:lnTo>
                  <a:lnTo>
                    <a:pt x="386" y="748"/>
                  </a:lnTo>
                  <a:lnTo>
                    <a:pt x="193" y="862"/>
                  </a:lnTo>
                  <a:lnTo>
                    <a:pt x="0" y="986"/>
                  </a:lnTo>
                  <a:lnTo>
                    <a:pt x="250" y="1043"/>
                  </a:lnTo>
                  <a:lnTo>
                    <a:pt x="488" y="1111"/>
                  </a:lnTo>
                  <a:lnTo>
                    <a:pt x="726" y="1190"/>
                  </a:lnTo>
                  <a:lnTo>
                    <a:pt x="952" y="1281"/>
                  </a:lnTo>
                  <a:lnTo>
                    <a:pt x="1179" y="1394"/>
                  </a:lnTo>
                  <a:lnTo>
                    <a:pt x="1406" y="1519"/>
                  </a:lnTo>
                  <a:lnTo>
                    <a:pt x="1621" y="1655"/>
                  </a:lnTo>
                  <a:lnTo>
                    <a:pt x="1837" y="1803"/>
                  </a:lnTo>
                  <a:lnTo>
                    <a:pt x="2041" y="1961"/>
                  </a:lnTo>
                  <a:lnTo>
                    <a:pt x="2245" y="2120"/>
                  </a:lnTo>
                  <a:lnTo>
                    <a:pt x="2449" y="2290"/>
                  </a:lnTo>
                  <a:lnTo>
                    <a:pt x="2653" y="2471"/>
                  </a:lnTo>
                  <a:lnTo>
                    <a:pt x="3038" y="2845"/>
                  </a:lnTo>
                  <a:lnTo>
                    <a:pt x="3412" y="3220"/>
                  </a:lnTo>
                  <a:lnTo>
                    <a:pt x="3968" y="3809"/>
                  </a:lnTo>
                  <a:lnTo>
                    <a:pt x="4240" y="4104"/>
                  </a:lnTo>
                  <a:lnTo>
                    <a:pt x="4523" y="4387"/>
                  </a:lnTo>
                  <a:lnTo>
                    <a:pt x="4818" y="4659"/>
                  </a:lnTo>
                  <a:lnTo>
                    <a:pt x="5113" y="4931"/>
                  </a:lnTo>
                  <a:lnTo>
                    <a:pt x="5419" y="5192"/>
                  </a:lnTo>
                  <a:lnTo>
                    <a:pt x="5736" y="5430"/>
                  </a:lnTo>
                  <a:lnTo>
                    <a:pt x="6054" y="5634"/>
                  </a:lnTo>
                  <a:lnTo>
                    <a:pt x="6382" y="5827"/>
                  </a:lnTo>
                  <a:lnTo>
                    <a:pt x="7017" y="6190"/>
                  </a:lnTo>
                  <a:lnTo>
                    <a:pt x="7323" y="6394"/>
                  </a:lnTo>
                  <a:lnTo>
                    <a:pt x="7471" y="6496"/>
                  </a:lnTo>
                  <a:lnTo>
                    <a:pt x="7629" y="6609"/>
                  </a:lnTo>
                  <a:lnTo>
                    <a:pt x="7777" y="6722"/>
                  </a:lnTo>
                  <a:lnTo>
                    <a:pt x="7913" y="6859"/>
                  </a:lnTo>
                  <a:lnTo>
                    <a:pt x="8060" y="6995"/>
                  </a:lnTo>
                  <a:lnTo>
                    <a:pt x="8196" y="7153"/>
                  </a:lnTo>
                  <a:lnTo>
                    <a:pt x="8185" y="6779"/>
                  </a:lnTo>
                  <a:lnTo>
                    <a:pt x="8174" y="6405"/>
                  </a:lnTo>
                  <a:lnTo>
                    <a:pt x="8140" y="6031"/>
                  </a:lnTo>
                  <a:lnTo>
                    <a:pt x="8106" y="5668"/>
                  </a:lnTo>
                  <a:lnTo>
                    <a:pt x="8060" y="5305"/>
                  </a:lnTo>
                  <a:lnTo>
                    <a:pt x="7992" y="4954"/>
                  </a:lnTo>
                  <a:lnTo>
                    <a:pt x="7924" y="4603"/>
                  </a:lnTo>
                  <a:lnTo>
                    <a:pt x="7845" y="4263"/>
                  </a:lnTo>
                  <a:lnTo>
                    <a:pt x="7765" y="3934"/>
                  </a:lnTo>
                  <a:lnTo>
                    <a:pt x="7663" y="3605"/>
                  </a:lnTo>
                  <a:lnTo>
                    <a:pt x="7561" y="3288"/>
                  </a:lnTo>
                  <a:lnTo>
                    <a:pt x="7448" y="2970"/>
                  </a:lnTo>
                  <a:lnTo>
                    <a:pt x="7323" y="2675"/>
                  </a:lnTo>
                  <a:lnTo>
                    <a:pt x="7187" y="2381"/>
                  </a:lnTo>
                  <a:lnTo>
                    <a:pt x="7051" y="2097"/>
                  </a:lnTo>
                  <a:lnTo>
                    <a:pt x="6904" y="1825"/>
                  </a:lnTo>
                  <a:lnTo>
                    <a:pt x="6757" y="1587"/>
                  </a:lnTo>
                  <a:lnTo>
                    <a:pt x="6609" y="1360"/>
                  </a:lnTo>
                  <a:lnTo>
                    <a:pt x="6450" y="1145"/>
                  </a:lnTo>
                  <a:lnTo>
                    <a:pt x="6280" y="952"/>
                  </a:lnTo>
                  <a:lnTo>
                    <a:pt x="6110" y="760"/>
                  </a:lnTo>
                  <a:lnTo>
                    <a:pt x="5918" y="590"/>
                  </a:lnTo>
                  <a:lnTo>
                    <a:pt x="5725" y="442"/>
                  </a:lnTo>
                  <a:lnTo>
                    <a:pt x="5532" y="306"/>
                  </a:lnTo>
                  <a:lnTo>
                    <a:pt x="5317" y="193"/>
                  </a:lnTo>
                  <a:lnTo>
                    <a:pt x="5101" y="102"/>
                  </a:lnTo>
                  <a:lnTo>
                    <a:pt x="4999" y="68"/>
                  </a:lnTo>
                  <a:lnTo>
                    <a:pt x="4886" y="45"/>
                  </a:lnTo>
                  <a:lnTo>
                    <a:pt x="4773" y="23"/>
                  </a:lnTo>
                  <a:lnTo>
                    <a:pt x="464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21"/>
            <p:cNvSpPr/>
            <p:nvPr/>
          </p:nvSpPr>
          <p:spPr>
            <a:xfrm>
              <a:off x="3714234" y="-563962"/>
              <a:ext cx="294764" cy="257258"/>
            </a:xfrm>
            <a:custGeom>
              <a:avLst/>
              <a:gdLst/>
              <a:ahLst/>
              <a:cxnLst/>
              <a:rect l="l" t="t" r="r" b="b"/>
              <a:pathLst>
                <a:path w="8197" h="7154" fill="none" extrusionOk="0">
                  <a:moveTo>
                    <a:pt x="8196" y="7153"/>
                  </a:moveTo>
                  <a:lnTo>
                    <a:pt x="8196" y="7153"/>
                  </a:lnTo>
                  <a:lnTo>
                    <a:pt x="8185" y="6779"/>
                  </a:lnTo>
                  <a:lnTo>
                    <a:pt x="8174" y="6405"/>
                  </a:lnTo>
                  <a:lnTo>
                    <a:pt x="8140" y="6031"/>
                  </a:lnTo>
                  <a:lnTo>
                    <a:pt x="8106" y="5668"/>
                  </a:lnTo>
                  <a:lnTo>
                    <a:pt x="8060" y="5305"/>
                  </a:lnTo>
                  <a:lnTo>
                    <a:pt x="7992" y="4954"/>
                  </a:lnTo>
                  <a:lnTo>
                    <a:pt x="7924" y="4603"/>
                  </a:lnTo>
                  <a:lnTo>
                    <a:pt x="7845" y="4263"/>
                  </a:lnTo>
                  <a:lnTo>
                    <a:pt x="7765" y="3934"/>
                  </a:lnTo>
                  <a:lnTo>
                    <a:pt x="7663" y="3605"/>
                  </a:lnTo>
                  <a:lnTo>
                    <a:pt x="7561" y="3288"/>
                  </a:lnTo>
                  <a:lnTo>
                    <a:pt x="7448" y="2970"/>
                  </a:lnTo>
                  <a:lnTo>
                    <a:pt x="7323" y="2675"/>
                  </a:lnTo>
                  <a:lnTo>
                    <a:pt x="7187" y="2381"/>
                  </a:lnTo>
                  <a:lnTo>
                    <a:pt x="7051" y="2097"/>
                  </a:lnTo>
                  <a:lnTo>
                    <a:pt x="6904" y="1825"/>
                  </a:lnTo>
                  <a:lnTo>
                    <a:pt x="6904" y="1825"/>
                  </a:lnTo>
                  <a:lnTo>
                    <a:pt x="6757" y="1587"/>
                  </a:lnTo>
                  <a:lnTo>
                    <a:pt x="6609" y="1360"/>
                  </a:lnTo>
                  <a:lnTo>
                    <a:pt x="6450" y="1145"/>
                  </a:lnTo>
                  <a:lnTo>
                    <a:pt x="6280" y="952"/>
                  </a:lnTo>
                  <a:lnTo>
                    <a:pt x="6110" y="760"/>
                  </a:lnTo>
                  <a:lnTo>
                    <a:pt x="5918" y="590"/>
                  </a:lnTo>
                  <a:lnTo>
                    <a:pt x="5725" y="442"/>
                  </a:lnTo>
                  <a:lnTo>
                    <a:pt x="5532" y="306"/>
                  </a:lnTo>
                  <a:lnTo>
                    <a:pt x="5317" y="193"/>
                  </a:lnTo>
                  <a:lnTo>
                    <a:pt x="5101" y="102"/>
                  </a:lnTo>
                  <a:lnTo>
                    <a:pt x="4999" y="68"/>
                  </a:lnTo>
                  <a:lnTo>
                    <a:pt x="4886" y="45"/>
                  </a:lnTo>
                  <a:lnTo>
                    <a:pt x="4773" y="23"/>
                  </a:lnTo>
                  <a:lnTo>
                    <a:pt x="4648" y="0"/>
                  </a:lnTo>
                  <a:lnTo>
                    <a:pt x="4535" y="0"/>
                  </a:lnTo>
                  <a:lnTo>
                    <a:pt x="4410" y="0"/>
                  </a:lnTo>
                  <a:lnTo>
                    <a:pt x="4297" y="0"/>
                  </a:lnTo>
                  <a:lnTo>
                    <a:pt x="4172" y="23"/>
                  </a:lnTo>
                  <a:lnTo>
                    <a:pt x="4047" y="45"/>
                  </a:lnTo>
                  <a:lnTo>
                    <a:pt x="3923" y="79"/>
                  </a:lnTo>
                  <a:lnTo>
                    <a:pt x="3786" y="113"/>
                  </a:lnTo>
                  <a:lnTo>
                    <a:pt x="3662" y="159"/>
                  </a:lnTo>
                  <a:lnTo>
                    <a:pt x="3662" y="159"/>
                  </a:lnTo>
                  <a:lnTo>
                    <a:pt x="3480" y="249"/>
                  </a:lnTo>
                  <a:lnTo>
                    <a:pt x="3299" y="329"/>
                  </a:lnTo>
                  <a:lnTo>
                    <a:pt x="3118" y="408"/>
                  </a:lnTo>
                  <a:lnTo>
                    <a:pt x="2925" y="465"/>
                  </a:lnTo>
                  <a:lnTo>
                    <a:pt x="2925" y="465"/>
                  </a:lnTo>
                  <a:lnTo>
                    <a:pt x="2766" y="499"/>
                  </a:lnTo>
                  <a:lnTo>
                    <a:pt x="2608" y="510"/>
                  </a:lnTo>
                  <a:lnTo>
                    <a:pt x="2449" y="510"/>
                  </a:lnTo>
                  <a:lnTo>
                    <a:pt x="2290" y="499"/>
                  </a:lnTo>
                  <a:lnTo>
                    <a:pt x="1973" y="465"/>
                  </a:lnTo>
                  <a:lnTo>
                    <a:pt x="1814" y="454"/>
                  </a:lnTo>
                  <a:lnTo>
                    <a:pt x="1655" y="442"/>
                  </a:lnTo>
                  <a:lnTo>
                    <a:pt x="1655" y="442"/>
                  </a:lnTo>
                  <a:lnTo>
                    <a:pt x="1440" y="454"/>
                  </a:lnTo>
                  <a:lnTo>
                    <a:pt x="1224" y="476"/>
                  </a:lnTo>
                  <a:lnTo>
                    <a:pt x="1009" y="510"/>
                  </a:lnTo>
                  <a:lnTo>
                    <a:pt x="794" y="578"/>
                  </a:lnTo>
                  <a:lnTo>
                    <a:pt x="590" y="646"/>
                  </a:lnTo>
                  <a:lnTo>
                    <a:pt x="386" y="748"/>
                  </a:lnTo>
                  <a:lnTo>
                    <a:pt x="193" y="862"/>
                  </a:lnTo>
                  <a:lnTo>
                    <a:pt x="0" y="986"/>
                  </a:lnTo>
                  <a:lnTo>
                    <a:pt x="0" y="986"/>
                  </a:lnTo>
                  <a:lnTo>
                    <a:pt x="250" y="1043"/>
                  </a:lnTo>
                  <a:lnTo>
                    <a:pt x="488" y="1111"/>
                  </a:lnTo>
                  <a:lnTo>
                    <a:pt x="726" y="1190"/>
                  </a:lnTo>
                  <a:lnTo>
                    <a:pt x="952" y="1281"/>
                  </a:lnTo>
                  <a:lnTo>
                    <a:pt x="1179" y="1394"/>
                  </a:lnTo>
                  <a:lnTo>
                    <a:pt x="1406" y="1519"/>
                  </a:lnTo>
                  <a:lnTo>
                    <a:pt x="1621" y="1655"/>
                  </a:lnTo>
                  <a:lnTo>
                    <a:pt x="1837" y="1803"/>
                  </a:lnTo>
                  <a:lnTo>
                    <a:pt x="2041" y="1961"/>
                  </a:lnTo>
                  <a:lnTo>
                    <a:pt x="2245" y="2120"/>
                  </a:lnTo>
                  <a:lnTo>
                    <a:pt x="2449" y="2290"/>
                  </a:lnTo>
                  <a:lnTo>
                    <a:pt x="2653" y="2471"/>
                  </a:lnTo>
                  <a:lnTo>
                    <a:pt x="3038" y="2845"/>
                  </a:lnTo>
                  <a:lnTo>
                    <a:pt x="3412" y="3220"/>
                  </a:lnTo>
                  <a:lnTo>
                    <a:pt x="3412" y="3220"/>
                  </a:lnTo>
                  <a:lnTo>
                    <a:pt x="3968" y="3809"/>
                  </a:lnTo>
                  <a:lnTo>
                    <a:pt x="4240" y="4104"/>
                  </a:lnTo>
                  <a:lnTo>
                    <a:pt x="4523" y="4387"/>
                  </a:lnTo>
                  <a:lnTo>
                    <a:pt x="4818" y="4659"/>
                  </a:lnTo>
                  <a:lnTo>
                    <a:pt x="5113" y="4931"/>
                  </a:lnTo>
                  <a:lnTo>
                    <a:pt x="5419" y="5192"/>
                  </a:lnTo>
                  <a:lnTo>
                    <a:pt x="5736" y="5430"/>
                  </a:lnTo>
                  <a:lnTo>
                    <a:pt x="5736" y="5430"/>
                  </a:lnTo>
                  <a:lnTo>
                    <a:pt x="6054" y="5634"/>
                  </a:lnTo>
                  <a:lnTo>
                    <a:pt x="6382" y="5827"/>
                  </a:lnTo>
                  <a:lnTo>
                    <a:pt x="7017" y="6190"/>
                  </a:lnTo>
                  <a:lnTo>
                    <a:pt x="7323" y="6394"/>
                  </a:lnTo>
                  <a:lnTo>
                    <a:pt x="7471" y="6496"/>
                  </a:lnTo>
                  <a:lnTo>
                    <a:pt x="7629" y="6609"/>
                  </a:lnTo>
                  <a:lnTo>
                    <a:pt x="7777" y="6722"/>
                  </a:lnTo>
                  <a:lnTo>
                    <a:pt x="7913" y="6859"/>
                  </a:lnTo>
                  <a:lnTo>
                    <a:pt x="8060" y="6995"/>
                  </a:lnTo>
                  <a:lnTo>
                    <a:pt x="8196" y="715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21"/>
            <p:cNvSpPr/>
            <p:nvPr/>
          </p:nvSpPr>
          <p:spPr>
            <a:xfrm>
              <a:off x="3810425" y="-542782"/>
              <a:ext cx="231187" cy="434181"/>
            </a:xfrm>
            <a:custGeom>
              <a:avLst/>
              <a:gdLst/>
              <a:ahLst/>
              <a:cxnLst/>
              <a:rect l="l" t="t" r="r" b="b"/>
              <a:pathLst>
                <a:path w="6429" h="12074" extrusionOk="0">
                  <a:moveTo>
                    <a:pt x="12" y="1"/>
                  </a:moveTo>
                  <a:lnTo>
                    <a:pt x="1" y="35"/>
                  </a:lnTo>
                  <a:lnTo>
                    <a:pt x="205" y="103"/>
                  </a:lnTo>
                  <a:lnTo>
                    <a:pt x="420" y="182"/>
                  </a:lnTo>
                  <a:lnTo>
                    <a:pt x="624" y="273"/>
                  </a:lnTo>
                  <a:lnTo>
                    <a:pt x="828" y="375"/>
                  </a:lnTo>
                  <a:lnTo>
                    <a:pt x="1032" y="488"/>
                  </a:lnTo>
                  <a:lnTo>
                    <a:pt x="1225" y="601"/>
                  </a:lnTo>
                  <a:lnTo>
                    <a:pt x="1418" y="737"/>
                  </a:lnTo>
                  <a:lnTo>
                    <a:pt x="1610" y="873"/>
                  </a:lnTo>
                  <a:lnTo>
                    <a:pt x="1803" y="1009"/>
                  </a:lnTo>
                  <a:lnTo>
                    <a:pt x="1984" y="1157"/>
                  </a:lnTo>
                  <a:lnTo>
                    <a:pt x="2166" y="1316"/>
                  </a:lnTo>
                  <a:lnTo>
                    <a:pt x="2336" y="1474"/>
                  </a:lnTo>
                  <a:lnTo>
                    <a:pt x="2676" y="1803"/>
                  </a:lnTo>
                  <a:lnTo>
                    <a:pt x="2982" y="2143"/>
                  </a:lnTo>
                  <a:lnTo>
                    <a:pt x="3175" y="2381"/>
                  </a:lnTo>
                  <a:lnTo>
                    <a:pt x="3379" y="2619"/>
                  </a:lnTo>
                  <a:lnTo>
                    <a:pt x="3560" y="2869"/>
                  </a:lnTo>
                  <a:lnTo>
                    <a:pt x="3741" y="3129"/>
                  </a:lnTo>
                  <a:lnTo>
                    <a:pt x="3923" y="3390"/>
                  </a:lnTo>
                  <a:lnTo>
                    <a:pt x="4093" y="3651"/>
                  </a:lnTo>
                  <a:lnTo>
                    <a:pt x="4263" y="3923"/>
                  </a:lnTo>
                  <a:lnTo>
                    <a:pt x="4422" y="4195"/>
                  </a:lnTo>
                  <a:lnTo>
                    <a:pt x="4580" y="4478"/>
                  </a:lnTo>
                  <a:lnTo>
                    <a:pt x="4728" y="4762"/>
                  </a:lnTo>
                  <a:lnTo>
                    <a:pt x="4875" y="5045"/>
                  </a:lnTo>
                  <a:lnTo>
                    <a:pt x="5011" y="5340"/>
                  </a:lnTo>
                  <a:lnTo>
                    <a:pt x="5136" y="5635"/>
                  </a:lnTo>
                  <a:lnTo>
                    <a:pt x="5261" y="5941"/>
                  </a:lnTo>
                  <a:lnTo>
                    <a:pt x="5385" y="6247"/>
                  </a:lnTo>
                  <a:lnTo>
                    <a:pt x="5499" y="6553"/>
                  </a:lnTo>
                  <a:lnTo>
                    <a:pt x="5601" y="6859"/>
                  </a:lnTo>
                  <a:lnTo>
                    <a:pt x="5703" y="7176"/>
                  </a:lnTo>
                  <a:lnTo>
                    <a:pt x="5793" y="7494"/>
                  </a:lnTo>
                  <a:lnTo>
                    <a:pt x="5884" y="7811"/>
                  </a:lnTo>
                  <a:lnTo>
                    <a:pt x="5963" y="8129"/>
                  </a:lnTo>
                  <a:lnTo>
                    <a:pt x="6031" y="8457"/>
                  </a:lnTo>
                  <a:lnTo>
                    <a:pt x="6099" y="8786"/>
                  </a:lnTo>
                  <a:lnTo>
                    <a:pt x="6167" y="9115"/>
                  </a:lnTo>
                  <a:lnTo>
                    <a:pt x="6213" y="9444"/>
                  </a:lnTo>
                  <a:lnTo>
                    <a:pt x="6258" y="9772"/>
                  </a:lnTo>
                  <a:lnTo>
                    <a:pt x="6303" y="10101"/>
                  </a:lnTo>
                  <a:lnTo>
                    <a:pt x="6337" y="10441"/>
                  </a:lnTo>
                  <a:lnTo>
                    <a:pt x="6360" y="10770"/>
                  </a:lnTo>
                  <a:lnTo>
                    <a:pt x="6383" y="11110"/>
                  </a:lnTo>
                  <a:lnTo>
                    <a:pt x="6394" y="11439"/>
                  </a:lnTo>
                  <a:lnTo>
                    <a:pt x="6394" y="11779"/>
                  </a:lnTo>
                  <a:lnTo>
                    <a:pt x="6394" y="12074"/>
                  </a:lnTo>
                  <a:lnTo>
                    <a:pt x="6428" y="12074"/>
                  </a:lnTo>
                  <a:lnTo>
                    <a:pt x="6428" y="11779"/>
                  </a:lnTo>
                  <a:lnTo>
                    <a:pt x="6428" y="11439"/>
                  </a:lnTo>
                  <a:lnTo>
                    <a:pt x="6417" y="11099"/>
                  </a:lnTo>
                  <a:lnTo>
                    <a:pt x="6394" y="10770"/>
                  </a:lnTo>
                  <a:lnTo>
                    <a:pt x="6371" y="10430"/>
                  </a:lnTo>
                  <a:lnTo>
                    <a:pt x="6337" y="10101"/>
                  </a:lnTo>
                  <a:lnTo>
                    <a:pt x="6292" y="9761"/>
                  </a:lnTo>
                  <a:lnTo>
                    <a:pt x="6247" y="9432"/>
                  </a:lnTo>
                  <a:lnTo>
                    <a:pt x="6201" y="9104"/>
                  </a:lnTo>
                  <a:lnTo>
                    <a:pt x="6133" y="8775"/>
                  </a:lnTo>
                  <a:lnTo>
                    <a:pt x="6065" y="8446"/>
                  </a:lnTo>
                  <a:lnTo>
                    <a:pt x="5997" y="8129"/>
                  </a:lnTo>
                  <a:lnTo>
                    <a:pt x="5918" y="7800"/>
                  </a:lnTo>
                  <a:lnTo>
                    <a:pt x="5827" y="7482"/>
                  </a:lnTo>
                  <a:lnTo>
                    <a:pt x="5737" y="7165"/>
                  </a:lnTo>
                  <a:lnTo>
                    <a:pt x="5635" y="6848"/>
                  </a:lnTo>
                  <a:lnTo>
                    <a:pt x="5521" y="6542"/>
                  </a:lnTo>
                  <a:lnTo>
                    <a:pt x="5419" y="6235"/>
                  </a:lnTo>
                  <a:lnTo>
                    <a:pt x="5295" y="5929"/>
                  </a:lnTo>
                  <a:lnTo>
                    <a:pt x="5170" y="5623"/>
                  </a:lnTo>
                  <a:lnTo>
                    <a:pt x="5034" y="5329"/>
                  </a:lnTo>
                  <a:lnTo>
                    <a:pt x="4898" y="5034"/>
                  </a:lnTo>
                  <a:lnTo>
                    <a:pt x="4762" y="4750"/>
                  </a:lnTo>
                  <a:lnTo>
                    <a:pt x="4603" y="4456"/>
                  </a:lnTo>
                  <a:lnTo>
                    <a:pt x="4456" y="4184"/>
                  </a:lnTo>
                  <a:lnTo>
                    <a:pt x="4286" y="3900"/>
                  </a:lnTo>
                  <a:lnTo>
                    <a:pt x="4127" y="3628"/>
                  </a:lnTo>
                  <a:lnTo>
                    <a:pt x="3957" y="3367"/>
                  </a:lnTo>
                  <a:lnTo>
                    <a:pt x="3775" y="3107"/>
                  </a:lnTo>
                  <a:lnTo>
                    <a:pt x="3594" y="2846"/>
                  </a:lnTo>
                  <a:lnTo>
                    <a:pt x="3401" y="2597"/>
                  </a:lnTo>
                  <a:lnTo>
                    <a:pt x="3209" y="2359"/>
                  </a:lnTo>
                  <a:lnTo>
                    <a:pt x="3005" y="2120"/>
                  </a:lnTo>
                  <a:lnTo>
                    <a:pt x="2699" y="1780"/>
                  </a:lnTo>
                  <a:lnTo>
                    <a:pt x="2358" y="1452"/>
                  </a:lnTo>
                  <a:lnTo>
                    <a:pt x="2188" y="1293"/>
                  </a:lnTo>
                  <a:lnTo>
                    <a:pt x="2007" y="1134"/>
                  </a:lnTo>
                  <a:lnTo>
                    <a:pt x="1826" y="987"/>
                  </a:lnTo>
                  <a:lnTo>
                    <a:pt x="1633" y="839"/>
                  </a:lnTo>
                  <a:lnTo>
                    <a:pt x="1440" y="703"/>
                  </a:lnTo>
                  <a:lnTo>
                    <a:pt x="1248" y="579"/>
                  </a:lnTo>
                  <a:lnTo>
                    <a:pt x="1043" y="454"/>
                  </a:lnTo>
                  <a:lnTo>
                    <a:pt x="839" y="341"/>
                  </a:lnTo>
                  <a:lnTo>
                    <a:pt x="635" y="239"/>
                  </a:lnTo>
                  <a:lnTo>
                    <a:pt x="431" y="148"/>
                  </a:lnTo>
                  <a:lnTo>
                    <a:pt x="216" y="69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21"/>
            <p:cNvSpPr/>
            <p:nvPr/>
          </p:nvSpPr>
          <p:spPr>
            <a:xfrm>
              <a:off x="3693450" y="-537892"/>
              <a:ext cx="176132" cy="123163"/>
            </a:xfrm>
            <a:custGeom>
              <a:avLst/>
              <a:gdLst/>
              <a:ahLst/>
              <a:cxnLst/>
              <a:rect l="l" t="t" r="r" b="b"/>
              <a:pathLst>
                <a:path w="4898" h="3425" extrusionOk="0">
                  <a:moveTo>
                    <a:pt x="1655" y="1"/>
                  </a:moveTo>
                  <a:lnTo>
                    <a:pt x="1406" y="12"/>
                  </a:lnTo>
                  <a:lnTo>
                    <a:pt x="1281" y="23"/>
                  </a:lnTo>
                  <a:lnTo>
                    <a:pt x="1156" y="46"/>
                  </a:lnTo>
                  <a:lnTo>
                    <a:pt x="1043" y="69"/>
                  </a:lnTo>
                  <a:lnTo>
                    <a:pt x="930" y="103"/>
                  </a:lnTo>
                  <a:lnTo>
                    <a:pt x="816" y="137"/>
                  </a:lnTo>
                  <a:lnTo>
                    <a:pt x="703" y="193"/>
                  </a:lnTo>
                  <a:lnTo>
                    <a:pt x="612" y="250"/>
                  </a:lnTo>
                  <a:lnTo>
                    <a:pt x="510" y="318"/>
                  </a:lnTo>
                  <a:lnTo>
                    <a:pt x="419" y="397"/>
                  </a:lnTo>
                  <a:lnTo>
                    <a:pt x="340" y="488"/>
                  </a:lnTo>
                  <a:lnTo>
                    <a:pt x="261" y="590"/>
                  </a:lnTo>
                  <a:lnTo>
                    <a:pt x="193" y="715"/>
                  </a:lnTo>
                  <a:lnTo>
                    <a:pt x="136" y="839"/>
                  </a:lnTo>
                  <a:lnTo>
                    <a:pt x="91" y="976"/>
                  </a:lnTo>
                  <a:lnTo>
                    <a:pt x="57" y="1089"/>
                  </a:lnTo>
                  <a:lnTo>
                    <a:pt x="34" y="1202"/>
                  </a:lnTo>
                  <a:lnTo>
                    <a:pt x="11" y="1327"/>
                  </a:lnTo>
                  <a:lnTo>
                    <a:pt x="0" y="1452"/>
                  </a:lnTo>
                  <a:lnTo>
                    <a:pt x="0" y="1565"/>
                  </a:lnTo>
                  <a:lnTo>
                    <a:pt x="11" y="1690"/>
                  </a:lnTo>
                  <a:lnTo>
                    <a:pt x="23" y="1814"/>
                  </a:lnTo>
                  <a:lnTo>
                    <a:pt x="45" y="1928"/>
                  </a:lnTo>
                  <a:lnTo>
                    <a:pt x="68" y="2052"/>
                  </a:lnTo>
                  <a:lnTo>
                    <a:pt x="102" y="2166"/>
                  </a:lnTo>
                  <a:lnTo>
                    <a:pt x="147" y="2279"/>
                  </a:lnTo>
                  <a:lnTo>
                    <a:pt x="193" y="2393"/>
                  </a:lnTo>
                  <a:lnTo>
                    <a:pt x="249" y="2495"/>
                  </a:lnTo>
                  <a:lnTo>
                    <a:pt x="306" y="2608"/>
                  </a:lnTo>
                  <a:lnTo>
                    <a:pt x="374" y="2699"/>
                  </a:lnTo>
                  <a:lnTo>
                    <a:pt x="453" y="2801"/>
                  </a:lnTo>
                  <a:lnTo>
                    <a:pt x="533" y="2891"/>
                  </a:lnTo>
                  <a:lnTo>
                    <a:pt x="624" y="2971"/>
                  </a:lnTo>
                  <a:lnTo>
                    <a:pt x="726" y="3050"/>
                  </a:lnTo>
                  <a:lnTo>
                    <a:pt x="816" y="3118"/>
                  </a:lnTo>
                  <a:lnTo>
                    <a:pt x="918" y="3186"/>
                  </a:lnTo>
                  <a:lnTo>
                    <a:pt x="1032" y="3243"/>
                  </a:lnTo>
                  <a:lnTo>
                    <a:pt x="1145" y="3288"/>
                  </a:lnTo>
                  <a:lnTo>
                    <a:pt x="1258" y="3333"/>
                  </a:lnTo>
                  <a:lnTo>
                    <a:pt x="1372" y="3367"/>
                  </a:lnTo>
                  <a:lnTo>
                    <a:pt x="1485" y="3390"/>
                  </a:lnTo>
                  <a:lnTo>
                    <a:pt x="1610" y="3413"/>
                  </a:lnTo>
                  <a:lnTo>
                    <a:pt x="1734" y="3424"/>
                  </a:lnTo>
                  <a:lnTo>
                    <a:pt x="1973" y="3424"/>
                  </a:lnTo>
                  <a:lnTo>
                    <a:pt x="2097" y="3413"/>
                  </a:lnTo>
                  <a:lnTo>
                    <a:pt x="2211" y="3390"/>
                  </a:lnTo>
                  <a:lnTo>
                    <a:pt x="2347" y="3356"/>
                  </a:lnTo>
                  <a:lnTo>
                    <a:pt x="2471" y="3311"/>
                  </a:lnTo>
                  <a:lnTo>
                    <a:pt x="2596" y="3254"/>
                  </a:lnTo>
                  <a:lnTo>
                    <a:pt x="2709" y="3186"/>
                  </a:lnTo>
                  <a:lnTo>
                    <a:pt x="2823" y="3107"/>
                  </a:lnTo>
                  <a:lnTo>
                    <a:pt x="2925" y="3016"/>
                  </a:lnTo>
                  <a:lnTo>
                    <a:pt x="3015" y="2914"/>
                  </a:lnTo>
                  <a:lnTo>
                    <a:pt x="3095" y="2812"/>
                  </a:lnTo>
                  <a:lnTo>
                    <a:pt x="3152" y="2710"/>
                  </a:lnTo>
                  <a:lnTo>
                    <a:pt x="3208" y="2608"/>
                  </a:lnTo>
                  <a:lnTo>
                    <a:pt x="3288" y="2393"/>
                  </a:lnTo>
                  <a:lnTo>
                    <a:pt x="3356" y="2177"/>
                  </a:lnTo>
                  <a:lnTo>
                    <a:pt x="3424" y="1950"/>
                  </a:lnTo>
                  <a:lnTo>
                    <a:pt x="3526" y="1667"/>
                  </a:lnTo>
                  <a:lnTo>
                    <a:pt x="3639" y="1384"/>
                  </a:lnTo>
                  <a:lnTo>
                    <a:pt x="3707" y="1248"/>
                  </a:lnTo>
                  <a:lnTo>
                    <a:pt x="3786" y="1123"/>
                  </a:lnTo>
                  <a:lnTo>
                    <a:pt x="3866" y="998"/>
                  </a:lnTo>
                  <a:lnTo>
                    <a:pt x="3956" y="873"/>
                  </a:lnTo>
                  <a:lnTo>
                    <a:pt x="4047" y="760"/>
                  </a:lnTo>
                  <a:lnTo>
                    <a:pt x="4149" y="658"/>
                  </a:lnTo>
                  <a:lnTo>
                    <a:pt x="4262" y="556"/>
                  </a:lnTo>
                  <a:lnTo>
                    <a:pt x="4376" y="477"/>
                  </a:lnTo>
                  <a:lnTo>
                    <a:pt x="4489" y="397"/>
                  </a:lnTo>
                  <a:lnTo>
                    <a:pt x="4625" y="341"/>
                  </a:lnTo>
                  <a:lnTo>
                    <a:pt x="4761" y="284"/>
                  </a:lnTo>
                  <a:lnTo>
                    <a:pt x="4897" y="250"/>
                  </a:lnTo>
                  <a:lnTo>
                    <a:pt x="2154" y="46"/>
                  </a:lnTo>
                  <a:lnTo>
                    <a:pt x="1905" y="23"/>
                  </a:lnTo>
                  <a:lnTo>
                    <a:pt x="1655" y="1"/>
                  </a:lnTo>
                  <a:close/>
                </a:path>
              </a:pathLst>
            </a:custGeom>
            <a:solidFill>
              <a:srgbClr val="86AD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21"/>
            <p:cNvSpPr/>
            <p:nvPr/>
          </p:nvSpPr>
          <p:spPr>
            <a:xfrm>
              <a:off x="3693450" y="-537892"/>
              <a:ext cx="176132" cy="123163"/>
            </a:xfrm>
            <a:custGeom>
              <a:avLst/>
              <a:gdLst/>
              <a:ahLst/>
              <a:cxnLst/>
              <a:rect l="l" t="t" r="r" b="b"/>
              <a:pathLst>
                <a:path w="4898" h="3425" fill="none" extrusionOk="0">
                  <a:moveTo>
                    <a:pt x="2154" y="46"/>
                  </a:moveTo>
                  <a:lnTo>
                    <a:pt x="2154" y="46"/>
                  </a:lnTo>
                  <a:lnTo>
                    <a:pt x="1905" y="23"/>
                  </a:lnTo>
                  <a:lnTo>
                    <a:pt x="1655" y="1"/>
                  </a:lnTo>
                  <a:lnTo>
                    <a:pt x="1406" y="12"/>
                  </a:lnTo>
                  <a:lnTo>
                    <a:pt x="1281" y="23"/>
                  </a:lnTo>
                  <a:lnTo>
                    <a:pt x="1156" y="46"/>
                  </a:lnTo>
                  <a:lnTo>
                    <a:pt x="1043" y="69"/>
                  </a:lnTo>
                  <a:lnTo>
                    <a:pt x="930" y="103"/>
                  </a:lnTo>
                  <a:lnTo>
                    <a:pt x="816" y="137"/>
                  </a:lnTo>
                  <a:lnTo>
                    <a:pt x="703" y="193"/>
                  </a:lnTo>
                  <a:lnTo>
                    <a:pt x="612" y="250"/>
                  </a:lnTo>
                  <a:lnTo>
                    <a:pt x="510" y="318"/>
                  </a:lnTo>
                  <a:lnTo>
                    <a:pt x="419" y="397"/>
                  </a:lnTo>
                  <a:lnTo>
                    <a:pt x="340" y="488"/>
                  </a:lnTo>
                  <a:lnTo>
                    <a:pt x="340" y="488"/>
                  </a:lnTo>
                  <a:lnTo>
                    <a:pt x="261" y="590"/>
                  </a:lnTo>
                  <a:lnTo>
                    <a:pt x="193" y="715"/>
                  </a:lnTo>
                  <a:lnTo>
                    <a:pt x="136" y="839"/>
                  </a:lnTo>
                  <a:lnTo>
                    <a:pt x="91" y="976"/>
                  </a:lnTo>
                  <a:lnTo>
                    <a:pt x="91" y="976"/>
                  </a:lnTo>
                  <a:lnTo>
                    <a:pt x="57" y="1089"/>
                  </a:lnTo>
                  <a:lnTo>
                    <a:pt x="34" y="1202"/>
                  </a:lnTo>
                  <a:lnTo>
                    <a:pt x="11" y="1327"/>
                  </a:lnTo>
                  <a:lnTo>
                    <a:pt x="0" y="1452"/>
                  </a:lnTo>
                  <a:lnTo>
                    <a:pt x="0" y="1565"/>
                  </a:lnTo>
                  <a:lnTo>
                    <a:pt x="11" y="1690"/>
                  </a:lnTo>
                  <a:lnTo>
                    <a:pt x="23" y="1814"/>
                  </a:lnTo>
                  <a:lnTo>
                    <a:pt x="45" y="1928"/>
                  </a:lnTo>
                  <a:lnTo>
                    <a:pt x="68" y="2052"/>
                  </a:lnTo>
                  <a:lnTo>
                    <a:pt x="102" y="2166"/>
                  </a:lnTo>
                  <a:lnTo>
                    <a:pt x="147" y="2279"/>
                  </a:lnTo>
                  <a:lnTo>
                    <a:pt x="193" y="2393"/>
                  </a:lnTo>
                  <a:lnTo>
                    <a:pt x="249" y="2495"/>
                  </a:lnTo>
                  <a:lnTo>
                    <a:pt x="306" y="2608"/>
                  </a:lnTo>
                  <a:lnTo>
                    <a:pt x="374" y="2699"/>
                  </a:lnTo>
                  <a:lnTo>
                    <a:pt x="453" y="2801"/>
                  </a:lnTo>
                  <a:lnTo>
                    <a:pt x="453" y="2801"/>
                  </a:lnTo>
                  <a:lnTo>
                    <a:pt x="533" y="2891"/>
                  </a:lnTo>
                  <a:lnTo>
                    <a:pt x="624" y="2971"/>
                  </a:lnTo>
                  <a:lnTo>
                    <a:pt x="726" y="3050"/>
                  </a:lnTo>
                  <a:lnTo>
                    <a:pt x="816" y="3118"/>
                  </a:lnTo>
                  <a:lnTo>
                    <a:pt x="918" y="3186"/>
                  </a:lnTo>
                  <a:lnTo>
                    <a:pt x="1032" y="3243"/>
                  </a:lnTo>
                  <a:lnTo>
                    <a:pt x="1145" y="3288"/>
                  </a:lnTo>
                  <a:lnTo>
                    <a:pt x="1258" y="3333"/>
                  </a:lnTo>
                  <a:lnTo>
                    <a:pt x="1372" y="3367"/>
                  </a:lnTo>
                  <a:lnTo>
                    <a:pt x="1485" y="3390"/>
                  </a:lnTo>
                  <a:lnTo>
                    <a:pt x="1610" y="3413"/>
                  </a:lnTo>
                  <a:lnTo>
                    <a:pt x="1734" y="3424"/>
                  </a:lnTo>
                  <a:lnTo>
                    <a:pt x="1848" y="3424"/>
                  </a:lnTo>
                  <a:lnTo>
                    <a:pt x="1973" y="3424"/>
                  </a:lnTo>
                  <a:lnTo>
                    <a:pt x="2097" y="3413"/>
                  </a:lnTo>
                  <a:lnTo>
                    <a:pt x="2211" y="3390"/>
                  </a:lnTo>
                  <a:lnTo>
                    <a:pt x="2211" y="3390"/>
                  </a:lnTo>
                  <a:lnTo>
                    <a:pt x="2347" y="3356"/>
                  </a:lnTo>
                  <a:lnTo>
                    <a:pt x="2471" y="3311"/>
                  </a:lnTo>
                  <a:lnTo>
                    <a:pt x="2596" y="3254"/>
                  </a:lnTo>
                  <a:lnTo>
                    <a:pt x="2709" y="3186"/>
                  </a:lnTo>
                  <a:lnTo>
                    <a:pt x="2823" y="3107"/>
                  </a:lnTo>
                  <a:lnTo>
                    <a:pt x="2925" y="3016"/>
                  </a:lnTo>
                  <a:lnTo>
                    <a:pt x="3015" y="2914"/>
                  </a:lnTo>
                  <a:lnTo>
                    <a:pt x="3095" y="2812"/>
                  </a:lnTo>
                  <a:lnTo>
                    <a:pt x="3095" y="2812"/>
                  </a:lnTo>
                  <a:lnTo>
                    <a:pt x="3152" y="2710"/>
                  </a:lnTo>
                  <a:lnTo>
                    <a:pt x="3208" y="2608"/>
                  </a:lnTo>
                  <a:lnTo>
                    <a:pt x="3288" y="2393"/>
                  </a:lnTo>
                  <a:lnTo>
                    <a:pt x="3356" y="2177"/>
                  </a:lnTo>
                  <a:lnTo>
                    <a:pt x="3424" y="1950"/>
                  </a:lnTo>
                  <a:lnTo>
                    <a:pt x="3424" y="1950"/>
                  </a:lnTo>
                  <a:lnTo>
                    <a:pt x="3526" y="1667"/>
                  </a:lnTo>
                  <a:lnTo>
                    <a:pt x="3639" y="1384"/>
                  </a:lnTo>
                  <a:lnTo>
                    <a:pt x="3707" y="1248"/>
                  </a:lnTo>
                  <a:lnTo>
                    <a:pt x="3786" y="1123"/>
                  </a:lnTo>
                  <a:lnTo>
                    <a:pt x="3866" y="998"/>
                  </a:lnTo>
                  <a:lnTo>
                    <a:pt x="3956" y="873"/>
                  </a:lnTo>
                  <a:lnTo>
                    <a:pt x="4047" y="760"/>
                  </a:lnTo>
                  <a:lnTo>
                    <a:pt x="4149" y="658"/>
                  </a:lnTo>
                  <a:lnTo>
                    <a:pt x="4262" y="556"/>
                  </a:lnTo>
                  <a:lnTo>
                    <a:pt x="4376" y="477"/>
                  </a:lnTo>
                  <a:lnTo>
                    <a:pt x="4489" y="397"/>
                  </a:lnTo>
                  <a:lnTo>
                    <a:pt x="4625" y="341"/>
                  </a:lnTo>
                  <a:lnTo>
                    <a:pt x="4761" y="284"/>
                  </a:lnTo>
                  <a:lnTo>
                    <a:pt x="4897" y="25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21"/>
            <p:cNvSpPr/>
            <p:nvPr/>
          </p:nvSpPr>
          <p:spPr>
            <a:xfrm>
              <a:off x="4160992" y="-470217"/>
              <a:ext cx="261357" cy="185122"/>
            </a:xfrm>
            <a:custGeom>
              <a:avLst/>
              <a:gdLst/>
              <a:ahLst/>
              <a:cxnLst/>
              <a:rect l="l" t="t" r="r" b="b"/>
              <a:pathLst>
                <a:path w="7268" h="5148" extrusionOk="0">
                  <a:moveTo>
                    <a:pt x="4683" y="0"/>
                  </a:moveTo>
                  <a:lnTo>
                    <a:pt x="4478" y="12"/>
                  </a:lnTo>
                  <a:lnTo>
                    <a:pt x="4286" y="34"/>
                  </a:lnTo>
                  <a:lnTo>
                    <a:pt x="4082" y="57"/>
                  </a:lnTo>
                  <a:lnTo>
                    <a:pt x="3878" y="102"/>
                  </a:lnTo>
                  <a:lnTo>
                    <a:pt x="3685" y="159"/>
                  </a:lnTo>
                  <a:lnTo>
                    <a:pt x="3481" y="216"/>
                  </a:lnTo>
                  <a:lnTo>
                    <a:pt x="3288" y="284"/>
                  </a:lnTo>
                  <a:lnTo>
                    <a:pt x="3095" y="363"/>
                  </a:lnTo>
                  <a:lnTo>
                    <a:pt x="2903" y="454"/>
                  </a:lnTo>
                  <a:lnTo>
                    <a:pt x="2710" y="545"/>
                  </a:lnTo>
                  <a:lnTo>
                    <a:pt x="2529" y="647"/>
                  </a:lnTo>
                  <a:lnTo>
                    <a:pt x="2347" y="749"/>
                  </a:lnTo>
                  <a:lnTo>
                    <a:pt x="2177" y="862"/>
                  </a:lnTo>
                  <a:lnTo>
                    <a:pt x="2007" y="987"/>
                  </a:lnTo>
                  <a:lnTo>
                    <a:pt x="1837" y="1111"/>
                  </a:lnTo>
                  <a:lnTo>
                    <a:pt x="1678" y="1236"/>
                  </a:lnTo>
                  <a:lnTo>
                    <a:pt x="1531" y="1372"/>
                  </a:lnTo>
                  <a:lnTo>
                    <a:pt x="1384" y="1508"/>
                  </a:lnTo>
                  <a:lnTo>
                    <a:pt x="1248" y="1656"/>
                  </a:lnTo>
                  <a:lnTo>
                    <a:pt x="1112" y="1792"/>
                  </a:lnTo>
                  <a:lnTo>
                    <a:pt x="998" y="1939"/>
                  </a:lnTo>
                  <a:lnTo>
                    <a:pt x="874" y="2098"/>
                  </a:lnTo>
                  <a:lnTo>
                    <a:pt x="760" y="2268"/>
                  </a:lnTo>
                  <a:lnTo>
                    <a:pt x="658" y="2449"/>
                  </a:lnTo>
                  <a:lnTo>
                    <a:pt x="556" y="2642"/>
                  </a:lnTo>
                  <a:lnTo>
                    <a:pt x="454" y="2846"/>
                  </a:lnTo>
                  <a:lnTo>
                    <a:pt x="375" y="3050"/>
                  </a:lnTo>
                  <a:lnTo>
                    <a:pt x="295" y="3254"/>
                  </a:lnTo>
                  <a:lnTo>
                    <a:pt x="216" y="3469"/>
                  </a:lnTo>
                  <a:lnTo>
                    <a:pt x="159" y="3696"/>
                  </a:lnTo>
                  <a:lnTo>
                    <a:pt x="103" y="3911"/>
                  </a:lnTo>
                  <a:lnTo>
                    <a:pt x="57" y="4127"/>
                  </a:lnTo>
                  <a:lnTo>
                    <a:pt x="35" y="4342"/>
                  </a:lnTo>
                  <a:lnTo>
                    <a:pt x="12" y="4558"/>
                  </a:lnTo>
                  <a:lnTo>
                    <a:pt x="1" y="4762"/>
                  </a:lnTo>
                  <a:lnTo>
                    <a:pt x="1" y="4954"/>
                  </a:lnTo>
                  <a:lnTo>
                    <a:pt x="12" y="5147"/>
                  </a:lnTo>
                  <a:lnTo>
                    <a:pt x="148" y="5068"/>
                  </a:lnTo>
                  <a:lnTo>
                    <a:pt x="284" y="5000"/>
                  </a:lnTo>
                  <a:lnTo>
                    <a:pt x="545" y="4875"/>
                  </a:lnTo>
                  <a:lnTo>
                    <a:pt x="806" y="4762"/>
                  </a:lnTo>
                  <a:lnTo>
                    <a:pt x="1066" y="4682"/>
                  </a:lnTo>
                  <a:lnTo>
                    <a:pt x="1599" y="4535"/>
                  </a:lnTo>
                  <a:lnTo>
                    <a:pt x="1860" y="4456"/>
                  </a:lnTo>
                  <a:lnTo>
                    <a:pt x="2121" y="4376"/>
                  </a:lnTo>
                  <a:lnTo>
                    <a:pt x="2427" y="4286"/>
                  </a:lnTo>
                  <a:lnTo>
                    <a:pt x="2755" y="4195"/>
                  </a:lnTo>
                  <a:lnTo>
                    <a:pt x="3073" y="4115"/>
                  </a:lnTo>
                  <a:lnTo>
                    <a:pt x="3390" y="4036"/>
                  </a:lnTo>
                  <a:lnTo>
                    <a:pt x="4694" y="3775"/>
                  </a:lnTo>
                  <a:lnTo>
                    <a:pt x="5295" y="3639"/>
                  </a:lnTo>
                  <a:lnTo>
                    <a:pt x="5601" y="3560"/>
                  </a:lnTo>
                  <a:lnTo>
                    <a:pt x="5895" y="3469"/>
                  </a:lnTo>
                  <a:lnTo>
                    <a:pt x="6043" y="3413"/>
                  </a:lnTo>
                  <a:lnTo>
                    <a:pt x="6190" y="3345"/>
                  </a:lnTo>
                  <a:lnTo>
                    <a:pt x="6326" y="3277"/>
                  </a:lnTo>
                  <a:lnTo>
                    <a:pt x="6462" y="3197"/>
                  </a:lnTo>
                  <a:lnTo>
                    <a:pt x="6587" y="3118"/>
                  </a:lnTo>
                  <a:lnTo>
                    <a:pt x="6712" y="3027"/>
                  </a:lnTo>
                  <a:lnTo>
                    <a:pt x="6825" y="2925"/>
                  </a:lnTo>
                  <a:lnTo>
                    <a:pt x="6938" y="2812"/>
                  </a:lnTo>
                  <a:lnTo>
                    <a:pt x="7029" y="2687"/>
                  </a:lnTo>
                  <a:lnTo>
                    <a:pt x="7108" y="2562"/>
                  </a:lnTo>
                  <a:lnTo>
                    <a:pt x="7165" y="2438"/>
                  </a:lnTo>
                  <a:lnTo>
                    <a:pt x="7210" y="2302"/>
                  </a:lnTo>
                  <a:lnTo>
                    <a:pt x="7244" y="2166"/>
                  </a:lnTo>
                  <a:lnTo>
                    <a:pt x="7267" y="2030"/>
                  </a:lnTo>
                  <a:lnTo>
                    <a:pt x="7267" y="1894"/>
                  </a:lnTo>
                  <a:lnTo>
                    <a:pt x="7256" y="1758"/>
                  </a:lnTo>
                  <a:lnTo>
                    <a:pt x="7233" y="1622"/>
                  </a:lnTo>
                  <a:lnTo>
                    <a:pt x="7199" y="1485"/>
                  </a:lnTo>
                  <a:lnTo>
                    <a:pt x="7154" y="1349"/>
                  </a:lnTo>
                  <a:lnTo>
                    <a:pt x="7086" y="1213"/>
                  </a:lnTo>
                  <a:lnTo>
                    <a:pt x="7018" y="1089"/>
                  </a:lnTo>
                  <a:lnTo>
                    <a:pt x="6938" y="975"/>
                  </a:lnTo>
                  <a:lnTo>
                    <a:pt x="6848" y="862"/>
                  </a:lnTo>
                  <a:lnTo>
                    <a:pt x="6734" y="760"/>
                  </a:lnTo>
                  <a:lnTo>
                    <a:pt x="6576" y="613"/>
                  </a:lnTo>
                  <a:lnTo>
                    <a:pt x="6394" y="488"/>
                  </a:lnTo>
                  <a:lnTo>
                    <a:pt x="6224" y="375"/>
                  </a:lnTo>
                  <a:lnTo>
                    <a:pt x="6043" y="284"/>
                  </a:lnTo>
                  <a:lnTo>
                    <a:pt x="5850" y="193"/>
                  </a:lnTo>
                  <a:lnTo>
                    <a:pt x="5669" y="136"/>
                  </a:lnTo>
                  <a:lnTo>
                    <a:pt x="5476" y="80"/>
                  </a:lnTo>
                  <a:lnTo>
                    <a:pt x="5283" y="34"/>
                  </a:lnTo>
                  <a:lnTo>
                    <a:pt x="5079" y="12"/>
                  </a:lnTo>
                  <a:lnTo>
                    <a:pt x="488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21"/>
            <p:cNvSpPr/>
            <p:nvPr/>
          </p:nvSpPr>
          <p:spPr>
            <a:xfrm>
              <a:off x="4160992" y="-470217"/>
              <a:ext cx="261357" cy="185122"/>
            </a:xfrm>
            <a:custGeom>
              <a:avLst/>
              <a:gdLst/>
              <a:ahLst/>
              <a:cxnLst/>
              <a:rect l="l" t="t" r="r" b="b"/>
              <a:pathLst>
                <a:path w="7268" h="5148" fill="none" extrusionOk="0">
                  <a:moveTo>
                    <a:pt x="12" y="5147"/>
                  </a:moveTo>
                  <a:lnTo>
                    <a:pt x="12" y="5147"/>
                  </a:lnTo>
                  <a:lnTo>
                    <a:pt x="148" y="5068"/>
                  </a:lnTo>
                  <a:lnTo>
                    <a:pt x="284" y="5000"/>
                  </a:lnTo>
                  <a:lnTo>
                    <a:pt x="545" y="4875"/>
                  </a:lnTo>
                  <a:lnTo>
                    <a:pt x="806" y="4762"/>
                  </a:lnTo>
                  <a:lnTo>
                    <a:pt x="1066" y="4682"/>
                  </a:lnTo>
                  <a:lnTo>
                    <a:pt x="1599" y="4535"/>
                  </a:lnTo>
                  <a:lnTo>
                    <a:pt x="1860" y="4456"/>
                  </a:lnTo>
                  <a:lnTo>
                    <a:pt x="2121" y="4376"/>
                  </a:lnTo>
                  <a:lnTo>
                    <a:pt x="2121" y="4376"/>
                  </a:lnTo>
                  <a:lnTo>
                    <a:pt x="2427" y="4286"/>
                  </a:lnTo>
                  <a:lnTo>
                    <a:pt x="2755" y="4195"/>
                  </a:lnTo>
                  <a:lnTo>
                    <a:pt x="3073" y="4115"/>
                  </a:lnTo>
                  <a:lnTo>
                    <a:pt x="3390" y="4036"/>
                  </a:lnTo>
                  <a:lnTo>
                    <a:pt x="4694" y="3775"/>
                  </a:lnTo>
                  <a:lnTo>
                    <a:pt x="4694" y="3775"/>
                  </a:lnTo>
                  <a:lnTo>
                    <a:pt x="5295" y="3639"/>
                  </a:lnTo>
                  <a:lnTo>
                    <a:pt x="5601" y="3560"/>
                  </a:lnTo>
                  <a:lnTo>
                    <a:pt x="5895" y="3469"/>
                  </a:lnTo>
                  <a:lnTo>
                    <a:pt x="6043" y="3413"/>
                  </a:lnTo>
                  <a:lnTo>
                    <a:pt x="6190" y="3345"/>
                  </a:lnTo>
                  <a:lnTo>
                    <a:pt x="6326" y="3277"/>
                  </a:lnTo>
                  <a:lnTo>
                    <a:pt x="6462" y="3197"/>
                  </a:lnTo>
                  <a:lnTo>
                    <a:pt x="6587" y="3118"/>
                  </a:lnTo>
                  <a:lnTo>
                    <a:pt x="6712" y="3027"/>
                  </a:lnTo>
                  <a:lnTo>
                    <a:pt x="6825" y="2925"/>
                  </a:lnTo>
                  <a:lnTo>
                    <a:pt x="6938" y="2812"/>
                  </a:lnTo>
                  <a:lnTo>
                    <a:pt x="6938" y="2812"/>
                  </a:lnTo>
                  <a:lnTo>
                    <a:pt x="7029" y="2687"/>
                  </a:lnTo>
                  <a:lnTo>
                    <a:pt x="7108" y="2562"/>
                  </a:lnTo>
                  <a:lnTo>
                    <a:pt x="7165" y="2438"/>
                  </a:lnTo>
                  <a:lnTo>
                    <a:pt x="7210" y="2302"/>
                  </a:lnTo>
                  <a:lnTo>
                    <a:pt x="7244" y="2166"/>
                  </a:lnTo>
                  <a:lnTo>
                    <a:pt x="7267" y="2030"/>
                  </a:lnTo>
                  <a:lnTo>
                    <a:pt x="7267" y="1894"/>
                  </a:lnTo>
                  <a:lnTo>
                    <a:pt x="7256" y="1758"/>
                  </a:lnTo>
                  <a:lnTo>
                    <a:pt x="7233" y="1622"/>
                  </a:lnTo>
                  <a:lnTo>
                    <a:pt x="7199" y="1485"/>
                  </a:lnTo>
                  <a:lnTo>
                    <a:pt x="7154" y="1349"/>
                  </a:lnTo>
                  <a:lnTo>
                    <a:pt x="7086" y="1213"/>
                  </a:lnTo>
                  <a:lnTo>
                    <a:pt x="7018" y="1089"/>
                  </a:lnTo>
                  <a:lnTo>
                    <a:pt x="6938" y="975"/>
                  </a:lnTo>
                  <a:lnTo>
                    <a:pt x="6848" y="862"/>
                  </a:lnTo>
                  <a:lnTo>
                    <a:pt x="6734" y="760"/>
                  </a:lnTo>
                  <a:lnTo>
                    <a:pt x="6734" y="760"/>
                  </a:lnTo>
                  <a:lnTo>
                    <a:pt x="6576" y="613"/>
                  </a:lnTo>
                  <a:lnTo>
                    <a:pt x="6394" y="488"/>
                  </a:lnTo>
                  <a:lnTo>
                    <a:pt x="6224" y="375"/>
                  </a:lnTo>
                  <a:lnTo>
                    <a:pt x="6043" y="284"/>
                  </a:lnTo>
                  <a:lnTo>
                    <a:pt x="5850" y="193"/>
                  </a:lnTo>
                  <a:lnTo>
                    <a:pt x="5669" y="136"/>
                  </a:lnTo>
                  <a:lnTo>
                    <a:pt x="5476" y="80"/>
                  </a:lnTo>
                  <a:lnTo>
                    <a:pt x="5283" y="34"/>
                  </a:lnTo>
                  <a:lnTo>
                    <a:pt x="5079" y="12"/>
                  </a:lnTo>
                  <a:lnTo>
                    <a:pt x="4887" y="0"/>
                  </a:lnTo>
                  <a:lnTo>
                    <a:pt x="4683" y="0"/>
                  </a:lnTo>
                  <a:lnTo>
                    <a:pt x="4478" y="12"/>
                  </a:lnTo>
                  <a:lnTo>
                    <a:pt x="4286" y="34"/>
                  </a:lnTo>
                  <a:lnTo>
                    <a:pt x="4082" y="57"/>
                  </a:lnTo>
                  <a:lnTo>
                    <a:pt x="3878" y="102"/>
                  </a:lnTo>
                  <a:lnTo>
                    <a:pt x="3685" y="159"/>
                  </a:lnTo>
                  <a:lnTo>
                    <a:pt x="3481" y="216"/>
                  </a:lnTo>
                  <a:lnTo>
                    <a:pt x="3288" y="284"/>
                  </a:lnTo>
                  <a:lnTo>
                    <a:pt x="3095" y="363"/>
                  </a:lnTo>
                  <a:lnTo>
                    <a:pt x="2903" y="454"/>
                  </a:lnTo>
                  <a:lnTo>
                    <a:pt x="2710" y="545"/>
                  </a:lnTo>
                  <a:lnTo>
                    <a:pt x="2529" y="647"/>
                  </a:lnTo>
                  <a:lnTo>
                    <a:pt x="2347" y="749"/>
                  </a:lnTo>
                  <a:lnTo>
                    <a:pt x="2177" y="862"/>
                  </a:lnTo>
                  <a:lnTo>
                    <a:pt x="2007" y="987"/>
                  </a:lnTo>
                  <a:lnTo>
                    <a:pt x="1837" y="1111"/>
                  </a:lnTo>
                  <a:lnTo>
                    <a:pt x="1678" y="1236"/>
                  </a:lnTo>
                  <a:lnTo>
                    <a:pt x="1531" y="1372"/>
                  </a:lnTo>
                  <a:lnTo>
                    <a:pt x="1384" y="1508"/>
                  </a:lnTo>
                  <a:lnTo>
                    <a:pt x="1248" y="1656"/>
                  </a:lnTo>
                  <a:lnTo>
                    <a:pt x="1112" y="1792"/>
                  </a:lnTo>
                  <a:lnTo>
                    <a:pt x="998" y="1939"/>
                  </a:lnTo>
                  <a:lnTo>
                    <a:pt x="998" y="1939"/>
                  </a:lnTo>
                  <a:lnTo>
                    <a:pt x="874" y="2098"/>
                  </a:lnTo>
                  <a:lnTo>
                    <a:pt x="760" y="2268"/>
                  </a:lnTo>
                  <a:lnTo>
                    <a:pt x="658" y="2449"/>
                  </a:lnTo>
                  <a:lnTo>
                    <a:pt x="556" y="2642"/>
                  </a:lnTo>
                  <a:lnTo>
                    <a:pt x="454" y="2846"/>
                  </a:lnTo>
                  <a:lnTo>
                    <a:pt x="375" y="3050"/>
                  </a:lnTo>
                  <a:lnTo>
                    <a:pt x="295" y="3254"/>
                  </a:lnTo>
                  <a:lnTo>
                    <a:pt x="216" y="3469"/>
                  </a:lnTo>
                  <a:lnTo>
                    <a:pt x="159" y="3696"/>
                  </a:lnTo>
                  <a:lnTo>
                    <a:pt x="103" y="3911"/>
                  </a:lnTo>
                  <a:lnTo>
                    <a:pt x="57" y="4127"/>
                  </a:lnTo>
                  <a:lnTo>
                    <a:pt x="35" y="4342"/>
                  </a:lnTo>
                  <a:lnTo>
                    <a:pt x="12" y="4558"/>
                  </a:lnTo>
                  <a:lnTo>
                    <a:pt x="1" y="4762"/>
                  </a:lnTo>
                  <a:lnTo>
                    <a:pt x="1" y="4954"/>
                  </a:lnTo>
                  <a:lnTo>
                    <a:pt x="12" y="514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21"/>
            <p:cNvSpPr/>
            <p:nvPr/>
          </p:nvSpPr>
          <p:spPr>
            <a:xfrm>
              <a:off x="4143875" y="-418435"/>
              <a:ext cx="239314" cy="289874"/>
            </a:xfrm>
            <a:custGeom>
              <a:avLst/>
              <a:gdLst/>
              <a:ahLst/>
              <a:cxnLst/>
              <a:rect l="l" t="t" r="r" b="b"/>
              <a:pathLst>
                <a:path w="6655" h="8061" extrusionOk="0">
                  <a:moveTo>
                    <a:pt x="6655" y="0"/>
                  </a:moveTo>
                  <a:lnTo>
                    <a:pt x="6337" y="11"/>
                  </a:lnTo>
                  <a:lnTo>
                    <a:pt x="5963" y="57"/>
                  </a:lnTo>
                  <a:lnTo>
                    <a:pt x="5555" y="125"/>
                  </a:lnTo>
                  <a:lnTo>
                    <a:pt x="5102" y="238"/>
                  </a:lnTo>
                  <a:lnTo>
                    <a:pt x="4637" y="374"/>
                  </a:lnTo>
                  <a:lnTo>
                    <a:pt x="4399" y="454"/>
                  </a:lnTo>
                  <a:lnTo>
                    <a:pt x="4150" y="533"/>
                  </a:lnTo>
                  <a:lnTo>
                    <a:pt x="3900" y="635"/>
                  </a:lnTo>
                  <a:lnTo>
                    <a:pt x="3662" y="737"/>
                  </a:lnTo>
                  <a:lnTo>
                    <a:pt x="3413" y="850"/>
                  </a:lnTo>
                  <a:lnTo>
                    <a:pt x="3163" y="975"/>
                  </a:lnTo>
                  <a:lnTo>
                    <a:pt x="2925" y="1111"/>
                  </a:lnTo>
                  <a:lnTo>
                    <a:pt x="2687" y="1258"/>
                  </a:lnTo>
                  <a:lnTo>
                    <a:pt x="2449" y="1406"/>
                  </a:lnTo>
                  <a:lnTo>
                    <a:pt x="2222" y="1576"/>
                  </a:lnTo>
                  <a:lnTo>
                    <a:pt x="2007" y="1746"/>
                  </a:lnTo>
                  <a:lnTo>
                    <a:pt x="1792" y="1927"/>
                  </a:lnTo>
                  <a:lnTo>
                    <a:pt x="1588" y="2120"/>
                  </a:lnTo>
                  <a:lnTo>
                    <a:pt x="1395" y="2324"/>
                  </a:lnTo>
                  <a:lnTo>
                    <a:pt x="1214" y="2528"/>
                  </a:lnTo>
                  <a:lnTo>
                    <a:pt x="1043" y="2755"/>
                  </a:lnTo>
                  <a:lnTo>
                    <a:pt x="885" y="2993"/>
                  </a:lnTo>
                  <a:lnTo>
                    <a:pt x="737" y="3242"/>
                  </a:lnTo>
                  <a:lnTo>
                    <a:pt x="613" y="3492"/>
                  </a:lnTo>
                  <a:lnTo>
                    <a:pt x="511" y="3764"/>
                  </a:lnTo>
                  <a:lnTo>
                    <a:pt x="409" y="4047"/>
                  </a:lnTo>
                  <a:lnTo>
                    <a:pt x="341" y="4331"/>
                  </a:lnTo>
                  <a:lnTo>
                    <a:pt x="250" y="4761"/>
                  </a:lnTo>
                  <a:lnTo>
                    <a:pt x="182" y="5181"/>
                  </a:lnTo>
                  <a:lnTo>
                    <a:pt x="125" y="5612"/>
                  </a:lnTo>
                  <a:lnTo>
                    <a:pt x="80" y="6031"/>
                  </a:lnTo>
                  <a:lnTo>
                    <a:pt x="46" y="6462"/>
                  </a:lnTo>
                  <a:lnTo>
                    <a:pt x="12" y="6893"/>
                  </a:lnTo>
                  <a:lnTo>
                    <a:pt x="1" y="7323"/>
                  </a:lnTo>
                  <a:lnTo>
                    <a:pt x="1" y="7754"/>
                  </a:lnTo>
                  <a:lnTo>
                    <a:pt x="1" y="8060"/>
                  </a:lnTo>
                  <a:lnTo>
                    <a:pt x="35" y="8060"/>
                  </a:lnTo>
                  <a:lnTo>
                    <a:pt x="35" y="7754"/>
                  </a:lnTo>
                  <a:lnTo>
                    <a:pt x="35" y="7323"/>
                  </a:lnTo>
                  <a:lnTo>
                    <a:pt x="46" y="6893"/>
                  </a:lnTo>
                  <a:lnTo>
                    <a:pt x="80" y="6462"/>
                  </a:lnTo>
                  <a:lnTo>
                    <a:pt x="114" y="6042"/>
                  </a:lnTo>
                  <a:lnTo>
                    <a:pt x="159" y="5612"/>
                  </a:lnTo>
                  <a:lnTo>
                    <a:pt x="216" y="5181"/>
                  </a:lnTo>
                  <a:lnTo>
                    <a:pt x="284" y="4761"/>
                  </a:lnTo>
                  <a:lnTo>
                    <a:pt x="375" y="4342"/>
                  </a:lnTo>
                  <a:lnTo>
                    <a:pt x="443" y="4047"/>
                  </a:lnTo>
                  <a:lnTo>
                    <a:pt x="533" y="3775"/>
                  </a:lnTo>
                  <a:lnTo>
                    <a:pt x="647" y="3514"/>
                  </a:lnTo>
                  <a:lnTo>
                    <a:pt x="771" y="3254"/>
                  </a:lnTo>
                  <a:lnTo>
                    <a:pt x="919" y="3016"/>
                  </a:lnTo>
                  <a:lnTo>
                    <a:pt x="1066" y="2777"/>
                  </a:lnTo>
                  <a:lnTo>
                    <a:pt x="1236" y="2551"/>
                  </a:lnTo>
                  <a:lnTo>
                    <a:pt x="1418" y="2347"/>
                  </a:lnTo>
                  <a:lnTo>
                    <a:pt x="1610" y="2143"/>
                  </a:lnTo>
                  <a:lnTo>
                    <a:pt x="1814" y="1950"/>
                  </a:lnTo>
                  <a:lnTo>
                    <a:pt x="2030" y="1769"/>
                  </a:lnTo>
                  <a:lnTo>
                    <a:pt x="2245" y="1599"/>
                  </a:lnTo>
                  <a:lnTo>
                    <a:pt x="2472" y="1440"/>
                  </a:lnTo>
                  <a:lnTo>
                    <a:pt x="2710" y="1281"/>
                  </a:lnTo>
                  <a:lnTo>
                    <a:pt x="2948" y="1145"/>
                  </a:lnTo>
                  <a:lnTo>
                    <a:pt x="3186" y="1009"/>
                  </a:lnTo>
                  <a:lnTo>
                    <a:pt x="3424" y="884"/>
                  </a:lnTo>
                  <a:lnTo>
                    <a:pt x="3673" y="771"/>
                  </a:lnTo>
                  <a:lnTo>
                    <a:pt x="3912" y="669"/>
                  </a:lnTo>
                  <a:lnTo>
                    <a:pt x="4161" y="567"/>
                  </a:lnTo>
                  <a:lnTo>
                    <a:pt x="4410" y="476"/>
                  </a:lnTo>
                  <a:lnTo>
                    <a:pt x="4648" y="397"/>
                  </a:lnTo>
                  <a:lnTo>
                    <a:pt x="5113" y="261"/>
                  </a:lnTo>
                  <a:lnTo>
                    <a:pt x="5555" y="159"/>
                  </a:lnTo>
                  <a:lnTo>
                    <a:pt x="5975" y="91"/>
                  </a:lnTo>
                  <a:lnTo>
                    <a:pt x="6337" y="45"/>
                  </a:lnTo>
                  <a:lnTo>
                    <a:pt x="6655" y="34"/>
                  </a:lnTo>
                  <a:lnTo>
                    <a:pt x="6655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21"/>
            <p:cNvSpPr/>
            <p:nvPr/>
          </p:nvSpPr>
          <p:spPr>
            <a:xfrm>
              <a:off x="3947790" y="-258237"/>
              <a:ext cx="290701" cy="86052"/>
            </a:xfrm>
            <a:custGeom>
              <a:avLst/>
              <a:gdLst/>
              <a:ahLst/>
              <a:cxnLst/>
              <a:rect l="l" t="t" r="r" b="b"/>
              <a:pathLst>
                <a:path w="8084" h="2393" extrusionOk="0">
                  <a:moveTo>
                    <a:pt x="1" y="0"/>
                  </a:moveTo>
                  <a:lnTo>
                    <a:pt x="1" y="2392"/>
                  </a:lnTo>
                  <a:lnTo>
                    <a:pt x="8084" y="2392"/>
                  </a:lnTo>
                  <a:lnTo>
                    <a:pt x="808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21"/>
            <p:cNvSpPr/>
            <p:nvPr/>
          </p:nvSpPr>
          <p:spPr>
            <a:xfrm>
              <a:off x="3958793" y="-258237"/>
              <a:ext cx="268693" cy="341620"/>
            </a:xfrm>
            <a:custGeom>
              <a:avLst/>
              <a:gdLst/>
              <a:ahLst/>
              <a:cxnLst/>
              <a:rect l="l" t="t" r="r" b="b"/>
              <a:pathLst>
                <a:path w="7472" h="9500" extrusionOk="0">
                  <a:moveTo>
                    <a:pt x="1" y="0"/>
                  </a:moveTo>
                  <a:lnTo>
                    <a:pt x="1" y="9251"/>
                  </a:lnTo>
                  <a:lnTo>
                    <a:pt x="12" y="9296"/>
                  </a:lnTo>
                  <a:lnTo>
                    <a:pt x="24" y="9341"/>
                  </a:lnTo>
                  <a:lnTo>
                    <a:pt x="46" y="9387"/>
                  </a:lnTo>
                  <a:lnTo>
                    <a:pt x="80" y="9421"/>
                  </a:lnTo>
                  <a:lnTo>
                    <a:pt x="114" y="9455"/>
                  </a:lnTo>
                  <a:lnTo>
                    <a:pt x="160" y="9477"/>
                  </a:lnTo>
                  <a:lnTo>
                    <a:pt x="205" y="9489"/>
                  </a:lnTo>
                  <a:lnTo>
                    <a:pt x="250" y="9500"/>
                  </a:lnTo>
                  <a:lnTo>
                    <a:pt x="7222" y="9500"/>
                  </a:lnTo>
                  <a:lnTo>
                    <a:pt x="7267" y="9489"/>
                  </a:lnTo>
                  <a:lnTo>
                    <a:pt x="7324" y="9477"/>
                  </a:lnTo>
                  <a:lnTo>
                    <a:pt x="7358" y="9455"/>
                  </a:lnTo>
                  <a:lnTo>
                    <a:pt x="7403" y="9421"/>
                  </a:lnTo>
                  <a:lnTo>
                    <a:pt x="7437" y="9387"/>
                  </a:lnTo>
                  <a:lnTo>
                    <a:pt x="7460" y="9341"/>
                  </a:lnTo>
                  <a:lnTo>
                    <a:pt x="7471" y="9296"/>
                  </a:lnTo>
                  <a:lnTo>
                    <a:pt x="7471" y="9251"/>
                  </a:lnTo>
                  <a:lnTo>
                    <a:pt x="74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21"/>
            <p:cNvSpPr/>
            <p:nvPr/>
          </p:nvSpPr>
          <p:spPr>
            <a:xfrm>
              <a:off x="3958793" y="-243566"/>
              <a:ext cx="268693" cy="99897"/>
            </a:xfrm>
            <a:custGeom>
              <a:avLst/>
              <a:gdLst/>
              <a:ahLst/>
              <a:cxnLst/>
              <a:rect l="l" t="t" r="r" b="b"/>
              <a:pathLst>
                <a:path w="7472" h="2778" extrusionOk="0">
                  <a:moveTo>
                    <a:pt x="1" y="0"/>
                  </a:moveTo>
                  <a:lnTo>
                    <a:pt x="1" y="2211"/>
                  </a:lnTo>
                  <a:lnTo>
                    <a:pt x="7471" y="2778"/>
                  </a:lnTo>
                  <a:lnTo>
                    <a:pt x="7471" y="0"/>
                  </a:lnTo>
                  <a:close/>
                </a:path>
              </a:pathLst>
            </a:custGeom>
            <a:solidFill>
              <a:srgbClr val="0A0A0A">
                <a:alpha val="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7750" y="365760"/>
            <a:ext cx="77085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senal"/>
              <a:buNone/>
              <a:defRPr sz="3000" b="1">
                <a:solidFill>
                  <a:schemeClr val="dk1"/>
                </a:solidFill>
                <a:latin typeface="Arsenal"/>
                <a:ea typeface="Arsenal"/>
                <a:cs typeface="Arsenal"/>
                <a:sym typeface="Arsen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uphan"/>
              <a:buNone/>
              <a:defRPr sz="3500" b="1">
                <a:solidFill>
                  <a:schemeClr val="dk1"/>
                </a:solidFill>
                <a:latin typeface="Anuphan"/>
                <a:ea typeface="Anuphan"/>
                <a:cs typeface="Anuphan"/>
                <a:sym typeface="Anupha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uphan"/>
              <a:buNone/>
              <a:defRPr sz="3500" b="1">
                <a:solidFill>
                  <a:schemeClr val="dk1"/>
                </a:solidFill>
                <a:latin typeface="Anuphan"/>
                <a:ea typeface="Anuphan"/>
                <a:cs typeface="Anuphan"/>
                <a:sym typeface="Anupha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uphan"/>
              <a:buNone/>
              <a:defRPr sz="3500" b="1">
                <a:solidFill>
                  <a:schemeClr val="dk1"/>
                </a:solidFill>
                <a:latin typeface="Anuphan"/>
                <a:ea typeface="Anuphan"/>
                <a:cs typeface="Anuphan"/>
                <a:sym typeface="Anupha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uphan"/>
              <a:buNone/>
              <a:defRPr sz="3500" b="1">
                <a:solidFill>
                  <a:schemeClr val="dk1"/>
                </a:solidFill>
                <a:latin typeface="Anuphan"/>
                <a:ea typeface="Anuphan"/>
                <a:cs typeface="Anuphan"/>
                <a:sym typeface="Anupha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uphan"/>
              <a:buNone/>
              <a:defRPr sz="3500" b="1">
                <a:solidFill>
                  <a:schemeClr val="dk1"/>
                </a:solidFill>
                <a:latin typeface="Anuphan"/>
                <a:ea typeface="Anuphan"/>
                <a:cs typeface="Anuphan"/>
                <a:sym typeface="Anupha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uphan"/>
              <a:buNone/>
              <a:defRPr sz="3500" b="1">
                <a:solidFill>
                  <a:schemeClr val="dk1"/>
                </a:solidFill>
                <a:latin typeface="Anuphan"/>
                <a:ea typeface="Anuphan"/>
                <a:cs typeface="Anuphan"/>
                <a:sym typeface="Anupha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uphan"/>
              <a:buNone/>
              <a:defRPr sz="3500" b="1">
                <a:solidFill>
                  <a:schemeClr val="dk1"/>
                </a:solidFill>
                <a:latin typeface="Anuphan"/>
                <a:ea typeface="Anuphan"/>
                <a:cs typeface="Anuphan"/>
                <a:sym typeface="Anupha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uphan"/>
              <a:buNone/>
              <a:defRPr sz="3500" b="1">
                <a:solidFill>
                  <a:schemeClr val="dk1"/>
                </a:solidFill>
                <a:latin typeface="Anuphan"/>
                <a:ea typeface="Anuphan"/>
                <a:cs typeface="Anuphan"/>
                <a:sym typeface="Anuphan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92700" y="1351875"/>
            <a:ext cx="7711800" cy="324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Outfit"/>
              <a:buChar char="●"/>
              <a:defRPr sz="1200">
                <a:solidFill>
                  <a:schemeClr val="lt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Outfit"/>
              <a:buChar char="○"/>
              <a:defRPr sz="1200">
                <a:solidFill>
                  <a:schemeClr val="lt1"/>
                </a:solidFill>
                <a:latin typeface="Outfit"/>
                <a:ea typeface="Outfit"/>
                <a:cs typeface="Outfit"/>
                <a:sym typeface="Outfit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Outfit"/>
              <a:buChar char="■"/>
              <a:defRPr sz="1200">
                <a:solidFill>
                  <a:schemeClr val="lt1"/>
                </a:solidFill>
                <a:latin typeface="Outfit"/>
                <a:ea typeface="Outfit"/>
                <a:cs typeface="Outfit"/>
                <a:sym typeface="Outfit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Outfit"/>
              <a:buChar char="●"/>
              <a:defRPr sz="1200">
                <a:solidFill>
                  <a:schemeClr val="lt1"/>
                </a:solidFill>
                <a:latin typeface="Outfit"/>
                <a:ea typeface="Outfit"/>
                <a:cs typeface="Outfit"/>
                <a:sym typeface="Outfit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Outfit"/>
              <a:buChar char="○"/>
              <a:defRPr sz="1200">
                <a:solidFill>
                  <a:schemeClr val="lt1"/>
                </a:solidFill>
                <a:latin typeface="Outfit"/>
                <a:ea typeface="Outfit"/>
                <a:cs typeface="Outfit"/>
                <a:sym typeface="Outfit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Outfit"/>
              <a:buChar char="■"/>
              <a:defRPr sz="1200">
                <a:solidFill>
                  <a:schemeClr val="lt1"/>
                </a:solidFill>
                <a:latin typeface="Outfit"/>
                <a:ea typeface="Outfit"/>
                <a:cs typeface="Outfit"/>
                <a:sym typeface="Outfit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Outfit"/>
              <a:buChar char="●"/>
              <a:defRPr sz="1200">
                <a:solidFill>
                  <a:schemeClr val="lt1"/>
                </a:solidFill>
                <a:latin typeface="Outfit"/>
                <a:ea typeface="Outfit"/>
                <a:cs typeface="Outfit"/>
                <a:sym typeface="Outfit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Outfit"/>
              <a:buChar char="○"/>
              <a:defRPr sz="1200">
                <a:solidFill>
                  <a:schemeClr val="lt1"/>
                </a:solidFill>
                <a:latin typeface="Outfit"/>
                <a:ea typeface="Outfit"/>
                <a:cs typeface="Outfit"/>
                <a:sym typeface="Outfit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Outfit"/>
              <a:buChar char="■"/>
              <a:defRPr sz="1200">
                <a:solidFill>
                  <a:schemeClr val="lt1"/>
                </a:solidFill>
                <a:latin typeface="Outfit"/>
                <a:ea typeface="Outfit"/>
                <a:cs typeface="Outfit"/>
                <a:sym typeface="Outfi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5" r:id="rId8"/>
    <p:sldLayoutId id="2147483667" r:id="rId9"/>
    <p:sldLayoutId id="2147483668" r:id="rId10"/>
    <p:sldLayoutId id="2147483670" r:id="rId11"/>
    <p:sldLayoutId id="2147483671" r:id="rId12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344791" y="1204656"/>
            <a:ext cx="4913257" cy="2224500"/>
          </a:xfrm>
        </p:spPr>
        <p:txBody>
          <a:bodyPr/>
          <a:lstStyle/>
          <a:p>
            <a:pPr algn="ctr"/>
            <a:r>
              <a:rPr lang="ru-RU" sz="4800" dirty="0">
                <a:latin typeface="Arsenal" panose="020B0604020202020204" charset="-52"/>
              </a:rPr>
              <a:t>Образовательная платформа «Лига знаний</a:t>
            </a:r>
            <a:r>
              <a:rPr lang="ru-RU" sz="4800" dirty="0" smtClean="0">
                <a:latin typeface="Arsenal" panose="020B0604020202020204" charset="-52"/>
              </a:rPr>
              <a:t>»</a:t>
            </a:r>
            <a:endParaRPr lang="ru-RU" sz="48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5691754" y="3781298"/>
            <a:ext cx="313258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ru-RU" dirty="0" smtClean="0">
                <a:solidFill>
                  <a:schemeClr val="accent3">
                    <a:lumMod val="25000"/>
                  </a:schemeClr>
                </a:solidFill>
              </a:rPr>
              <a:t>Выполнил студент группы 21ВЕБ-1</a:t>
            </a:r>
          </a:p>
          <a:p>
            <a:pPr lvl="0"/>
            <a:r>
              <a:rPr lang="ru-RU" dirty="0" err="1" smtClean="0">
                <a:solidFill>
                  <a:schemeClr val="accent3">
                    <a:lumMod val="25000"/>
                  </a:schemeClr>
                </a:solidFill>
              </a:rPr>
              <a:t>Валикаева</a:t>
            </a:r>
            <a:r>
              <a:rPr lang="ru-RU" dirty="0" smtClean="0">
                <a:solidFill>
                  <a:schemeClr val="accent3">
                    <a:lumMod val="25000"/>
                  </a:schemeClr>
                </a:solidFill>
              </a:rPr>
              <a:t> Полина</a:t>
            </a:r>
            <a:endParaRPr lang="en-US" dirty="0">
              <a:solidFill>
                <a:schemeClr val="accent3">
                  <a:lumMod val="2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65052" y="4678136"/>
            <a:ext cx="672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 smtClean="0">
                <a:solidFill>
                  <a:schemeClr val="bg2"/>
                </a:solidFill>
                <a:latin typeface="Arsenal" panose="020B0604020202020204" charset="-52"/>
              </a:rPr>
              <a:t>2024</a:t>
            </a:r>
            <a:endParaRPr lang="ru-RU" sz="1800" dirty="0">
              <a:solidFill>
                <a:schemeClr val="bg2"/>
              </a:solidFill>
              <a:latin typeface="Arsenal" panose="020B060402020202020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179874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0" name="Google Shape;1530;p39"/>
          <p:cNvGrpSpPr/>
          <p:nvPr/>
        </p:nvGrpSpPr>
        <p:grpSpPr>
          <a:xfrm>
            <a:off x="432050" y="1697550"/>
            <a:ext cx="3146493" cy="2901877"/>
            <a:chOff x="127250" y="1697550"/>
            <a:chExt cx="3146493" cy="2901877"/>
          </a:xfrm>
        </p:grpSpPr>
        <p:grpSp>
          <p:nvGrpSpPr>
            <p:cNvPr id="1531" name="Google Shape;1531;p39"/>
            <p:cNvGrpSpPr/>
            <p:nvPr/>
          </p:nvGrpSpPr>
          <p:grpSpPr>
            <a:xfrm flipH="1">
              <a:off x="127250" y="1697550"/>
              <a:ext cx="1663053" cy="1403351"/>
              <a:chOff x="-1168150" y="1945200"/>
              <a:chExt cx="1663053" cy="1403351"/>
            </a:xfrm>
          </p:grpSpPr>
          <p:sp>
            <p:nvSpPr>
              <p:cNvPr id="1532" name="Google Shape;1532;p39"/>
              <p:cNvSpPr/>
              <p:nvPr/>
            </p:nvSpPr>
            <p:spPr>
              <a:xfrm>
                <a:off x="-400550" y="2997454"/>
                <a:ext cx="418688" cy="279434"/>
              </a:xfrm>
              <a:custGeom>
                <a:avLst/>
                <a:gdLst/>
                <a:ahLst/>
                <a:cxnLst/>
                <a:rect l="l" t="t" r="r" b="b"/>
                <a:pathLst>
                  <a:path w="7694" h="5135" extrusionOk="0">
                    <a:moveTo>
                      <a:pt x="650" y="0"/>
                    </a:moveTo>
                    <a:lnTo>
                      <a:pt x="1" y="5135"/>
                    </a:lnTo>
                    <a:lnTo>
                      <a:pt x="7044" y="5135"/>
                    </a:lnTo>
                    <a:lnTo>
                      <a:pt x="769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3" name="Google Shape;1533;p39"/>
              <p:cNvSpPr/>
              <p:nvPr/>
            </p:nvSpPr>
            <p:spPr>
              <a:xfrm>
                <a:off x="-400550" y="2997454"/>
                <a:ext cx="418688" cy="279434"/>
              </a:xfrm>
              <a:custGeom>
                <a:avLst/>
                <a:gdLst/>
                <a:ahLst/>
                <a:cxnLst/>
                <a:rect l="l" t="t" r="r" b="b"/>
                <a:pathLst>
                  <a:path w="7694" h="5135" fill="none" extrusionOk="0">
                    <a:moveTo>
                      <a:pt x="1" y="5135"/>
                    </a:moveTo>
                    <a:lnTo>
                      <a:pt x="7044" y="5135"/>
                    </a:lnTo>
                    <a:lnTo>
                      <a:pt x="7693" y="0"/>
                    </a:lnTo>
                    <a:lnTo>
                      <a:pt x="650" y="0"/>
                    </a:lnTo>
                    <a:lnTo>
                      <a:pt x="1" y="5135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4" name="Google Shape;1534;p39"/>
              <p:cNvSpPr/>
              <p:nvPr/>
            </p:nvSpPr>
            <p:spPr>
              <a:xfrm>
                <a:off x="-375627" y="3055625"/>
                <a:ext cx="386473" cy="74824"/>
              </a:xfrm>
              <a:custGeom>
                <a:avLst/>
                <a:gdLst/>
                <a:ahLst/>
                <a:cxnLst/>
                <a:rect l="l" t="t" r="r" b="b"/>
                <a:pathLst>
                  <a:path w="7102" h="1375" extrusionOk="0">
                    <a:moveTo>
                      <a:pt x="58" y="0"/>
                    </a:moveTo>
                    <a:lnTo>
                      <a:pt x="58" y="0"/>
                    </a:lnTo>
                    <a:lnTo>
                      <a:pt x="1" y="439"/>
                    </a:lnTo>
                    <a:lnTo>
                      <a:pt x="1" y="439"/>
                    </a:lnTo>
                    <a:lnTo>
                      <a:pt x="58" y="0"/>
                    </a:lnTo>
                    <a:close/>
                    <a:moveTo>
                      <a:pt x="7101" y="0"/>
                    </a:moveTo>
                    <a:lnTo>
                      <a:pt x="7101" y="0"/>
                    </a:lnTo>
                    <a:lnTo>
                      <a:pt x="6930" y="1374"/>
                    </a:lnTo>
                    <a:lnTo>
                      <a:pt x="6930" y="1374"/>
                    </a:lnTo>
                    <a:lnTo>
                      <a:pt x="7101" y="0"/>
                    </a:lnTo>
                    <a:close/>
                  </a:path>
                </a:pathLst>
              </a:custGeom>
              <a:solidFill>
                <a:srgbClr val="D9E2E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5" name="Google Shape;1535;p39"/>
              <p:cNvSpPr/>
              <p:nvPr/>
            </p:nvSpPr>
            <p:spPr>
              <a:xfrm>
                <a:off x="-375627" y="3055625"/>
                <a:ext cx="3156" cy="23944"/>
              </a:xfrm>
              <a:custGeom>
                <a:avLst/>
                <a:gdLst/>
                <a:ahLst/>
                <a:cxnLst/>
                <a:rect l="l" t="t" r="r" b="b"/>
                <a:pathLst>
                  <a:path w="58" h="440" fill="none" extrusionOk="0">
                    <a:moveTo>
                      <a:pt x="58" y="0"/>
                    </a:moveTo>
                    <a:lnTo>
                      <a:pt x="58" y="0"/>
                    </a:lnTo>
                    <a:lnTo>
                      <a:pt x="1" y="439"/>
                    </a:lnTo>
                    <a:lnTo>
                      <a:pt x="1" y="439"/>
                    </a:lnTo>
                    <a:lnTo>
                      <a:pt x="58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6" name="Google Shape;1536;p39"/>
              <p:cNvSpPr/>
              <p:nvPr/>
            </p:nvSpPr>
            <p:spPr>
              <a:xfrm>
                <a:off x="1425" y="3055625"/>
                <a:ext cx="9414" cy="74824"/>
              </a:xfrm>
              <a:custGeom>
                <a:avLst/>
                <a:gdLst/>
                <a:ahLst/>
                <a:cxnLst/>
                <a:rect l="l" t="t" r="r" b="b"/>
                <a:pathLst>
                  <a:path w="173" h="1375" fill="none" extrusionOk="0">
                    <a:moveTo>
                      <a:pt x="172" y="0"/>
                    </a:moveTo>
                    <a:lnTo>
                      <a:pt x="172" y="0"/>
                    </a:lnTo>
                    <a:lnTo>
                      <a:pt x="1" y="1374"/>
                    </a:lnTo>
                    <a:lnTo>
                      <a:pt x="1" y="1374"/>
                    </a:lnTo>
                    <a:lnTo>
                      <a:pt x="172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7" name="Google Shape;1537;p39"/>
              <p:cNvSpPr/>
              <p:nvPr/>
            </p:nvSpPr>
            <p:spPr>
              <a:xfrm>
                <a:off x="-375627" y="3055625"/>
                <a:ext cx="386473" cy="74824"/>
              </a:xfrm>
              <a:custGeom>
                <a:avLst/>
                <a:gdLst/>
                <a:ahLst/>
                <a:cxnLst/>
                <a:rect l="l" t="t" r="r" b="b"/>
                <a:pathLst>
                  <a:path w="7102" h="1375" extrusionOk="0">
                    <a:moveTo>
                      <a:pt x="58" y="0"/>
                    </a:moveTo>
                    <a:lnTo>
                      <a:pt x="1" y="439"/>
                    </a:lnTo>
                    <a:lnTo>
                      <a:pt x="6930" y="1374"/>
                    </a:lnTo>
                    <a:lnTo>
                      <a:pt x="7101" y="0"/>
                    </a:lnTo>
                    <a:close/>
                  </a:path>
                </a:pathLst>
              </a:custGeom>
              <a:solidFill>
                <a:srgbClr val="0A0A0A">
                  <a:alpha val="106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8" name="Google Shape;1538;p39"/>
              <p:cNvSpPr/>
              <p:nvPr/>
            </p:nvSpPr>
            <p:spPr>
              <a:xfrm>
                <a:off x="-375627" y="3055625"/>
                <a:ext cx="386473" cy="74824"/>
              </a:xfrm>
              <a:custGeom>
                <a:avLst/>
                <a:gdLst/>
                <a:ahLst/>
                <a:cxnLst/>
                <a:rect l="l" t="t" r="r" b="b"/>
                <a:pathLst>
                  <a:path w="7102" h="1375" fill="none" extrusionOk="0">
                    <a:moveTo>
                      <a:pt x="7101" y="0"/>
                    </a:moveTo>
                    <a:lnTo>
                      <a:pt x="58" y="0"/>
                    </a:lnTo>
                    <a:lnTo>
                      <a:pt x="1" y="439"/>
                    </a:lnTo>
                    <a:lnTo>
                      <a:pt x="6930" y="1374"/>
                    </a:lnTo>
                    <a:lnTo>
                      <a:pt x="710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9" name="Google Shape;1539;p39"/>
              <p:cNvSpPr/>
              <p:nvPr/>
            </p:nvSpPr>
            <p:spPr>
              <a:xfrm>
                <a:off x="-1168150" y="1945200"/>
                <a:ext cx="1663053" cy="1110498"/>
              </a:xfrm>
              <a:custGeom>
                <a:avLst/>
                <a:gdLst/>
                <a:ahLst/>
                <a:cxnLst/>
                <a:rect l="l" t="t" r="r" b="b"/>
                <a:pathLst>
                  <a:path w="30561" h="20407" extrusionOk="0">
                    <a:moveTo>
                      <a:pt x="153" y="1"/>
                    </a:moveTo>
                    <a:lnTo>
                      <a:pt x="96" y="20"/>
                    </a:lnTo>
                    <a:lnTo>
                      <a:pt x="39" y="58"/>
                    </a:lnTo>
                    <a:lnTo>
                      <a:pt x="1" y="96"/>
                    </a:lnTo>
                    <a:lnTo>
                      <a:pt x="1" y="154"/>
                    </a:lnTo>
                    <a:lnTo>
                      <a:pt x="1" y="20253"/>
                    </a:lnTo>
                    <a:lnTo>
                      <a:pt x="1" y="20311"/>
                    </a:lnTo>
                    <a:lnTo>
                      <a:pt x="39" y="20368"/>
                    </a:lnTo>
                    <a:lnTo>
                      <a:pt x="96" y="20406"/>
                    </a:lnTo>
                    <a:lnTo>
                      <a:pt x="30484" y="20406"/>
                    </a:lnTo>
                    <a:lnTo>
                      <a:pt x="30522" y="20368"/>
                    </a:lnTo>
                    <a:lnTo>
                      <a:pt x="30560" y="20311"/>
                    </a:lnTo>
                    <a:lnTo>
                      <a:pt x="30560" y="20253"/>
                    </a:lnTo>
                    <a:lnTo>
                      <a:pt x="30560" y="154"/>
                    </a:lnTo>
                    <a:lnTo>
                      <a:pt x="30560" y="96"/>
                    </a:lnTo>
                    <a:lnTo>
                      <a:pt x="30522" y="58"/>
                    </a:lnTo>
                    <a:lnTo>
                      <a:pt x="30484" y="20"/>
                    </a:lnTo>
                    <a:lnTo>
                      <a:pt x="3040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" name="Google Shape;1540;p39"/>
              <p:cNvSpPr/>
              <p:nvPr/>
            </p:nvSpPr>
            <p:spPr>
              <a:xfrm>
                <a:off x="-1168150" y="1945200"/>
                <a:ext cx="1663053" cy="1110498"/>
              </a:xfrm>
              <a:custGeom>
                <a:avLst/>
                <a:gdLst/>
                <a:ahLst/>
                <a:cxnLst/>
                <a:rect l="l" t="t" r="r" b="b"/>
                <a:pathLst>
                  <a:path w="30561" h="20407" fill="none" extrusionOk="0">
                    <a:moveTo>
                      <a:pt x="153" y="20406"/>
                    </a:moveTo>
                    <a:lnTo>
                      <a:pt x="30408" y="20406"/>
                    </a:lnTo>
                    <a:lnTo>
                      <a:pt x="30408" y="20406"/>
                    </a:lnTo>
                    <a:lnTo>
                      <a:pt x="30484" y="20406"/>
                    </a:lnTo>
                    <a:lnTo>
                      <a:pt x="30522" y="20368"/>
                    </a:lnTo>
                    <a:lnTo>
                      <a:pt x="30560" y="20311"/>
                    </a:lnTo>
                    <a:lnTo>
                      <a:pt x="30560" y="20253"/>
                    </a:lnTo>
                    <a:lnTo>
                      <a:pt x="30560" y="154"/>
                    </a:lnTo>
                    <a:lnTo>
                      <a:pt x="30560" y="154"/>
                    </a:lnTo>
                    <a:lnTo>
                      <a:pt x="30560" y="96"/>
                    </a:lnTo>
                    <a:lnTo>
                      <a:pt x="30522" y="58"/>
                    </a:lnTo>
                    <a:lnTo>
                      <a:pt x="30484" y="20"/>
                    </a:lnTo>
                    <a:lnTo>
                      <a:pt x="30408" y="1"/>
                    </a:lnTo>
                    <a:lnTo>
                      <a:pt x="153" y="1"/>
                    </a:lnTo>
                    <a:lnTo>
                      <a:pt x="153" y="1"/>
                    </a:lnTo>
                    <a:lnTo>
                      <a:pt x="96" y="20"/>
                    </a:lnTo>
                    <a:lnTo>
                      <a:pt x="39" y="58"/>
                    </a:lnTo>
                    <a:lnTo>
                      <a:pt x="1" y="96"/>
                    </a:lnTo>
                    <a:lnTo>
                      <a:pt x="1" y="154"/>
                    </a:lnTo>
                    <a:lnTo>
                      <a:pt x="1" y="20253"/>
                    </a:lnTo>
                    <a:lnTo>
                      <a:pt x="1" y="20253"/>
                    </a:lnTo>
                    <a:lnTo>
                      <a:pt x="1" y="20311"/>
                    </a:lnTo>
                    <a:lnTo>
                      <a:pt x="39" y="20368"/>
                    </a:lnTo>
                    <a:lnTo>
                      <a:pt x="96" y="20406"/>
                    </a:lnTo>
                    <a:lnTo>
                      <a:pt x="153" y="20406"/>
                    </a:lnTo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39"/>
              <p:cNvSpPr/>
              <p:nvPr/>
            </p:nvSpPr>
            <p:spPr>
              <a:xfrm>
                <a:off x="-1131800" y="1982639"/>
                <a:ext cx="1590351" cy="1035619"/>
              </a:xfrm>
              <a:custGeom>
                <a:avLst/>
                <a:gdLst/>
                <a:ahLst/>
                <a:cxnLst/>
                <a:rect l="l" t="t" r="r" b="b"/>
                <a:pathLst>
                  <a:path w="29225" h="19031" extrusionOk="0">
                    <a:moveTo>
                      <a:pt x="1" y="0"/>
                    </a:moveTo>
                    <a:lnTo>
                      <a:pt x="1" y="19031"/>
                    </a:lnTo>
                    <a:lnTo>
                      <a:pt x="29224" y="19031"/>
                    </a:lnTo>
                    <a:lnTo>
                      <a:pt x="2922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" name="Google Shape;1542;p39"/>
              <p:cNvSpPr/>
              <p:nvPr/>
            </p:nvSpPr>
            <p:spPr>
              <a:xfrm>
                <a:off x="-1131800" y="1982639"/>
                <a:ext cx="1590351" cy="1035619"/>
              </a:xfrm>
              <a:custGeom>
                <a:avLst/>
                <a:gdLst/>
                <a:ahLst/>
                <a:cxnLst/>
                <a:rect l="l" t="t" r="r" b="b"/>
                <a:pathLst>
                  <a:path w="29225" h="19031" fill="none" extrusionOk="0">
                    <a:moveTo>
                      <a:pt x="1" y="19031"/>
                    </a:moveTo>
                    <a:lnTo>
                      <a:pt x="29224" y="19031"/>
                    </a:lnTo>
                    <a:lnTo>
                      <a:pt x="29224" y="0"/>
                    </a:lnTo>
                    <a:lnTo>
                      <a:pt x="1" y="0"/>
                    </a:lnTo>
                    <a:lnTo>
                      <a:pt x="1" y="19031"/>
                    </a:lnTo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3" name="Google Shape;1543;p39"/>
              <p:cNvSpPr/>
              <p:nvPr/>
            </p:nvSpPr>
            <p:spPr>
              <a:xfrm>
                <a:off x="-74377" y="2156064"/>
                <a:ext cx="456019" cy="281556"/>
              </a:xfrm>
              <a:custGeom>
                <a:avLst/>
                <a:gdLst/>
                <a:ahLst/>
                <a:cxnLst/>
                <a:rect l="l" t="t" r="r" b="b"/>
                <a:pathLst>
                  <a:path w="8380" h="5174" extrusionOk="0">
                    <a:moveTo>
                      <a:pt x="1756" y="1"/>
                    </a:moveTo>
                    <a:lnTo>
                      <a:pt x="1604" y="20"/>
                    </a:lnTo>
                    <a:lnTo>
                      <a:pt x="1451" y="77"/>
                    </a:lnTo>
                    <a:lnTo>
                      <a:pt x="1317" y="173"/>
                    </a:lnTo>
                    <a:lnTo>
                      <a:pt x="1184" y="287"/>
                    </a:lnTo>
                    <a:lnTo>
                      <a:pt x="1088" y="421"/>
                    </a:lnTo>
                    <a:lnTo>
                      <a:pt x="1012" y="593"/>
                    </a:lnTo>
                    <a:lnTo>
                      <a:pt x="974" y="764"/>
                    </a:lnTo>
                    <a:lnTo>
                      <a:pt x="955" y="955"/>
                    </a:lnTo>
                    <a:lnTo>
                      <a:pt x="955" y="4315"/>
                    </a:lnTo>
                    <a:lnTo>
                      <a:pt x="0" y="5174"/>
                    </a:lnTo>
                    <a:lnTo>
                      <a:pt x="7559" y="5174"/>
                    </a:lnTo>
                    <a:lnTo>
                      <a:pt x="7731" y="5155"/>
                    </a:lnTo>
                    <a:lnTo>
                      <a:pt x="7884" y="5097"/>
                    </a:lnTo>
                    <a:lnTo>
                      <a:pt x="8017" y="5021"/>
                    </a:lnTo>
                    <a:lnTo>
                      <a:pt x="8151" y="4887"/>
                    </a:lnTo>
                    <a:lnTo>
                      <a:pt x="8246" y="4754"/>
                    </a:lnTo>
                    <a:lnTo>
                      <a:pt x="8323" y="4582"/>
                    </a:lnTo>
                    <a:lnTo>
                      <a:pt x="8361" y="4410"/>
                    </a:lnTo>
                    <a:lnTo>
                      <a:pt x="8380" y="4219"/>
                    </a:lnTo>
                    <a:lnTo>
                      <a:pt x="8380" y="955"/>
                    </a:lnTo>
                    <a:lnTo>
                      <a:pt x="8361" y="764"/>
                    </a:lnTo>
                    <a:lnTo>
                      <a:pt x="8323" y="593"/>
                    </a:lnTo>
                    <a:lnTo>
                      <a:pt x="8246" y="421"/>
                    </a:lnTo>
                    <a:lnTo>
                      <a:pt x="8151" y="287"/>
                    </a:lnTo>
                    <a:lnTo>
                      <a:pt x="8017" y="173"/>
                    </a:lnTo>
                    <a:lnTo>
                      <a:pt x="7884" y="77"/>
                    </a:lnTo>
                    <a:lnTo>
                      <a:pt x="7731" y="20"/>
                    </a:lnTo>
                    <a:lnTo>
                      <a:pt x="755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" name="Google Shape;1544;p39"/>
              <p:cNvSpPr/>
              <p:nvPr/>
            </p:nvSpPr>
            <p:spPr>
              <a:xfrm>
                <a:off x="73092" y="2230887"/>
                <a:ext cx="228608" cy="4190"/>
              </a:xfrm>
              <a:custGeom>
                <a:avLst/>
                <a:gdLst/>
                <a:ahLst/>
                <a:cxnLst/>
                <a:rect l="l" t="t" r="r" b="b"/>
                <a:pathLst>
                  <a:path w="4201" h="77" extrusionOk="0">
                    <a:moveTo>
                      <a:pt x="39" y="0"/>
                    </a:moveTo>
                    <a:lnTo>
                      <a:pt x="1" y="19"/>
                    </a:lnTo>
                    <a:lnTo>
                      <a:pt x="1" y="38"/>
                    </a:lnTo>
                    <a:lnTo>
                      <a:pt x="1" y="76"/>
                    </a:lnTo>
                    <a:lnTo>
                      <a:pt x="4181" y="76"/>
                    </a:lnTo>
                    <a:lnTo>
                      <a:pt x="4200" y="38"/>
                    </a:lnTo>
                    <a:lnTo>
                      <a:pt x="4181" y="19"/>
                    </a:lnTo>
                    <a:lnTo>
                      <a:pt x="4162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" name="Google Shape;1545;p39"/>
              <p:cNvSpPr/>
              <p:nvPr/>
            </p:nvSpPr>
            <p:spPr>
              <a:xfrm>
                <a:off x="73092" y="2230887"/>
                <a:ext cx="228608" cy="4190"/>
              </a:xfrm>
              <a:custGeom>
                <a:avLst/>
                <a:gdLst/>
                <a:ahLst/>
                <a:cxnLst/>
                <a:rect l="l" t="t" r="r" b="b"/>
                <a:pathLst>
                  <a:path w="4201" h="77" fill="none" extrusionOk="0">
                    <a:moveTo>
                      <a:pt x="4162" y="0"/>
                    </a:moveTo>
                    <a:lnTo>
                      <a:pt x="39" y="0"/>
                    </a:lnTo>
                    <a:lnTo>
                      <a:pt x="39" y="0"/>
                    </a:lnTo>
                    <a:lnTo>
                      <a:pt x="1" y="19"/>
                    </a:lnTo>
                    <a:lnTo>
                      <a:pt x="1" y="38"/>
                    </a:lnTo>
                    <a:lnTo>
                      <a:pt x="1" y="38"/>
                    </a:lnTo>
                    <a:lnTo>
                      <a:pt x="1" y="76"/>
                    </a:lnTo>
                    <a:lnTo>
                      <a:pt x="39" y="76"/>
                    </a:lnTo>
                    <a:lnTo>
                      <a:pt x="4162" y="76"/>
                    </a:lnTo>
                    <a:lnTo>
                      <a:pt x="4162" y="76"/>
                    </a:lnTo>
                    <a:lnTo>
                      <a:pt x="4181" y="76"/>
                    </a:lnTo>
                    <a:lnTo>
                      <a:pt x="4200" y="38"/>
                    </a:lnTo>
                    <a:lnTo>
                      <a:pt x="4200" y="38"/>
                    </a:lnTo>
                    <a:lnTo>
                      <a:pt x="4181" y="19"/>
                    </a:lnTo>
                    <a:lnTo>
                      <a:pt x="4162" y="0"/>
                    </a:lnTo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6" name="Google Shape;1546;p39"/>
              <p:cNvSpPr/>
              <p:nvPr/>
            </p:nvSpPr>
            <p:spPr>
              <a:xfrm>
                <a:off x="73092" y="2295262"/>
                <a:ext cx="228608" cy="4190"/>
              </a:xfrm>
              <a:custGeom>
                <a:avLst/>
                <a:gdLst/>
                <a:ahLst/>
                <a:cxnLst/>
                <a:rect l="l" t="t" r="r" b="b"/>
                <a:pathLst>
                  <a:path w="4201" h="77" extrusionOk="0">
                    <a:moveTo>
                      <a:pt x="1" y="1"/>
                    </a:moveTo>
                    <a:lnTo>
                      <a:pt x="1" y="39"/>
                    </a:lnTo>
                    <a:lnTo>
                      <a:pt x="1" y="58"/>
                    </a:lnTo>
                    <a:lnTo>
                      <a:pt x="39" y="77"/>
                    </a:lnTo>
                    <a:lnTo>
                      <a:pt x="4162" y="77"/>
                    </a:lnTo>
                    <a:lnTo>
                      <a:pt x="4181" y="58"/>
                    </a:lnTo>
                    <a:lnTo>
                      <a:pt x="4200" y="39"/>
                    </a:lnTo>
                    <a:lnTo>
                      <a:pt x="4181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7" name="Google Shape;1547;p39"/>
              <p:cNvSpPr/>
              <p:nvPr/>
            </p:nvSpPr>
            <p:spPr>
              <a:xfrm>
                <a:off x="73092" y="2295262"/>
                <a:ext cx="228608" cy="4190"/>
              </a:xfrm>
              <a:custGeom>
                <a:avLst/>
                <a:gdLst/>
                <a:ahLst/>
                <a:cxnLst/>
                <a:rect l="l" t="t" r="r" b="b"/>
                <a:pathLst>
                  <a:path w="4201" h="77" fill="none" extrusionOk="0">
                    <a:moveTo>
                      <a:pt x="4162" y="1"/>
                    </a:moveTo>
                    <a:lnTo>
                      <a:pt x="39" y="1"/>
                    </a:lnTo>
                    <a:lnTo>
                      <a:pt x="39" y="1"/>
                    </a:lnTo>
                    <a:lnTo>
                      <a:pt x="1" y="1"/>
                    </a:lnTo>
                    <a:lnTo>
                      <a:pt x="1" y="39"/>
                    </a:lnTo>
                    <a:lnTo>
                      <a:pt x="1" y="39"/>
                    </a:lnTo>
                    <a:lnTo>
                      <a:pt x="1" y="58"/>
                    </a:lnTo>
                    <a:lnTo>
                      <a:pt x="39" y="77"/>
                    </a:lnTo>
                    <a:lnTo>
                      <a:pt x="4162" y="77"/>
                    </a:lnTo>
                    <a:lnTo>
                      <a:pt x="4162" y="77"/>
                    </a:lnTo>
                    <a:lnTo>
                      <a:pt x="4181" y="58"/>
                    </a:lnTo>
                    <a:lnTo>
                      <a:pt x="4200" y="39"/>
                    </a:lnTo>
                    <a:lnTo>
                      <a:pt x="4200" y="39"/>
                    </a:lnTo>
                    <a:lnTo>
                      <a:pt x="4181" y="1"/>
                    </a:lnTo>
                    <a:lnTo>
                      <a:pt x="4162" y="1"/>
                    </a:lnTo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8" name="Google Shape;1548;p39"/>
              <p:cNvSpPr/>
              <p:nvPr/>
            </p:nvSpPr>
            <p:spPr>
              <a:xfrm>
                <a:off x="167614" y="2358603"/>
                <a:ext cx="134085" cy="4245"/>
              </a:xfrm>
              <a:custGeom>
                <a:avLst/>
                <a:gdLst/>
                <a:ahLst/>
                <a:cxnLst/>
                <a:rect l="l" t="t" r="r" b="b"/>
                <a:pathLst>
                  <a:path w="2464" h="78" extrusionOk="0">
                    <a:moveTo>
                      <a:pt x="20" y="1"/>
                    </a:moveTo>
                    <a:lnTo>
                      <a:pt x="1" y="39"/>
                    </a:lnTo>
                    <a:lnTo>
                      <a:pt x="20" y="58"/>
                    </a:lnTo>
                    <a:lnTo>
                      <a:pt x="39" y="77"/>
                    </a:lnTo>
                    <a:lnTo>
                      <a:pt x="2425" y="77"/>
                    </a:lnTo>
                    <a:lnTo>
                      <a:pt x="2444" y="58"/>
                    </a:lnTo>
                    <a:lnTo>
                      <a:pt x="2463" y="39"/>
                    </a:lnTo>
                    <a:lnTo>
                      <a:pt x="2444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9" name="Google Shape;1549;p39"/>
              <p:cNvSpPr/>
              <p:nvPr/>
            </p:nvSpPr>
            <p:spPr>
              <a:xfrm>
                <a:off x="167614" y="2358603"/>
                <a:ext cx="134085" cy="4245"/>
              </a:xfrm>
              <a:custGeom>
                <a:avLst/>
                <a:gdLst/>
                <a:ahLst/>
                <a:cxnLst/>
                <a:rect l="l" t="t" r="r" b="b"/>
                <a:pathLst>
                  <a:path w="2464" h="78" fill="none" extrusionOk="0">
                    <a:moveTo>
                      <a:pt x="2425" y="1"/>
                    </a:moveTo>
                    <a:lnTo>
                      <a:pt x="39" y="1"/>
                    </a:lnTo>
                    <a:lnTo>
                      <a:pt x="39" y="1"/>
                    </a:lnTo>
                    <a:lnTo>
                      <a:pt x="20" y="1"/>
                    </a:lnTo>
                    <a:lnTo>
                      <a:pt x="1" y="39"/>
                    </a:lnTo>
                    <a:lnTo>
                      <a:pt x="1" y="39"/>
                    </a:lnTo>
                    <a:lnTo>
                      <a:pt x="20" y="58"/>
                    </a:lnTo>
                    <a:lnTo>
                      <a:pt x="39" y="77"/>
                    </a:lnTo>
                    <a:lnTo>
                      <a:pt x="2425" y="77"/>
                    </a:lnTo>
                    <a:lnTo>
                      <a:pt x="2425" y="77"/>
                    </a:lnTo>
                    <a:lnTo>
                      <a:pt x="2444" y="58"/>
                    </a:lnTo>
                    <a:lnTo>
                      <a:pt x="2463" y="39"/>
                    </a:lnTo>
                    <a:lnTo>
                      <a:pt x="2463" y="39"/>
                    </a:lnTo>
                    <a:lnTo>
                      <a:pt x="2444" y="1"/>
                    </a:lnTo>
                    <a:lnTo>
                      <a:pt x="2425" y="1"/>
                    </a:lnTo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0" name="Google Shape;1550;p39"/>
              <p:cNvSpPr/>
              <p:nvPr/>
            </p:nvSpPr>
            <p:spPr>
              <a:xfrm>
                <a:off x="-1074662" y="2175818"/>
                <a:ext cx="943219" cy="379181"/>
              </a:xfrm>
              <a:custGeom>
                <a:avLst/>
                <a:gdLst/>
                <a:ahLst/>
                <a:cxnLst/>
                <a:rect l="l" t="t" r="r" b="b"/>
                <a:pathLst>
                  <a:path w="17333" h="6968" extrusionOk="0">
                    <a:moveTo>
                      <a:pt x="821" y="0"/>
                    </a:moveTo>
                    <a:lnTo>
                      <a:pt x="649" y="20"/>
                    </a:lnTo>
                    <a:lnTo>
                      <a:pt x="497" y="77"/>
                    </a:lnTo>
                    <a:lnTo>
                      <a:pt x="363" y="153"/>
                    </a:lnTo>
                    <a:lnTo>
                      <a:pt x="249" y="287"/>
                    </a:lnTo>
                    <a:lnTo>
                      <a:pt x="134" y="420"/>
                    </a:lnTo>
                    <a:lnTo>
                      <a:pt x="58" y="592"/>
                    </a:lnTo>
                    <a:lnTo>
                      <a:pt x="20" y="764"/>
                    </a:lnTo>
                    <a:lnTo>
                      <a:pt x="0" y="955"/>
                    </a:lnTo>
                    <a:lnTo>
                      <a:pt x="0" y="6013"/>
                    </a:lnTo>
                    <a:lnTo>
                      <a:pt x="20" y="6204"/>
                    </a:lnTo>
                    <a:lnTo>
                      <a:pt x="58" y="6395"/>
                    </a:lnTo>
                    <a:lnTo>
                      <a:pt x="134" y="6548"/>
                    </a:lnTo>
                    <a:lnTo>
                      <a:pt x="249" y="6700"/>
                    </a:lnTo>
                    <a:lnTo>
                      <a:pt x="363" y="6815"/>
                    </a:lnTo>
                    <a:lnTo>
                      <a:pt x="497" y="6891"/>
                    </a:lnTo>
                    <a:lnTo>
                      <a:pt x="649" y="6949"/>
                    </a:lnTo>
                    <a:lnTo>
                      <a:pt x="821" y="6968"/>
                    </a:lnTo>
                    <a:lnTo>
                      <a:pt x="17332" y="6968"/>
                    </a:lnTo>
                    <a:lnTo>
                      <a:pt x="16378" y="6128"/>
                    </a:lnTo>
                    <a:lnTo>
                      <a:pt x="16378" y="955"/>
                    </a:lnTo>
                    <a:lnTo>
                      <a:pt x="16359" y="764"/>
                    </a:lnTo>
                    <a:lnTo>
                      <a:pt x="16321" y="592"/>
                    </a:lnTo>
                    <a:lnTo>
                      <a:pt x="16244" y="420"/>
                    </a:lnTo>
                    <a:lnTo>
                      <a:pt x="16149" y="287"/>
                    </a:lnTo>
                    <a:lnTo>
                      <a:pt x="16015" y="153"/>
                    </a:lnTo>
                    <a:lnTo>
                      <a:pt x="15882" y="77"/>
                    </a:lnTo>
                    <a:lnTo>
                      <a:pt x="15729" y="20"/>
                    </a:lnTo>
                    <a:lnTo>
                      <a:pt x="1557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1" name="Google Shape;1551;p39"/>
              <p:cNvSpPr/>
              <p:nvPr/>
            </p:nvSpPr>
            <p:spPr>
              <a:xfrm>
                <a:off x="-993636" y="2230887"/>
                <a:ext cx="714665" cy="4190"/>
              </a:xfrm>
              <a:custGeom>
                <a:avLst/>
                <a:gdLst/>
                <a:ahLst/>
                <a:cxnLst/>
                <a:rect l="l" t="t" r="r" b="b"/>
                <a:pathLst>
                  <a:path w="13133" h="77" extrusionOk="0">
                    <a:moveTo>
                      <a:pt x="38" y="0"/>
                    </a:moveTo>
                    <a:lnTo>
                      <a:pt x="0" y="19"/>
                    </a:lnTo>
                    <a:lnTo>
                      <a:pt x="0" y="38"/>
                    </a:lnTo>
                    <a:lnTo>
                      <a:pt x="0" y="76"/>
                    </a:lnTo>
                    <a:lnTo>
                      <a:pt x="13133" y="76"/>
                    </a:lnTo>
                    <a:lnTo>
                      <a:pt x="13133" y="38"/>
                    </a:lnTo>
                    <a:lnTo>
                      <a:pt x="13133" y="19"/>
                    </a:lnTo>
                    <a:lnTo>
                      <a:pt x="13095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2" name="Google Shape;1552;p39"/>
              <p:cNvSpPr/>
              <p:nvPr/>
            </p:nvSpPr>
            <p:spPr>
              <a:xfrm>
                <a:off x="-993636" y="2230887"/>
                <a:ext cx="714665" cy="4190"/>
              </a:xfrm>
              <a:custGeom>
                <a:avLst/>
                <a:gdLst/>
                <a:ahLst/>
                <a:cxnLst/>
                <a:rect l="l" t="t" r="r" b="b"/>
                <a:pathLst>
                  <a:path w="13133" h="77" fill="none" extrusionOk="0">
                    <a:moveTo>
                      <a:pt x="38" y="76"/>
                    </a:moveTo>
                    <a:lnTo>
                      <a:pt x="13095" y="76"/>
                    </a:lnTo>
                    <a:lnTo>
                      <a:pt x="13095" y="76"/>
                    </a:lnTo>
                    <a:lnTo>
                      <a:pt x="13133" y="76"/>
                    </a:lnTo>
                    <a:lnTo>
                      <a:pt x="13133" y="38"/>
                    </a:lnTo>
                    <a:lnTo>
                      <a:pt x="13133" y="38"/>
                    </a:lnTo>
                    <a:lnTo>
                      <a:pt x="13133" y="19"/>
                    </a:lnTo>
                    <a:lnTo>
                      <a:pt x="13095" y="0"/>
                    </a:lnTo>
                    <a:lnTo>
                      <a:pt x="38" y="0"/>
                    </a:lnTo>
                    <a:lnTo>
                      <a:pt x="38" y="0"/>
                    </a:lnTo>
                    <a:lnTo>
                      <a:pt x="0" y="19"/>
                    </a:lnTo>
                    <a:lnTo>
                      <a:pt x="0" y="38"/>
                    </a:lnTo>
                    <a:lnTo>
                      <a:pt x="0" y="38"/>
                    </a:lnTo>
                    <a:lnTo>
                      <a:pt x="0" y="76"/>
                    </a:lnTo>
                    <a:lnTo>
                      <a:pt x="38" y="76"/>
                    </a:lnTo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3" name="Google Shape;1553;p39"/>
              <p:cNvSpPr/>
              <p:nvPr/>
            </p:nvSpPr>
            <p:spPr>
              <a:xfrm>
                <a:off x="-993636" y="2295262"/>
                <a:ext cx="714665" cy="4190"/>
              </a:xfrm>
              <a:custGeom>
                <a:avLst/>
                <a:gdLst/>
                <a:ahLst/>
                <a:cxnLst/>
                <a:rect l="l" t="t" r="r" b="b"/>
                <a:pathLst>
                  <a:path w="13133" h="77" extrusionOk="0">
                    <a:moveTo>
                      <a:pt x="0" y="1"/>
                    </a:moveTo>
                    <a:lnTo>
                      <a:pt x="0" y="39"/>
                    </a:lnTo>
                    <a:lnTo>
                      <a:pt x="0" y="58"/>
                    </a:lnTo>
                    <a:lnTo>
                      <a:pt x="38" y="77"/>
                    </a:lnTo>
                    <a:lnTo>
                      <a:pt x="13095" y="77"/>
                    </a:lnTo>
                    <a:lnTo>
                      <a:pt x="13133" y="58"/>
                    </a:lnTo>
                    <a:lnTo>
                      <a:pt x="13133" y="39"/>
                    </a:lnTo>
                    <a:lnTo>
                      <a:pt x="13133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4" name="Google Shape;1554;p39"/>
              <p:cNvSpPr/>
              <p:nvPr/>
            </p:nvSpPr>
            <p:spPr>
              <a:xfrm>
                <a:off x="-993636" y="2295262"/>
                <a:ext cx="714665" cy="4190"/>
              </a:xfrm>
              <a:custGeom>
                <a:avLst/>
                <a:gdLst/>
                <a:ahLst/>
                <a:cxnLst/>
                <a:rect l="l" t="t" r="r" b="b"/>
                <a:pathLst>
                  <a:path w="13133" h="77" fill="none" extrusionOk="0">
                    <a:moveTo>
                      <a:pt x="38" y="77"/>
                    </a:moveTo>
                    <a:lnTo>
                      <a:pt x="13095" y="77"/>
                    </a:lnTo>
                    <a:lnTo>
                      <a:pt x="13095" y="77"/>
                    </a:lnTo>
                    <a:lnTo>
                      <a:pt x="13133" y="58"/>
                    </a:lnTo>
                    <a:lnTo>
                      <a:pt x="13133" y="39"/>
                    </a:lnTo>
                    <a:lnTo>
                      <a:pt x="13133" y="39"/>
                    </a:lnTo>
                    <a:lnTo>
                      <a:pt x="13133" y="1"/>
                    </a:lnTo>
                    <a:lnTo>
                      <a:pt x="13095" y="1"/>
                    </a:lnTo>
                    <a:lnTo>
                      <a:pt x="38" y="1"/>
                    </a:lnTo>
                    <a:lnTo>
                      <a:pt x="38" y="1"/>
                    </a:lnTo>
                    <a:lnTo>
                      <a:pt x="0" y="1"/>
                    </a:lnTo>
                    <a:lnTo>
                      <a:pt x="0" y="39"/>
                    </a:lnTo>
                    <a:lnTo>
                      <a:pt x="0" y="39"/>
                    </a:lnTo>
                    <a:lnTo>
                      <a:pt x="0" y="58"/>
                    </a:lnTo>
                    <a:lnTo>
                      <a:pt x="38" y="77"/>
                    </a:lnTo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5" name="Google Shape;1555;p39"/>
              <p:cNvSpPr/>
              <p:nvPr/>
            </p:nvSpPr>
            <p:spPr>
              <a:xfrm>
                <a:off x="-993636" y="2358603"/>
                <a:ext cx="714665" cy="4245"/>
              </a:xfrm>
              <a:custGeom>
                <a:avLst/>
                <a:gdLst/>
                <a:ahLst/>
                <a:cxnLst/>
                <a:rect l="l" t="t" r="r" b="b"/>
                <a:pathLst>
                  <a:path w="13133" h="78" extrusionOk="0">
                    <a:moveTo>
                      <a:pt x="0" y="1"/>
                    </a:moveTo>
                    <a:lnTo>
                      <a:pt x="0" y="39"/>
                    </a:lnTo>
                    <a:lnTo>
                      <a:pt x="0" y="58"/>
                    </a:lnTo>
                    <a:lnTo>
                      <a:pt x="38" y="77"/>
                    </a:lnTo>
                    <a:lnTo>
                      <a:pt x="13095" y="77"/>
                    </a:lnTo>
                    <a:lnTo>
                      <a:pt x="13133" y="58"/>
                    </a:lnTo>
                    <a:lnTo>
                      <a:pt x="13133" y="39"/>
                    </a:lnTo>
                    <a:lnTo>
                      <a:pt x="13133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6" name="Google Shape;1556;p39"/>
              <p:cNvSpPr/>
              <p:nvPr/>
            </p:nvSpPr>
            <p:spPr>
              <a:xfrm>
                <a:off x="-993636" y="2358603"/>
                <a:ext cx="714665" cy="4245"/>
              </a:xfrm>
              <a:custGeom>
                <a:avLst/>
                <a:gdLst/>
                <a:ahLst/>
                <a:cxnLst/>
                <a:rect l="l" t="t" r="r" b="b"/>
                <a:pathLst>
                  <a:path w="13133" h="78" fill="none" extrusionOk="0">
                    <a:moveTo>
                      <a:pt x="38" y="77"/>
                    </a:moveTo>
                    <a:lnTo>
                      <a:pt x="13095" y="77"/>
                    </a:lnTo>
                    <a:lnTo>
                      <a:pt x="13095" y="77"/>
                    </a:lnTo>
                    <a:lnTo>
                      <a:pt x="13133" y="58"/>
                    </a:lnTo>
                    <a:lnTo>
                      <a:pt x="13133" y="39"/>
                    </a:lnTo>
                    <a:lnTo>
                      <a:pt x="13133" y="39"/>
                    </a:lnTo>
                    <a:lnTo>
                      <a:pt x="13133" y="1"/>
                    </a:lnTo>
                    <a:lnTo>
                      <a:pt x="13095" y="1"/>
                    </a:lnTo>
                    <a:lnTo>
                      <a:pt x="38" y="1"/>
                    </a:lnTo>
                    <a:lnTo>
                      <a:pt x="38" y="1"/>
                    </a:lnTo>
                    <a:lnTo>
                      <a:pt x="0" y="1"/>
                    </a:lnTo>
                    <a:lnTo>
                      <a:pt x="0" y="39"/>
                    </a:lnTo>
                    <a:lnTo>
                      <a:pt x="0" y="39"/>
                    </a:lnTo>
                    <a:lnTo>
                      <a:pt x="0" y="58"/>
                    </a:lnTo>
                    <a:lnTo>
                      <a:pt x="38" y="77"/>
                    </a:lnTo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7" name="Google Shape;1557;p39"/>
              <p:cNvSpPr/>
              <p:nvPr/>
            </p:nvSpPr>
            <p:spPr>
              <a:xfrm>
                <a:off x="-993636" y="2421998"/>
                <a:ext cx="714665" cy="4190"/>
              </a:xfrm>
              <a:custGeom>
                <a:avLst/>
                <a:gdLst/>
                <a:ahLst/>
                <a:cxnLst/>
                <a:rect l="l" t="t" r="r" b="b"/>
                <a:pathLst>
                  <a:path w="13133" h="77" extrusionOk="0">
                    <a:moveTo>
                      <a:pt x="38" y="0"/>
                    </a:moveTo>
                    <a:lnTo>
                      <a:pt x="0" y="19"/>
                    </a:lnTo>
                    <a:lnTo>
                      <a:pt x="0" y="39"/>
                    </a:lnTo>
                    <a:lnTo>
                      <a:pt x="0" y="77"/>
                    </a:lnTo>
                    <a:lnTo>
                      <a:pt x="13133" y="77"/>
                    </a:lnTo>
                    <a:lnTo>
                      <a:pt x="13133" y="39"/>
                    </a:lnTo>
                    <a:lnTo>
                      <a:pt x="13133" y="19"/>
                    </a:lnTo>
                    <a:lnTo>
                      <a:pt x="13095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8" name="Google Shape;1558;p39"/>
              <p:cNvSpPr/>
              <p:nvPr/>
            </p:nvSpPr>
            <p:spPr>
              <a:xfrm>
                <a:off x="-993636" y="2421998"/>
                <a:ext cx="714665" cy="4190"/>
              </a:xfrm>
              <a:custGeom>
                <a:avLst/>
                <a:gdLst/>
                <a:ahLst/>
                <a:cxnLst/>
                <a:rect l="l" t="t" r="r" b="b"/>
                <a:pathLst>
                  <a:path w="13133" h="77" fill="none" extrusionOk="0">
                    <a:moveTo>
                      <a:pt x="38" y="77"/>
                    </a:moveTo>
                    <a:lnTo>
                      <a:pt x="13095" y="77"/>
                    </a:lnTo>
                    <a:lnTo>
                      <a:pt x="13095" y="77"/>
                    </a:lnTo>
                    <a:lnTo>
                      <a:pt x="13133" y="77"/>
                    </a:lnTo>
                    <a:lnTo>
                      <a:pt x="13133" y="39"/>
                    </a:lnTo>
                    <a:lnTo>
                      <a:pt x="13133" y="39"/>
                    </a:lnTo>
                    <a:lnTo>
                      <a:pt x="13133" y="19"/>
                    </a:lnTo>
                    <a:lnTo>
                      <a:pt x="13095" y="0"/>
                    </a:lnTo>
                    <a:lnTo>
                      <a:pt x="38" y="0"/>
                    </a:lnTo>
                    <a:lnTo>
                      <a:pt x="38" y="0"/>
                    </a:lnTo>
                    <a:lnTo>
                      <a:pt x="0" y="19"/>
                    </a:lnTo>
                    <a:lnTo>
                      <a:pt x="0" y="39"/>
                    </a:lnTo>
                    <a:lnTo>
                      <a:pt x="0" y="39"/>
                    </a:lnTo>
                    <a:lnTo>
                      <a:pt x="0" y="77"/>
                    </a:lnTo>
                    <a:lnTo>
                      <a:pt x="38" y="77"/>
                    </a:lnTo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9" name="Google Shape;1559;p39"/>
              <p:cNvSpPr/>
              <p:nvPr/>
            </p:nvSpPr>
            <p:spPr>
              <a:xfrm>
                <a:off x="-910542" y="2486373"/>
                <a:ext cx="631570" cy="4245"/>
              </a:xfrm>
              <a:custGeom>
                <a:avLst/>
                <a:gdLst/>
                <a:ahLst/>
                <a:cxnLst/>
                <a:rect l="l" t="t" r="r" b="b"/>
                <a:pathLst>
                  <a:path w="11606" h="78" extrusionOk="0">
                    <a:moveTo>
                      <a:pt x="0" y="1"/>
                    </a:moveTo>
                    <a:lnTo>
                      <a:pt x="0" y="39"/>
                    </a:lnTo>
                    <a:lnTo>
                      <a:pt x="0" y="58"/>
                    </a:lnTo>
                    <a:lnTo>
                      <a:pt x="39" y="77"/>
                    </a:lnTo>
                    <a:lnTo>
                      <a:pt x="11568" y="77"/>
                    </a:lnTo>
                    <a:lnTo>
                      <a:pt x="11606" y="58"/>
                    </a:lnTo>
                    <a:lnTo>
                      <a:pt x="11606" y="39"/>
                    </a:lnTo>
                    <a:lnTo>
                      <a:pt x="11606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0" name="Google Shape;1560;p39"/>
              <p:cNvSpPr/>
              <p:nvPr/>
            </p:nvSpPr>
            <p:spPr>
              <a:xfrm>
                <a:off x="-910542" y="2486373"/>
                <a:ext cx="631570" cy="4245"/>
              </a:xfrm>
              <a:custGeom>
                <a:avLst/>
                <a:gdLst/>
                <a:ahLst/>
                <a:cxnLst/>
                <a:rect l="l" t="t" r="r" b="b"/>
                <a:pathLst>
                  <a:path w="11606" h="78" fill="none" extrusionOk="0">
                    <a:moveTo>
                      <a:pt x="39" y="77"/>
                    </a:moveTo>
                    <a:lnTo>
                      <a:pt x="11568" y="77"/>
                    </a:lnTo>
                    <a:lnTo>
                      <a:pt x="11568" y="77"/>
                    </a:lnTo>
                    <a:lnTo>
                      <a:pt x="11606" y="58"/>
                    </a:lnTo>
                    <a:lnTo>
                      <a:pt x="11606" y="39"/>
                    </a:lnTo>
                    <a:lnTo>
                      <a:pt x="11606" y="39"/>
                    </a:lnTo>
                    <a:lnTo>
                      <a:pt x="11606" y="1"/>
                    </a:lnTo>
                    <a:lnTo>
                      <a:pt x="11568" y="1"/>
                    </a:lnTo>
                    <a:lnTo>
                      <a:pt x="39" y="1"/>
                    </a:lnTo>
                    <a:lnTo>
                      <a:pt x="39" y="1"/>
                    </a:lnTo>
                    <a:lnTo>
                      <a:pt x="0" y="1"/>
                    </a:lnTo>
                    <a:lnTo>
                      <a:pt x="0" y="39"/>
                    </a:lnTo>
                    <a:lnTo>
                      <a:pt x="0" y="39"/>
                    </a:lnTo>
                    <a:lnTo>
                      <a:pt x="0" y="58"/>
                    </a:lnTo>
                    <a:lnTo>
                      <a:pt x="39" y="77"/>
                    </a:lnTo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1" name="Google Shape;1561;p39"/>
              <p:cNvSpPr/>
              <p:nvPr/>
            </p:nvSpPr>
            <p:spPr>
              <a:xfrm>
                <a:off x="-74377" y="2622469"/>
                <a:ext cx="456019" cy="281556"/>
              </a:xfrm>
              <a:custGeom>
                <a:avLst/>
                <a:gdLst/>
                <a:ahLst/>
                <a:cxnLst/>
                <a:rect l="l" t="t" r="r" b="b"/>
                <a:pathLst>
                  <a:path w="8380" h="5174" extrusionOk="0">
                    <a:moveTo>
                      <a:pt x="0" y="0"/>
                    </a:moveTo>
                    <a:lnTo>
                      <a:pt x="955" y="955"/>
                    </a:lnTo>
                    <a:lnTo>
                      <a:pt x="955" y="4372"/>
                    </a:lnTo>
                    <a:lnTo>
                      <a:pt x="974" y="4524"/>
                    </a:lnTo>
                    <a:lnTo>
                      <a:pt x="1012" y="4677"/>
                    </a:lnTo>
                    <a:lnTo>
                      <a:pt x="1069" y="4811"/>
                    </a:lnTo>
                    <a:lnTo>
                      <a:pt x="1145" y="4944"/>
                    </a:lnTo>
                    <a:lnTo>
                      <a:pt x="1241" y="5040"/>
                    </a:lnTo>
                    <a:lnTo>
                      <a:pt x="1355" y="5097"/>
                    </a:lnTo>
                    <a:lnTo>
                      <a:pt x="1489" y="5154"/>
                    </a:lnTo>
                    <a:lnTo>
                      <a:pt x="1623" y="5173"/>
                    </a:lnTo>
                    <a:lnTo>
                      <a:pt x="7559" y="5173"/>
                    </a:lnTo>
                    <a:lnTo>
                      <a:pt x="7731" y="5154"/>
                    </a:lnTo>
                    <a:lnTo>
                      <a:pt x="7884" y="5097"/>
                    </a:lnTo>
                    <a:lnTo>
                      <a:pt x="8017" y="5001"/>
                    </a:lnTo>
                    <a:lnTo>
                      <a:pt x="8151" y="4887"/>
                    </a:lnTo>
                    <a:lnTo>
                      <a:pt x="8246" y="4753"/>
                    </a:lnTo>
                    <a:lnTo>
                      <a:pt x="8323" y="4582"/>
                    </a:lnTo>
                    <a:lnTo>
                      <a:pt x="8361" y="4410"/>
                    </a:lnTo>
                    <a:lnTo>
                      <a:pt x="8380" y="4219"/>
                    </a:lnTo>
                    <a:lnTo>
                      <a:pt x="8380" y="955"/>
                    </a:lnTo>
                    <a:lnTo>
                      <a:pt x="8361" y="764"/>
                    </a:lnTo>
                    <a:lnTo>
                      <a:pt x="8323" y="573"/>
                    </a:lnTo>
                    <a:lnTo>
                      <a:pt x="8246" y="420"/>
                    </a:lnTo>
                    <a:lnTo>
                      <a:pt x="8151" y="268"/>
                    </a:lnTo>
                    <a:lnTo>
                      <a:pt x="8017" y="153"/>
                    </a:lnTo>
                    <a:lnTo>
                      <a:pt x="7884" y="77"/>
                    </a:lnTo>
                    <a:lnTo>
                      <a:pt x="7731" y="19"/>
                    </a:lnTo>
                    <a:lnTo>
                      <a:pt x="755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2" name="Google Shape;1562;p39"/>
              <p:cNvSpPr/>
              <p:nvPr/>
            </p:nvSpPr>
            <p:spPr>
              <a:xfrm>
                <a:off x="73092" y="2697238"/>
                <a:ext cx="228608" cy="4245"/>
              </a:xfrm>
              <a:custGeom>
                <a:avLst/>
                <a:gdLst/>
                <a:ahLst/>
                <a:cxnLst/>
                <a:rect l="l" t="t" r="r" b="b"/>
                <a:pathLst>
                  <a:path w="4201" h="78" extrusionOk="0">
                    <a:moveTo>
                      <a:pt x="1" y="1"/>
                    </a:moveTo>
                    <a:lnTo>
                      <a:pt x="1" y="39"/>
                    </a:lnTo>
                    <a:lnTo>
                      <a:pt x="1" y="58"/>
                    </a:lnTo>
                    <a:lnTo>
                      <a:pt x="39" y="77"/>
                    </a:lnTo>
                    <a:lnTo>
                      <a:pt x="4162" y="77"/>
                    </a:lnTo>
                    <a:lnTo>
                      <a:pt x="4181" y="58"/>
                    </a:lnTo>
                    <a:lnTo>
                      <a:pt x="4200" y="39"/>
                    </a:lnTo>
                    <a:lnTo>
                      <a:pt x="4181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3" name="Google Shape;1563;p39"/>
              <p:cNvSpPr/>
              <p:nvPr/>
            </p:nvSpPr>
            <p:spPr>
              <a:xfrm>
                <a:off x="73092" y="2697238"/>
                <a:ext cx="228608" cy="4245"/>
              </a:xfrm>
              <a:custGeom>
                <a:avLst/>
                <a:gdLst/>
                <a:ahLst/>
                <a:cxnLst/>
                <a:rect l="l" t="t" r="r" b="b"/>
                <a:pathLst>
                  <a:path w="4201" h="78" fill="none" extrusionOk="0">
                    <a:moveTo>
                      <a:pt x="4162" y="1"/>
                    </a:moveTo>
                    <a:lnTo>
                      <a:pt x="39" y="1"/>
                    </a:lnTo>
                    <a:lnTo>
                      <a:pt x="39" y="1"/>
                    </a:lnTo>
                    <a:lnTo>
                      <a:pt x="1" y="1"/>
                    </a:lnTo>
                    <a:lnTo>
                      <a:pt x="1" y="39"/>
                    </a:lnTo>
                    <a:lnTo>
                      <a:pt x="1" y="39"/>
                    </a:lnTo>
                    <a:lnTo>
                      <a:pt x="1" y="58"/>
                    </a:lnTo>
                    <a:lnTo>
                      <a:pt x="39" y="77"/>
                    </a:lnTo>
                    <a:lnTo>
                      <a:pt x="4162" y="77"/>
                    </a:lnTo>
                    <a:lnTo>
                      <a:pt x="4162" y="77"/>
                    </a:lnTo>
                    <a:lnTo>
                      <a:pt x="4181" y="58"/>
                    </a:lnTo>
                    <a:lnTo>
                      <a:pt x="4200" y="39"/>
                    </a:lnTo>
                    <a:lnTo>
                      <a:pt x="4200" y="39"/>
                    </a:lnTo>
                    <a:lnTo>
                      <a:pt x="4181" y="1"/>
                    </a:lnTo>
                    <a:lnTo>
                      <a:pt x="4162" y="1"/>
                    </a:lnTo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4" name="Google Shape;1564;p39"/>
              <p:cNvSpPr/>
              <p:nvPr/>
            </p:nvSpPr>
            <p:spPr>
              <a:xfrm>
                <a:off x="73092" y="2760633"/>
                <a:ext cx="228608" cy="4190"/>
              </a:xfrm>
              <a:custGeom>
                <a:avLst/>
                <a:gdLst/>
                <a:ahLst/>
                <a:cxnLst/>
                <a:rect l="l" t="t" r="r" b="b"/>
                <a:pathLst>
                  <a:path w="4201" h="77" extrusionOk="0">
                    <a:moveTo>
                      <a:pt x="39" y="0"/>
                    </a:moveTo>
                    <a:lnTo>
                      <a:pt x="1" y="19"/>
                    </a:lnTo>
                    <a:lnTo>
                      <a:pt x="1" y="38"/>
                    </a:lnTo>
                    <a:lnTo>
                      <a:pt x="1" y="76"/>
                    </a:lnTo>
                    <a:lnTo>
                      <a:pt x="4181" y="76"/>
                    </a:lnTo>
                    <a:lnTo>
                      <a:pt x="4200" y="38"/>
                    </a:lnTo>
                    <a:lnTo>
                      <a:pt x="4181" y="19"/>
                    </a:lnTo>
                    <a:lnTo>
                      <a:pt x="4162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5" name="Google Shape;1565;p39"/>
              <p:cNvSpPr/>
              <p:nvPr/>
            </p:nvSpPr>
            <p:spPr>
              <a:xfrm>
                <a:off x="73092" y="2760633"/>
                <a:ext cx="228608" cy="4190"/>
              </a:xfrm>
              <a:custGeom>
                <a:avLst/>
                <a:gdLst/>
                <a:ahLst/>
                <a:cxnLst/>
                <a:rect l="l" t="t" r="r" b="b"/>
                <a:pathLst>
                  <a:path w="4201" h="77" fill="none" extrusionOk="0">
                    <a:moveTo>
                      <a:pt x="4162" y="0"/>
                    </a:moveTo>
                    <a:lnTo>
                      <a:pt x="39" y="0"/>
                    </a:lnTo>
                    <a:lnTo>
                      <a:pt x="39" y="0"/>
                    </a:lnTo>
                    <a:lnTo>
                      <a:pt x="1" y="19"/>
                    </a:lnTo>
                    <a:lnTo>
                      <a:pt x="1" y="38"/>
                    </a:lnTo>
                    <a:lnTo>
                      <a:pt x="1" y="38"/>
                    </a:lnTo>
                    <a:lnTo>
                      <a:pt x="1" y="76"/>
                    </a:lnTo>
                    <a:lnTo>
                      <a:pt x="39" y="76"/>
                    </a:lnTo>
                    <a:lnTo>
                      <a:pt x="4162" y="76"/>
                    </a:lnTo>
                    <a:lnTo>
                      <a:pt x="4162" y="76"/>
                    </a:lnTo>
                    <a:lnTo>
                      <a:pt x="4181" y="76"/>
                    </a:lnTo>
                    <a:lnTo>
                      <a:pt x="4200" y="38"/>
                    </a:lnTo>
                    <a:lnTo>
                      <a:pt x="4200" y="38"/>
                    </a:lnTo>
                    <a:lnTo>
                      <a:pt x="4181" y="19"/>
                    </a:lnTo>
                    <a:lnTo>
                      <a:pt x="4162" y="0"/>
                    </a:lnTo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6" name="Google Shape;1566;p39"/>
              <p:cNvSpPr/>
              <p:nvPr/>
            </p:nvSpPr>
            <p:spPr>
              <a:xfrm>
                <a:off x="167614" y="2825008"/>
                <a:ext cx="134085" cy="4190"/>
              </a:xfrm>
              <a:custGeom>
                <a:avLst/>
                <a:gdLst/>
                <a:ahLst/>
                <a:cxnLst/>
                <a:rect l="l" t="t" r="r" b="b"/>
                <a:pathLst>
                  <a:path w="2464" h="77" extrusionOk="0">
                    <a:moveTo>
                      <a:pt x="20" y="1"/>
                    </a:moveTo>
                    <a:lnTo>
                      <a:pt x="1" y="39"/>
                    </a:lnTo>
                    <a:lnTo>
                      <a:pt x="20" y="58"/>
                    </a:lnTo>
                    <a:lnTo>
                      <a:pt x="39" y="77"/>
                    </a:lnTo>
                    <a:lnTo>
                      <a:pt x="2425" y="77"/>
                    </a:lnTo>
                    <a:lnTo>
                      <a:pt x="2444" y="58"/>
                    </a:lnTo>
                    <a:lnTo>
                      <a:pt x="2463" y="39"/>
                    </a:lnTo>
                    <a:lnTo>
                      <a:pt x="2444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7" name="Google Shape;1567;p39"/>
              <p:cNvSpPr/>
              <p:nvPr/>
            </p:nvSpPr>
            <p:spPr>
              <a:xfrm>
                <a:off x="167614" y="2825008"/>
                <a:ext cx="134085" cy="4190"/>
              </a:xfrm>
              <a:custGeom>
                <a:avLst/>
                <a:gdLst/>
                <a:ahLst/>
                <a:cxnLst/>
                <a:rect l="l" t="t" r="r" b="b"/>
                <a:pathLst>
                  <a:path w="2464" h="77" fill="none" extrusionOk="0">
                    <a:moveTo>
                      <a:pt x="2425" y="1"/>
                    </a:moveTo>
                    <a:lnTo>
                      <a:pt x="39" y="1"/>
                    </a:lnTo>
                    <a:lnTo>
                      <a:pt x="39" y="1"/>
                    </a:lnTo>
                    <a:lnTo>
                      <a:pt x="20" y="1"/>
                    </a:lnTo>
                    <a:lnTo>
                      <a:pt x="1" y="39"/>
                    </a:lnTo>
                    <a:lnTo>
                      <a:pt x="1" y="39"/>
                    </a:lnTo>
                    <a:lnTo>
                      <a:pt x="20" y="58"/>
                    </a:lnTo>
                    <a:lnTo>
                      <a:pt x="39" y="77"/>
                    </a:lnTo>
                    <a:lnTo>
                      <a:pt x="2425" y="77"/>
                    </a:lnTo>
                    <a:lnTo>
                      <a:pt x="2425" y="77"/>
                    </a:lnTo>
                    <a:lnTo>
                      <a:pt x="2444" y="58"/>
                    </a:lnTo>
                    <a:lnTo>
                      <a:pt x="2463" y="39"/>
                    </a:lnTo>
                    <a:lnTo>
                      <a:pt x="2463" y="39"/>
                    </a:lnTo>
                    <a:lnTo>
                      <a:pt x="2444" y="1"/>
                    </a:lnTo>
                    <a:lnTo>
                      <a:pt x="2425" y="1"/>
                    </a:lnTo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8" name="Google Shape;1568;p39"/>
              <p:cNvSpPr/>
              <p:nvPr/>
            </p:nvSpPr>
            <p:spPr>
              <a:xfrm>
                <a:off x="-1066337" y="2622469"/>
                <a:ext cx="439421" cy="281556"/>
              </a:xfrm>
              <a:custGeom>
                <a:avLst/>
                <a:gdLst/>
                <a:ahLst/>
                <a:cxnLst/>
                <a:rect l="l" t="t" r="r" b="b"/>
                <a:pathLst>
                  <a:path w="8075" h="5174" extrusionOk="0">
                    <a:moveTo>
                      <a:pt x="840" y="0"/>
                    </a:moveTo>
                    <a:lnTo>
                      <a:pt x="668" y="19"/>
                    </a:lnTo>
                    <a:lnTo>
                      <a:pt x="516" y="77"/>
                    </a:lnTo>
                    <a:lnTo>
                      <a:pt x="382" y="153"/>
                    </a:lnTo>
                    <a:lnTo>
                      <a:pt x="248" y="268"/>
                    </a:lnTo>
                    <a:lnTo>
                      <a:pt x="153" y="420"/>
                    </a:lnTo>
                    <a:lnTo>
                      <a:pt x="76" y="573"/>
                    </a:lnTo>
                    <a:lnTo>
                      <a:pt x="19" y="764"/>
                    </a:lnTo>
                    <a:lnTo>
                      <a:pt x="0" y="955"/>
                    </a:lnTo>
                    <a:lnTo>
                      <a:pt x="0" y="4219"/>
                    </a:lnTo>
                    <a:lnTo>
                      <a:pt x="19" y="4410"/>
                    </a:lnTo>
                    <a:lnTo>
                      <a:pt x="76" y="4582"/>
                    </a:lnTo>
                    <a:lnTo>
                      <a:pt x="153" y="4753"/>
                    </a:lnTo>
                    <a:lnTo>
                      <a:pt x="248" y="4887"/>
                    </a:lnTo>
                    <a:lnTo>
                      <a:pt x="382" y="5001"/>
                    </a:lnTo>
                    <a:lnTo>
                      <a:pt x="516" y="5097"/>
                    </a:lnTo>
                    <a:lnTo>
                      <a:pt x="668" y="5154"/>
                    </a:lnTo>
                    <a:lnTo>
                      <a:pt x="840" y="5173"/>
                    </a:lnTo>
                    <a:lnTo>
                      <a:pt x="6395" y="5173"/>
                    </a:lnTo>
                    <a:lnTo>
                      <a:pt x="6528" y="5154"/>
                    </a:lnTo>
                    <a:lnTo>
                      <a:pt x="6662" y="5097"/>
                    </a:lnTo>
                    <a:lnTo>
                      <a:pt x="6776" y="5040"/>
                    </a:lnTo>
                    <a:lnTo>
                      <a:pt x="6891" y="4944"/>
                    </a:lnTo>
                    <a:lnTo>
                      <a:pt x="6967" y="4811"/>
                    </a:lnTo>
                    <a:lnTo>
                      <a:pt x="7025" y="4677"/>
                    </a:lnTo>
                    <a:lnTo>
                      <a:pt x="7082" y="4524"/>
                    </a:lnTo>
                    <a:lnTo>
                      <a:pt x="7082" y="4372"/>
                    </a:lnTo>
                    <a:lnTo>
                      <a:pt x="7082" y="955"/>
                    </a:lnTo>
                    <a:lnTo>
                      <a:pt x="807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9" name="Google Shape;1569;p39"/>
              <p:cNvSpPr/>
              <p:nvPr/>
            </p:nvSpPr>
            <p:spPr>
              <a:xfrm>
                <a:off x="-982209" y="2697238"/>
                <a:ext cx="202596" cy="4245"/>
              </a:xfrm>
              <a:custGeom>
                <a:avLst/>
                <a:gdLst/>
                <a:ahLst/>
                <a:cxnLst/>
                <a:rect l="l" t="t" r="r" b="b"/>
                <a:pathLst>
                  <a:path w="3723" h="78" extrusionOk="0">
                    <a:moveTo>
                      <a:pt x="0" y="1"/>
                    </a:moveTo>
                    <a:lnTo>
                      <a:pt x="0" y="39"/>
                    </a:lnTo>
                    <a:lnTo>
                      <a:pt x="0" y="58"/>
                    </a:lnTo>
                    <a:lnTo>
                      <a:pt x="38" y="77"/>
                    </a:lnTo>
                    <a:lnTo>
                      <a:pt x="3684" y="77"/>
                    </a:lnTo>
                    <a:lnTo>
                      <a:pt x="3703" y="58"/>
                    </a:lnTo>
                    <a:lnTo>
                      <a:pt x="3722" y="39"/>
                    </a:lnTo>
                    <a:lnTo>
                      <a:pt x="3703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0" name="Google Shape;1570;p39"/>
              <p:cNvSpPr/>
              <p:nvPr/>
            </p:nvSpPr>
            <p:spPr>
              <a:xfrm>
                <a:off x="-982209" y="2697238"/>
                <a:ext cx="202596" cy="4245"/>
              </a:xfrm>
              <a:custGeom>
                <a:avLst/>
                <a:gdLst/>
                <a:ahLst/>
                <a:cxnLst/>
                <a:rect l="l" t="t" r="r" b="b"/>
                <a:pathLst>
                  <a:path w="3723" h="78" fill="none" extrusionOk="0">
                    <a:moveTo>
                      <a:pt x="38" y="77"/>
                    </a:moveTo>
                    <a:lnTo>
                      <a:pt x="3684" y="77"/>
                    </a:lnTo>
                    <a:lnTo>
                      <a:pt x="3684" y="77"/>
                    </a:lnTo>
                    <a:lnTo>
                      <a:pt x="3703" y="58"/>
                    </a:lnTo>
                    <a:lnTo>
                      <a:pt x="3722" y="39"/>
                    </a:lnTo>
                    <a:lnTo>
                      <a:pt x="3722" y="39"/>
                    </a:lnTo>
                    <a:lnTo>
                      <a:pt x="3703" y="1"/>
                    </a:lnTo>
                    <a:lnTo>
                      <a:pt x="3684" y="1"/>
                    </a:lnTo>
                    <a:lnTo>
                      <a:pt x="38" y="1"/>
                    </a:lnTo>
                    <a:lnTo>
                      <a:pt x="38" y="1"/>
                    </a:lnTo>
                    <a:lnTo>
                      <a:pt x="0" y="1"/>
                    </a:lnTo>
                    <a:lnTo>
                      <a:pt x="0" y="39"/>
                    </a:lnTo>
                    <a:lnTo>
                      <a:pt x="0" y="39"/>
                    </a:lnTo>
                    <a:lnTo>
                      <a:pt x="0" y="58"/>
                    </a:lnTo>
                    <a:lnTo>
                      <a:pt x="38" y="77"/>
                    </a:lnTo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1" name="Google Shape;1571;p39"/>
              <p:cNvSpPr/>
              <p:nvPr/>
            </p:nvSpPr>
            <p:spPr>
              <a:xfrm>
                <a:off x="-982209" y="2760633"/>
                <a:ext cx="202596" cy="4190"/>
              </a:xfrm>
              <a:custGeom>
                <a:avLst/>
                <a:gdLst/>
                <a:ahLst/>
                <a:cxnLst/>
                <a:rect l="l" t="t" r="r" b="b"/>
                <a:pathLst>
                  <a:path w="3723" h="77" extrusionOk="0">
                    <a:moveTo>
                      <a:pt x="38" y="0"/>
                    </a:moveTo>
                    <a:lnTo>
                      <a:pt x="0" y="19"/>
                    </a:lnTo>
                    <a:lnTo>
                      <a:pt x="0" y="38"/>
                    </a:lnTo>
                    <a:lnTo>
                      <a:pt x="0" y="76"/>
                    </a:lnTo>
                    <a:lnTo>
                      <a:pt x="3703" y="76"/>
                    </a:lnTo>
                    <a:lnTo>
                      <a:pt x="3722" y="38"/>
                    </a:lnTo>
                    <a:lnTo>
                      <a:pt x="3703" y="19"/>
                    </a:lnTo>
                    <a:lnTo>
                      <a:pt x="3684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2" name="Google Shape;1572;p39"/>
              <p:cNvSpPr/>
              <p:nvPr/>
            </p:nvSpPr>
            <p:spPr>
              <a:xfrm>
                <a:off x="-982209" y="2760633"/>
                <a:ext cx="202596" cy="4190"/>
              </a:xfrm>
              <a:custGeom>
                <a:avLst/>
                <a:gdLst/>
                <a:ahLst/>
                <a:cxnLst/>
                <a:rect l="l" t="t" r="r" b="b"/>
                <a:pathLst>
                  <a:path w="3723" h="77" fill="none" extrusionOk="0">
                    <a:moveTo>
                      <a:pt x="38" y="76"/>
                    </a:moveTo>
                    <a:lnTo>
                      <a:pt x="3684" y="76"/>
                    </a:lnTo>
                    <a:lnTo>
                      <a:pt x="3684" y="76"/>
                    </a:lnTo>
                    <a:lnTo>
                      <a:pt x="3703" y="76"/>
                    </a:lnTo>
                    <a:lnTo>
                      <a:pt x="3722" y="38"/>
                    </a:lnTo>
                    <a:lnTo>
                      <a:pt x="3722" y="38"/>
                    </a:lnTo>
                    <a:lnTo>
                      <a:pt x="3703" y="19"/>
                    </a:lnTo>
                    <a:lnTo>
                      <a:pt x="3684" y="0"/>
                    </a:lnTo>
                    <a:lnTo>
                      <a:pt x="38" y="0"/>
                    </a:lnTo>
                    <a:lnTo>
                      <a:pt x="38" y="0"/>
                    </a:lnTo>
                    <a:lnTo>
                      <a:pt x="0" y="19"/>
                    </a:lnTo>
                    <a:lnTo>
                      <a:pt x="0" y="38"/>
                    </a:lnTo>
                    <a:lnTo>
                      <a:pt x="0" y="38"/>
                    </a:lnTo>
                    <a:lnTo>
                      <a:pt x="0" y="76"/>
                    </a:lnTo>
                    <a:lnTo>
                      <a:pt x="38" y="76"/>
                    </a:lnTo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3" name="Google Shape;1573;p39"/>
              <p:cNvSpPr/>
              <p:nvPr/>
            </p:nvSpPr>
            <p:spPr>
              <a:xfrm>
                <a:off x="-883551" y="2825008"/>
                <a:ext cx="103937" cy="4190"/>
              </a:xfrm>
              <a:custGeom>
                <a:avLst/>
                <a:gdLst/>
                <a:ahLst/>
                <a:cxnLst/>
                <a:rect l="l" t="t" r="r" b="b"/>
                <a:pathLst>
                  <a:path w="1910" h="77" extrusionOk="0">
                    <a:moveTo>
                      <a:pt x="1" y="1"/>
                    </a:moveTo>
                    <a:lnTo>
                      <a:pt x="1" y="39"/>
                    </a:lnTo>
                    <a:lnTo>
                      <a:pt x="1" y="58"/>
                    </a:lnTo>
                    <a:lnTo>
                      <a:pt x="39" y="77"/>
                    </a:lnTo>
                    <a:lnTo>
                      <a:pt x="1871" y="77"/>
                    </a:lnTo>
                    <a:lnTo>
                      <a:pt x="1890" y="58"/>
                    </a:lnTo>
                    <a:lnTo>
                      <a:pt x="1909" y="39"/>
                    </a:lnTo>
                    <a:lnTo>
                      <a:pt x="1890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4" name="Google Shape;1574;p39"/>
              <p:cNvSpPr/>
              <p:nvPr/>
            </p:nvSpPr>
            <p:spPr>
              <a:xfrm>
                <a:off x="-883551" y="2825008"/>
                <a:ext cx="103937" cy="4190"/>
              </a:xfrm>
              <a:custGeom>
                <a:avLst/>
                <a:gdLst/>
                <a:ahLst/>
                <a:cxnLst/>
                <a:rect l="l" t="t" r="r" b="b"/>
                <a:pathLst>
                  <a:path w="1910" h="77" fill="none" extrusionOk="0">
                    <a:moveTo>
                      <a:pt x="39" y="77"/>
                    </a:moveTo>
                    <a:lnTo>
                      <a:pt x="1871" y="77"/>
                    </a:lnTo>
                    <a:lnTo>
                      <a:pt x="1871" y="77"/>
                    </a:lnTo>
                    <a:lnTo>
                      <a:pt x="1890" y="58"/>
                    </a:lnTo>
                    <a:lnTo>
                      <a:pt x="1909" y="39"/>
                    </a:lnTo>
                    <a:lnTo>
                      <a:pt x="1909" y="39"/>
                    </a:lnTo>
                    <a:lnTo>
                      <a:pt x="1890" y="1"/>
                    </a:lnTo>
                    <a:lnTo>
                      <a:pt x="1871" y="1"/>
                    </a:lnTo>
                    <a:lnTo>
                      <a:pt x="39" y="1"/>
                    </a:lnTo>
                    <a:lnTo>
                      <a:pt x="39" y="1"/>
                    </a:lnTo>
                    <a:lnTo>
                      <a:pt x="1" y="1"/>
                    </a:lnTo>
                    <a:lnTo>
                      <a:pt x="1" y="39"/>
                    </a:lnTo>
                    <a:lnTo>
                      <a:pt x="1" y="39"/>
                    </a:lnTo>
                    <a:lnTo>
                      <a:pt x="1" y="58"/>
                    </a:lnTo>
                    <a:lnTo>
                      <a:pt x="39" y="77"/>
                    </a:lnTo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5" name="Google Shape;1575;p39"/>
              <p:cNvSpPr/>
              <p:nvPr/>
            </p:nvSpPr>
            <p:spPr>
              <a:xfrm>
                <a:off x="-750612" y="3262300"/>
                <a:ext cx="928689" cy="86252"/>
              </a:xfrm>
              <a:custGeom>
                <a:avLst/>
                <a:gdLst/>
                <a:ahLst/>
                <a:cxnLst/>
                <a:rect l="l" t="t" r="r" b="b"/>
                <a:pathLst>
                  <a:path w="17066" h="1585" extrusionOk="0">
                    <a:moveTo>
                      <a:pt x="192" y="1"/>
                    </a:moveTo>
                    <a:lnTo>
                      <a:pt x="115" y="20"/>
                    </a:lnTo>
                    <a:lnTo>
                      <a:pt x="58" y="58"/>
                    </a:lnTo>
                    <a:lnTo>
                      <a:pt x="20" y="115"/>
                    </a:lnTo>
                    <a:lnTo>
                      <a:pt x="1" y="192"/>
                    </a:lnTo>
                    <a:lnTo>
                      <a:pt x="1" y="1585"/>
                    </a:lnTo>
                    <a:lnTo>
                      <a:pt x="17066" y="1585"/>
                    </a:lnTo>
                    <a:lnTo>
                      <a:pt x="1706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6" name="Google Shape;1576;p39"/>
              <p:cNvSpPr/>
              <p:nvPr/>
            </p:nvSpPr>
            <p:spPr>
              <a:xfrm>
                <a:off x="-750612" y="3262300"/>
                <a:ext cx="928689" cy="86252"/>
              </a:xfrm>
              <a:custGeom>
                <a:avLst/>
                <a:gdLst/>
                <a:ahLst/>
                <a:cxnLst/>
                <a:rect l="l" t="t" r="r" b="b"/>
                <a:pathLst>
                  <a:path w="17066" h="1585" fill="none" extrusionOk="0">
                    <a:moveTo>
                      <a:pt x="1" y="1585"/>
                    </a:moveTo>
                    <a:lnTo>
                      <a:pt x="17066" y="1585"/>
                    </a:lnTo>
                    <a:lnTo>
                      <a:pt x="17066" y="1"/>
                    </a:lnTo>
                    <a:lnTo>
                      <a:pt x="192" y="1"/>
                    </a:lnTo>
                    <a:lnTo>
                      <a:pt x="192" y="1"/>
                    </a:lnTo>
                    <a:lnTo>
                      <a:pt x="115" y="20"/>
                    </a:lnTo>
                    <a:lnTo>
                      <a:pt x="58" y="58"/>
                    </a:lnTo>
                    <a:lnTo>
                      <a:pt x="20" y="115"/>
                    </a:lnTo>
                    <a:lnTo>
                      <a:pt x="1" y="192"/>
                    </a:lnTo>
                    <a:lnTo>
                      <a:pt x="1" y="1585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7" name="Google Shape;1577;p39"/>
              <p:cNvSpPr/>
              <p:nvPr/>
            </p:nvSpPr>
            <p:spPr>
              <a:xfrm>
                <a:off x="-208405" y="3262300"/>
                <a:ext cx="386473" cy="86252"/>
              </a:xfrm>
              <a:custGeom>
                <a:avLst/>
                <a:gdLst/>
                <a:ahLst/>
                <a:cxnLst/>
                <a:rect l="l" t="t" r="r" b="b"/>
                <a:pathLst>
                  <a:path w="7102" h="1585" extrusionOk="0">
                    <a:moveTo>
                      <a:pt x="192" y="1"/>
                    </a:moveTo>
                    <a:lnTo>
                      <a:pt x="115" y="20"/>
                    </a:lnTo>
                    <a:lnTo>
                      <a:pt x="58" y="58"/>
                    </a:lnTo>
                    <a:lnTo>
                      <a:pt x="20" y="115"/>
                    </a:lnTo>
                    <a:lnTo>
                      <a:pt x="1" y="192"/>
                    </a:lnTo>
                    <a:lnTo>
                      <a:pt x="1" y="1585"/>
                    </a:lnTo>
                    <a:lnTo>
                      <a:pt x="7102" y="1585"/>
                    </a:lnTo>
                    <a:lnTo>
                      <a:pt x="7102" y="1"/>
                    </a:lnTo>
                    <a:close/>
                  </a:path>
                </a:pathLst>
              </a:custGeom>
              <a:solidFill>
                <a:srgbClr val="0A0A0A">
                  <a:alpha val="106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8" name="Google Shape;1578;p39"/>
              <p:cNvSpPr/>
              <p:nvPr/>
            </p:nvSpPr>
            <p:spPr>
              <a:xfrm>
                <a:off x="-208405" y="3262300"/>
                <a:ext cx="386473" cy="86252"/>
              </a:xfrm>
              <a:custGeom>
                <a:avLst/>
                <a:gdLst/>
                <a:ahLst/>
                <a:cxnLst/>
                <a:rect l="l" t="t" r="r" b="b"/>
                <a:pathLst>
                  <a:path w="7102" h="1585" fill="none" extrusionOk="0">
                    <a:moveTo>
                      <a:pt x="7102" y="1"/>
                    </a:moveTo>
                    <a:lnTo>
                      <a:pt x="3551" y="1"/>
                    </a:lnTo>
                    <a:lnTo>
                      <a:pt x="192" y="1"/>
                    </a:lnTo>
                    <a:lnTo>
                      <a:pt x="192" y="1"/>
                    </a:lnTo>
                    <a:lnTo>
                      <a:pt x="115" y="20"/>
                    </a:lnTo>
                    <a:lnTo>
                      <a:pt x="58" y="58"/>
                    </a:lnTo>
                    <a:lnTo>
                      <a:pt x="20" y="115"/>
                    </a:lnTo>
                    <a:lnTo>
                      <a:pt x="1" y="192"/>
                    </a:lnTo>
                    <a:lnTo>
                      <a:pt x="1" y="1585"/>
                    </a:lnTo>
                    <a:lnTo>
                      <a:pt x="7102" y="1585"/>
                    </a:lnTo>
                    <a:lnTo>
                      <a:pt x="7102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79" name="Google Shape;1579;p39"/>
            <p:cNvGrpSpPr/>
            <p:nvPr/>
          </p:nvGrpSpPr>
          <p:grpSpPr>
            <a:xfrm>
              <a:off x="168969" y="2890387"/>
              <a:ext cx="2902118" cy="1707857"/>
              <a:chOff x="5879397" y="2862025"/>
              <a:chExt cx="2952307" cy="1737393"/>
            </a:xfrm>
          </p:grpSpPr>
          <p:sp>
            <p:nvSpPr>
              <p:cNvPr id="1580" name="Google Shape;1580;p39"/>
              <p:cNvSpPr/>
              <p:nvPr/>
            </p:nvSpPr>
            <p:spPr>
              <a:xfrm>
                <a:off x="8601583" y="3126557"/>
                <a:ext cx="3032" cy="1472861"/>
              </a:xfrm>
              <a:custGeom>
                <a:avLst/>
                <a:gdLst/>
                <a:ahLst/>
                <a:cxnLst/>
                <a:rect l="l" t="t" r="r" b="b"/>
                <a:pathLst>
                  <a:path w="46" h="22344" extrusionOk="0">
                    <a:moveTo>
                      <a:pt x="0" y="0"/>
                    </a:moveTo>
                    <a:lnTo>
                      <a:pt x="0" y="22344"/>
                    </a:lnTo>
                    <a:lnTo>
                      <a:pt x="45" y="22344"/>
                    </a:lnTo>
                    <a:lnTo>
                      <a:pt x="45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1" name="Google Shape;1581;p39"/>
              <p:cNvSpPr/>
              <p:nvPr/>
            </p:nvSpPr>
            <p:spPr>
              <a:xfrm>
                <a:off x="8601583" y="3126557"/>
                <a:ext cx="3032" cy="1472861"/>
              </a:xfrm>
              <a:custGeom>
                <a:avLst/>
                <a:gdLst/>
                <a:ahLst/>
                <a:cxnLst/>
                <a:rect l="l" t="t" r="r" b="b"/>
                <a:pathLst>
                  <a:path w="46" h="22344" fill="none" extrusionOk="0">
                    <a:moveTo>
                      <a:pt x="0" y="0"/>
                    </a:moveTo>
                    <a:lnTo>
                      <a:pt x="0" y="22344"/>
                    </a:lnTo>
                    <a:lnTo>
                      <a:pt x="45" y="22344"/>
                    </a:lnTo>
                    <a:lnTo>
                      <a:pt x="45" y="0"/>
                    </a:lnTo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2" name="Google Shape;1582;p39"/>
              <p:cNvSpPr/>
              <p:nvPr/>
            </p:nvSpPr>
            <p:spPr>
              <a:xfrm>
                <a:off x="6121866" y="3126557"/>
                <a:ext cx="3032" cy="1472861"/>
              </a:xfrm>
              <a:custGeom>
                <a:avLst/>
                <a:gdLst/>
                <a:ahLst/>
                <a:cxnLst/>
                <a:rect l="l" t="t" r="r" b="b"/>
                <a:pathLst>
                  <a:path w="46" h="22344" extrusionOk="0">
                    <a:moveTo>
                      <a:pt x="1" y="0"/>
                    </a:moveTo>
                    <a:lnTo>
                      <a:pt x="1" y="22344"/>
                    </a:lnTo>
                    <a:lnTo>
                      <a:pt x="46" y="22344"/>
                    </a:lnTo>
                    <a:lnTo>
                      <a:pt x="46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3" name="Google Shape;1583;p39"/>
              <p:cNvSpPr/>
              <p:nvPr/>
            </p:nvSpPr>
            <p:spPr>
              <a:xfrm>
                <a:off x="6121866" y="3126557"/>
                <a:ext cx="3032" cy="1472861"/>
              </a:xfrm>
              <a:custGeom>
                <a:avLst/>
                <a:gdLst/>
                <a:ahLst/>
                <a:cxnLst/>
                <a:rect l="l" t="t" r="r" b="b"/>
                <a:pathLst>
                  <a:path w="46" h="22344" fill="none" extrusionOk="0">
                    <a:moveTo>
                      <a:pt x="1" y="0"/>
                    </a:moveTo>
                    <a:lnTo>
                      <a:pt x="1" y="22344"/>
                    </a:lnTo>
                    <a:lnTo>
                      <a:pt x="46" y="22344"/>
                    </a:lnTo>
                    <a:lnTo>
                      <a:pt x="46" y="0"/>
                    </a:lnTo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4" name="Google Shape;1584;p39"/>
              <p:cNvSpPr/>
              <p:nvPr/>
            </p:nvSpPr>
            <p:spPr>
              <a:xfrm>
                <a:off x="5879397" y="3071250"/>
                <a:ext cx="2952307" cy="78499"/>
              </a:xfrm>
              <a:custGeom>
                <a:avLst/>
                <a:gdLst/>
                <a:ahLst/>
                <a:cxnLst/>
                <a:rect l="l" t="t" r="r" b="b"/>
                <a:pathLst>
                  <a:path w="76883" h="1191" extrusionOk="0">
                    <a:moveTo>
                      <a:pt x="1" y="0"/>
                    </a:moveTo>
                    <a:lnTo>
                      <a:pt x="1" y="1191"/>
                    </a:lnTo>
                    <a:lnTo>
                      <a:pt x="76883" y="1191"/>
                    </a:lnTo>
                    <a:lnTo>
                      <a:pt x="7688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585" name="Google Shape;1585;p39"/>
              <p:cNvGrpSpPr/>
              <p:nvPr/>
            </p:nvGrpSpPr>
            <p:grpSpPr>
              <a:xfrm>
                <a:off x="7199307" y="2862025"/>
                <a:ext cx="245881" cy="210807"/>
                <a:chOff x="5367757" y="-2469750"/>
                <a:chExt cx="245881" cy="210807"/>
              </a:xfrm>
            </p:grpSpPr>
            <p:sp>
              <p:nvSpPr>
                <p:cNvPr id="1586" name="Google Shape;1586;p39"/>
                <p:cNvSpPr/>
                <p:nvPr/>
              </p:nvSpPr>
              <p:spPr>
                <a:xfrm>
                  <a:off x="5367757" y="-2442130"/>
                  <a:ext cx="84509" cy="1203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2" h="1826" extrusionOk="0">
                      <a:moveTo>
                        <a:pt x="658" y="1"/>
                      </a:moveTo>
                      <a:lnTo>
                        <a:pt x="590" y="12"/>
                      </a:lnTo>
                      <a:lnTo>
                        <a:pt x="533" y="12"/>
                      </a:lnTo>
                      <a:lnTo>
                        <a:pt x="408" y="57"/>
                      </a:lnTo>
                      <a:lnTo>
                        <a:pt x="295" y="114"/>
                      </a:lnTo>
                      <a:lnTo>
                        <a:pt x="193" y="193"/>
                      </a:lnTo>
                      <a:lnTo>
                        <a:pt x="113" y="295"/>
                      </a:lnTo>
                      <a:lnTo>
                        <a:pt x="57" y="409"/>
                      </a:lnTo>
                      <a:lnTo>
                        <a:pt x="23" y="533"/>
                      </a:lnTo>
                      <a:lnTo>
                        <a:pt x="11" y="590"/>
                      </a:lnTo>
                      <a:lnTo>
                        <a:pt x="0" y="658"/>
                      </a:lnTo>
                      <a:lnTo>
                        <a:pt x="0" y="1168"/>
                      </a:lnTo>
                      <a:lnTo>
                        <a:pt x="11" y="1236"/>
                      </a:lnTo>
                      <a:lnTo>
                        <a:pt x="23" y="1304"/>
                      </a:lnTo>
                      <a:lnTo>
                        <a:pt x="57" y="1429"/>
                      </a:lnTo>
                      <a:lnTo>
                        <a:pt x="113" y="1542"/>
                      </a:lnTo>
                      <a:lnTo>
                        <a:pt x="193" y="1633"/>
                      </a:lnTo>
                      <a:lnTo>
                        <a:pt x="295" y="1712"/>
                      </a:lnTo>
                      <a:lnTo>
                        <a:pt x="408" y="1780"/>
                      </a:lnTo>
                      <a:lnTo>
                        <a:pt x="533" y="1814"/>
                      </a:lnTo>
                      <a:lnTo>
                        <a:pt x="590" y="1826"/>
                      </a:lnTo>
                      <a:lnTo>
                        <a:pt x="1281" y="1826"/>
                      </a:lnTo>
                      <a:lnTo>
                        <a:pt x="1281" y="1531"/>
                      </a:lnTo>
                      <a:lnTo>
                        <a:pt x="590" y="1531"/>
                      </a:lnTo>
                      <a:lnTo>
                        <a:pt x="522" y="1508"/>
                      </a:lnTo>
                      <a:lnTo>
                        <a:pt x="465" y="1474"/>
                      </a:lnTo>
                      <a:lnTo>
                        <a:pt x="408" y="1429"/>
                      </a:lnTo>
                      <a:lnTo>
                        <a:pt x="363" y="1372"/>
                      </a:lnTo>
                      <a:lnTo>
                        <a:pt x="329" y="1316"/>
                      </a:lnTo>
                      <a:lnTo>
                        <a:pt x="306" y="1248"/>
                      </a:lnTo>
                      <a:lnTo>
                        <a:pt x="295" y="1168"/>
                      </a:lnTo>
                      <a:lnTo>
                        <a:pt x="295" y="658"/>
                      </a:lnTo>
                      <a:lnTo>
                        <a:pt x="306" y="590"/>
                      </a:lnTo>
                      <a:lnTo>
                        <a:pt x="329" y="522"/>
                      </a:lnTo>
                      <a:lnTo>
                        <a:pt x="363" y="454"/>
                      </a:lnTo>
                      <a:lnTo>
                        <a:pt x="408" y="409"/>
                      </a:lnTo>
                      <a:lnTo>
                        <a:pt x="465" y="363"/>
                      </a:lnTo>
                      <a:lnTo>
                        <a:pt x="522" y="329"/>
                      </a:lnTo>
                      <a:lnTo>
                        <a:pt x="590" y="307"/>
                      </a:lnTo>
                      <a:lnTo>
                        <a:pt x="658" y="295"/>
                      </a:lnTo>
                      <a:lnTo>
                        <a:pt x="1281" y="295"/>
                      </a:lnTo>
                      <a:lnTo>
                        <a:pt x="1281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87" name="Google Shape;1587;p39"/>
                <p:cNvSpPr/>
                <p:nvPr/>
              </p:nvSpPr>
              <p:spPr>
                <a:xfrm>
                  <a:off x="5421546" y="-2469750"/>
                  <a:ext cx="165196" cy="1995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06" h="3027" extrusionOk="0">
                      <a:moveTo>
                        <a:pt x="0" y="0"/>
                      </a:moveTo>
                      <a:lnTo>
                        <a:pt x="0" y="2891"/>
                      </a:lnTo>
                      <a:lnTo>
                        <a:pt x="12" y="2948"/>
                      </a:lnTo>
                      <a:lnTo>
                        <a:pt x="46" y="2982"/>
                      </a:lnTo>
                      <a:lnTo>
                        <a:pt x="80" y="3016"/>
                      </a:lnTo>
                      <a:lnTo>
                        <a:pt x="136" y="3027"/>
                      </a:lnTo>
                      <a:lnTo>
                        <a:pt x="2370" y="3027"/>
                      </a:lnTo>
                      <a:lnTo>
                        <a:pt x="2426" y="3016"/>
                      </a:lnTo>
                      <a:lnTo>
                        <a:pt x="2460" y="2982"/>
                      </a:lnTo>
                      <a:lnTo>
                        <a:pt x="2494" y="2948"/>
                      </a:lnTo>
                      <a:lnTo>
                        <a:pt x="2506" y="2891"/>
                      </a:lnTo>
                      <a:lnTo>
                        <a:pt x="2506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88" name="Google Shape;1588;p39"/>
                <p:cNvSpPr/>
                <p:nvPr/>
              </p:nvSpPr>
              <p:spPr>
                <a:xfrm>
                  <a:off x="5394651" y="-2297900"/>
                  <a:ext cx="218986" cy="389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22" h="591" extrusionOk="0">
                      <a:moveTo>
                        <a:pt x="0" y="1"/>
                      </a:moveTo>
                      <a:lnTo>
                        <a:pt x="12" y="23"/>
                      </a:lnTo>
                      <a:lnTo>
                        <a:pt x="23" y="91"/>
                      </a:lnTo>
                      <a:lnTo>
                        <a:pt x="57" y="182"/>
                      </a:lnTo>
                      <a:lnTo>
                        <a:pt x="91" y="239"/>
                      </a:lnTo>
                      <a:lnTo>
                        <a:pt x="136" y="295"/>
                      </a:lnTo>
                      <a:lnTo>
                        <a:pt x="182" y="341"/>
                      </a:lnTo>
                      <a:lnTo>
                        <a:pt x="250" y="397"/>
                      </a:lnTo>
                      <a:lnTo>
                        <a:pt x="318" y="454"/>
                      </a:lnTo>
                      <a:lnTo>
                        <a:pt x="408" y="488"/>
                      </a:lnTo>
                      <a:lnTo>
                        <a:pt x="522" y="533"/>
                      </a:lnTo>
                      <a:lnTo>
                        <a:pt x="635" y="556"/>
                      </a:lnTo>
                      <a:lnTo>
                        <a:pt x="782" y="579"/>
                      </a:lnTo>
                      <a:lnTo>
                        <a:pt x="941" y="590"/>
                      </a:lnTo>
                      <a:lnTo>
                        <a:pt x="2381" y="590"/>
                      </a:lnTo>
                      <a:lnTo>
                        <a:pt x="2540" y="579"/>
                      </a:lnTo>
                      <a:lnTo>
                        <a:pt x="2676" y="556"/>
                      </a:lnTo>
                      <a:lnTo>
                        <a:pt x="2800" y="533"/>
                      </a:lnTo>
                      <a:lnTo>
                        <a:pt x="2914" y="488"/>
                      </a:lnTo>
                      <a:lnTo>
                        <a:pt x="3004" y="454"/>
                      </a:lnTo>
                      <a:lnTo>
                        <a:pt x="3072" y="397"/>
                      </a:lnTo>
                      <a:lnTo>
                        <a:pt x="3140" y="341"/>
                      </a:lnTo>
                      <a:lnTo>
                        <a:pt x="3186" y="295"/>
                      </a:lnTo>
                      <a:lnTo>
                        <a:pt x="3231" y="239"/>
                      </a:lnTo>
                      <a:lnTo>
                        <a:pt x="3265" y="182"/>
                      </a:lnTo>
                      <a:lnTo>
                        <a:pt x="3299" y="91"/>
                      </a:lnTo>
                      <a:lnTo>
                        <a:pt x="3310" y="23"/>
                      </a:lnTo>
                      <a:lnTo>
                        <a:pt x="3322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89" name="Google Shape;1589;p39"/>
                <p:cNvSpPr/>
                <p:nvPr/>
              </p:nvSpPr>
              <p:spPr>
                <a:xfrm>
                  <a:off x="5394651" y="-2297900"/>
                  <a:ext cx="218986" cy="389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22" h="591" extrusionOk="0">
                      <a:moveTo>
                        <a:pt x="0" y="1"/>
                      </a:moveTo>
                      <a:lnTo>
                        <a:pt x="12" y="23"/>
                      </a:lnTo>
                      <a:lnTo>
                        <a:pt x="23" y="91"/>
                      </a:lnTo>
                      <a:lnTo>
                        <a:pt x="57" y="182"/>
                      </a:lnTo>
                      <a:lnTo>
                        <a:pt x="91" y="239"/>
                      </a:lnTo>
                      <a:lnTo>
                        <a:pt x="136" y="295"/>
                      </a:lnTo>
                      <a:lnTo>
                        <a:pt x="182" y="341"/>
                      </a:lnTo>
                      <a:lnTo>
                        <a:pt x="250" y="397"/>
                      </a:lnTo>
                      <a:lnTo>
                        <a:pt x="318" y="454"/>
                      </a:lnTo>
                      <a:lnTo>
                        <a:pt x="408" y="488"/>
                      </a:lnTo>
                      <a:lnTo>
                        <a:pt x="522" y="533"/>
                      </a:lnTo>
                      <a:lnTo>
                        <a:pt x="635" y="556"/>
                      </a:lnTo>
                      <a:lnTo>
                        <a:pt x="782" y="579"/>
                      </a:lnTo>
                      <a:lnTo>
                        <a:pt x="941" y="590"/>
                      </a:lnTo>
                      <a:lnTo>
                        <a:pt x="2381" y="590"/>
                      </a:lnTo>
                      <a:lnTo>
                        <a:pt x="2540" y="579"/>
                      </a:lnTo>
                      <a:lnTo>
                        <a:pt x="2676" y="556"/>
                      </a:lnTo>
                      <a:lnTo>
                        <a:pt x="2800" y="533"/>
                      </a:lnTo>
                      <a:lnTo>
                        <a:pt x="2914" y="488"/>
                      </a:lnTo>
                      <a:lnTo>
                        <a:pt x="3004" y="454"/>
                      </a:lnTo>
                      <a:lnTo>
                        <a:pt x="3072" y="397"/>
                      </a:lnTo>
                      <a:lnTo>
                        <a:pt x="3140" y="341"/>
                      </a:lnTo>
                      <a:lnTo>
                        <a:pt x="3186" y="295"/>
                      </a:lnTo>
                      <a:lnTo>
                        <a:pt x="3231" y="239"/>
                      </a:lnTo>
                      <a:lnTo>
                        <a:pt x="3265" y="182"/>
                      </a:lnTo>
                      <a:lnTo>
                        <a:pt x="3299" y="91"/>
                      </a:lnTo>
                      <a:lnTo>
                        <a:pt x="3310" y="23"/>
                      </a:lnTo>
                      <a:lnTo>
                        <a:pt x="3322" y="1"/>
                      </a:lnTo>
                      <a:close/>
                    </a:path>
                  </a:pathLst>
                </a:custGeom>
                <a:solidFill>
                  <a:srgbClr val="0A0A0A">
                    <a:alpha val="106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590" name="Google Shape;1590;p39"/>
              <p:cNvGrpSpPr/>
              <p:nvPr/>
            </p:nvGrpSpPr>
            <p:grpSpPr>
              <a:xfrm>
                <a:off x="7536357" y="2927746"/>
                <a:ext cx="239948" cy="145086"/>
                <a:chOff x="5933407" y="-2404029"/>
                <a:chExt cx="239948" cy="145086"/>
              </a:xfrm>
            </p:grpSpPr>
            <p:sp>
              <p:nvSpPr>
                <p:cNvPr id="1591" name="Google Shape;1591;p39"/>
                <p:cNvSpPr/>
                <p:nvPr/>
              </p:nvSpPr>
              <p:spPr>
                <a:xfrm>
                  <a:off x="5933407" y="-2387549"/>
                  <a:ext cx="69546" cy="792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5" h="1202" extrusionOk="0">
                      <a:moveTo>
                        <a:pt x="545" y="0"/>
                      </a:moveTo>
                      <a:lnTo>
                        <a:pt x="431" y="12"/>
                      </a:lnTo>
                      <a:lnTo>
                        <a:pt x="329" y="46"/>
                      </a:lnTo>
                      <a:lnTo>
                        <a:pt x="239" y="91"/>
                      </a:lnTo>
                      <a:lnTo>
                        <a:pt x="159" y="159"/>
                      </a:lnTo>
                      <a:lnTo>
                        <a:pt x="91" y="238"/>
                      </a:lnTo>
                      <a:lnTo>
                        <a:pt x="46" y="329"/>
                      </a:lnTo>
                      <a:lnTo>
                        <a:pt x="12" y="431"/>
                      </a:lnTo>
                      <a:lnTo>
                        <a:pt x="1" y="544"/>
                      </a:lnTo>
                      <a:lnTo>
                        <a:pt x="1" y="658"/>
                      </a:lnTo>
                      <a:lnTo>
                        <a:pt x="12" y="771"/>
                      </a:lnTo>
                      <a:lnTo>
                        <a:pt x="46" y="873"/>
                      </a:lnTo>
                      <a:lnTo>
                        <a:pt x="91" y="964"/>
                      </a:lnTo>
                      <a:lnTo>
                        <a:pt x="159" y="1043"/>
                      </a:lnTo>
                      <a:lnTo>
                        <a:pt x="239" y="1111"/>
                      </a:lnTo>
                      <a:lnTo>
                        <a:pt x="329" y="1157"/>
                      </a:lnTo>
                      <a:lnTo>
                        <a:pt x="431" y="1191"/>
                      </a:lnTo>
                      <a:lnTo>
                        <a:pt x="545" y="1202"/>
                      </a:lnTo>
                      <a:lnTo>
                        <a:pt x="1055" y="1202"/>
                      </a:lnTo>
                      <a:lnTo>
                        <a:pt x="1055" y="952"/>
                      </a:lnTo>
                      <a:lnTo>
                        <a:pt x="488" y="952"/>
                      </a:lnTo>
                      <a:lnTo>
                        <a:pt x="431" y="930"/>
                      </a:lnTo>
                      <a:lnTo>
                        <a:pt x="375" y="907"/>
                      </a:lnTo>
                      <a:lnTo>
                        <a:pt x="329" y="873"/>
                      </a:lnTo>
                      <a:lnTo>
                        <a:pt x="295" y="828"/>
                      </a:lnTo>
                      <a:lnTo>
                        <a:pt x="273" y="771"/>
                      </a:lnTo>
                      <a:lnTo>
                        <a:pt x="250" y="714"/>
                      </a:lnTo>
                      <a:lnTo>
                        <a:pt x="239" y="658"/>
                      </a:lnTo>
                      <a:lnTo>
                        <a:pt x="239" y="544"/>
                      </a:lnTo>
                      <a:lnTo>
                        <a:pt x="250" y="488"/>
                      </a:lnTo>
                      <a:lnTo>
                        <a:pt x="273" y="431"/>
                      </a:lnTo>
                      <a:lnTo>
                        <a:pt x="295" y="374"/>
                      </a:lnTo>
                      <a:lnTo>
                        <a:pt x="329" y="329"/>
                      </a:lnTo>
                      <a:lnTo>
                        <a:pt x="375" y="295"/>
                      </a:lnTo>
                      <a:lnTo>
                        <a:pt x="431" y="272"/>
                      </a:lnTo>
                      <a:lnTo>
                        <a:pt x="488" y="250"/>
                      </a:lnTo>
                      <a:lnTo>
                        <a:pt x="1055" y="250"/>
                      </a:lnTo>
                      <a:lnTo>
                        <a:pt x="105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92" name="Google Shape;1592;p39"/>
                <p:cNvSpPr/>
                <p:nvPr/>
              </p:nvSpPr>
              <p:spPr>
                <a:xfrm>
                  <a:off x="5981264" y="-2404029"/>
                  <a:ext cx="165196" cy="1338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06" h="2030" extrusionOk="0">
                      <a:moveTo>
                        <a:pt x="0" y="1"/>
                      </a:moveTo>
                      <a:lnTo>
                        <a:pt x="0" y="1894"/>
                      </a:lnTo>
                      <a:lnTo>
                        <a:pt x="11" y="1951"/>
                      </a:lnTo>
                      <a:lnTo>
                        <a:pt x="34" y="1985"/>
                      </a:lnTo>
                      <a:lnTo>
                        <a:pt x="79" y="2019"/>
                      </a:lnTo>
                      <a:lnTo>
                        <a:pt x="136" y="2030"/>
                      </a:lnTo>
                      <a:lnTo>
                        <a:pt x="2369" y="2030"/>
                      </a:lnTo>
                      <a:lnTo>
                        <a:pt x="2426" y="2019"/>
                      </a:lnTo>
                      <a:lnTo>
                        <a:pt x="2460" y="1985"/>
                      </a:lnTo>
                      <a:lnTo>
                        <a:pt x="2494" y="1951"/>
                      </a:lnTo>
                      <a:lnTo>
                        <a:pt x="2505" y="1894"/>
                      </a:lnTo>
                      <a:lnTo>
                        <a:pt x="250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93" name="Google Shape;1593;p39"/>
                <p:cNvSpPr/>
                <p:nvPr/>
              </p:nvSpPr>
              <p:spPr>
                <a:xfrm>
                  <a:off x="5954369" y="-2297900"/>
                  <a:ext cx="218986" cy="389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22" h="591" extrusionOk="0">
                      <a:moveTo>
                        <a:pt x="0" y="1"/>
                      </a:moveTo>
                      <a:lnTo>
                        <a:pt x="11" y="23"/>
                      </a:lnTo>
                      <a:lnTo>
                        <a:pt x="23" y="91"/>
                      </a:lnTo>
                      <a:lnTo>
                        <a:pt x="57" y="182"/>
                      </a:lnTo>
                      <a:lnTo>
                        <a:pt x="91" y="239"/>
                      </a:lnTo>
                      <a:lnTo>
                        <a:pt x="125" y="295"/>
                      </a:lnTo>
                      <a:lnTo>
                        <a:pt x="181" y="341"/>
                      </a:lnTo>
                      <a:lnTo>
                        <a:pt x="238" y="397"/>
                      </a:lnTo>
                      <a:lnTo>
                        <a:pt x="317" y="454"/>
                      </a:lnTo>
                      <a:lnTo>
                        <a:pt x="408" y="488"/>
                      </a:lnTo>
                      <a:lnTo>
                        <a:pt x="521" y="533"/>
                      </a:lnTo>
                      <a:lnTo>
                        <a:pt x="635" y="556"/>
                      </a:lnTo>
                      <a:lnTo>
                        <a:pt x="782" y="579"/>
                      </a:lnTo>
                      <a:lnTo>
                        <a:pt x="941" y="590"/>
                      </a:lnTo>
                      <a:lnTo>
                        <a:pt x="2381" y="590"/>
                      </a:lnTo>
                      <a:lnTo>
                        <a:pt x="2539" y="579"/>
                      </a:lnTo>
                      <a:lnTo>
                        <a:pt x="2675" y="556"/>
                      </a:lnTo>
                      <a:lnTo>
                        <a:pt x="2800" y="533"/>
                      </a:lnTo>
                      <a:lnTo>
                        <a:pt x="2913" y="488"/>
                      </a:lnTo>
                      <a:lnTo>
                        <a:pt x="3004" y="454"/>
                      </a:lnTo>
                      <a:lnTo>
                        <a:pt x="3072" y="397"/>
                      </a:lnTo>
                      <a:lnTo>
                        <a:pt x="3140" y="341"/>
                      </a:lnTo>
                      <a:lnTo>
                        <a:pt x="3185" y="295"/>
                      </a:lnTo>
                      <a:lnTo>
                        <a:pt x="3231" y="239"/>
                      </a:lnTo>
                      <a:lnTo>
                        <a:pt x="3265" y="182"/>
                      </a:lnTo>
                      <a:lnTo>
                        <a:pt x="3299" y="91"/>
                      </a:lnTo>
                      <a:lnTo>
                        <a:pt x="3310" y="23"/>
                      </a:lnTo>
                      <a:lnTo>
                        <a:pt x="3322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94" name="Google Shape;1594;p39"/>
                <p:cNvSpPr/>
                <p:nvPr/>
              </p:nvSpPr>
              <p:spPr>
                <a:xfrm>
                  <a:off x="5954369" y="-2297900"/>
                  <a:ext cx="218986" cy="389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22" h="591" extrusionOk="0">
                      <a:moveTo>
                        <a:pt x="0" y="1"/>
                      </a:moveTo>
                      <a:lnTo>
                        <a:pt x="11" y="23"/>
                      </a:lnTo>
                      <a:lnTo>
                        <a:pt x="23" y="91"/>
                      </a:lnTo>
                      <a:lnTo>
                        <a:pt x="57" y="182"/>
                      </a:lnTo>
                      <a:lnTo>
                        <a:pt x="91" y="239"/>
                      </a:lnTo>
                      <a:lnTo>
                        <a:pt x="125" y="295"/>
                      </a:lnTo>
                      <a:lnTo>
                        <a:pt x="181" y="341"/>
                      </a:lnTo>
                      <a:lnTo>
                        <a:pt x="238" y="397"/>
                      </a:lnTo>
                      <a:lnTo>
                        <a:pt x="317" y="454"/>
                      </a:lnTo>
                      <a:lnTo>
                        <a:pt x="408" y="488"/>
                      </a:lnTo>
                      <a:lnTo>
                        <a:pt x="521" y="533"/>
                      </a:lnTo>
                      <a:lnTo>
                        <a:pt x="635" y="556"/>
                      </a:lnTo>
                      <a:lnTo>
                        <a:pt x="782" y="579"/>
                      </a:lnTo>
                      <a:lnTo>
                        <a:pt x="941" y="590"/>
                      </a:lnTo>
                      <a:lnTo>
                        <a:pt x="2381" y="590"/>
                      </a:lnTo>
                      <a:lnTo>
                        <a:pt x="2539" y="579"/>
                      </a:lnTo>
                      <a:lnTo>
                        <a:pt x="2675" y="556"/>
                      </a:lnTo>
                      <a:lnTo>
                        <a:pt x="2800" y="533"/>
                      </a:lnTo>
                      <a:lnTo>
                        <a:pt x="2913" y="488"/>
                      </a:lnTo>
                      <a:lnTo>
                        <a:pt x="3004" y="454"/>
                      </a:lnTo>
                      <a:lnTo>
                        <a:pt x="3072" y="397"/>
                      </a:lnTo>
                      <a:lnTo>
                        <a:pt x="3140" y="341"/>
                      </a:lnTo>
                      <a:lnTo>
                        <a:pt x="3185" y="295"/>
                      </a:lnTo>
                      <a:lnTo>
                        <a:pt x="3231" y="239"/>
                      </a:lnTo>
                      <a:lnTo>
                        <a:pt x="3265" y="182"/>
                      </a:lnTo>
                      <a:lnTo>
                        <a:pt x="3299" y="91"/>
                      </a:lnTo>
                      <a:lnTo>
                        <a:pt x="3310" y="23"/>
                      </a:lnTo>
                      <a:lnTo>
                        <a:pt x="3322" y="1"/>
                      </a:lnTo>
                      <a:close/>
                    </a:path>
                  </a:pathLst>
                </a:custGeom>
                <a:solidFill>
                  <a:srgbClr val="0A0A0A">
                    <a:alpha val="106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595" name="Google Shape;1595;p39"/>
            <p:cNvGrpSpPr/>
            <p:nvPr/>
          </p:nvGrpSpPr>
          <p:grpSpPr>
            <a:xfrm>
              <a:off x="1333025" y="2187575"/>
              <a:ext cx="1940718" cy="2411852"/>
              <a:chOff x="1333025" y="2187575"/>
              <a:chExt cx="1940718" cy="2411852"/>
            </a:xfrm>
          </p:grpSpPr>
          <p:sp>
            <p:nvSpPr>
              <p:cNvPr id="1596" name="Google Shape;1596;p39"/>
              <p:cNvSpPr/>
              <p:nvPr/>
            </p:nvSpPr>
            <p:spPr>
              <a:xfrm>
                <a:off x="2314363" y="2783290"/>
                <a:ext cx="556833" cy="427193"/>
              </a:xfrm>
              <a:custGeom>
                <a:avLst/>
                <a:gdLst/>
                <a:ahLst/>
                <a:cxnLst/>
                <a:rect l="l" t="t" r="r" b="b"/>
                <a:pathLst>
                  <a:path w="12542" h="9622" extrusionOk="0">
                    <a:moveTo>
                      <a:pt x="6338" y="1"/>
                    </a:moveTo>
                    <a:lnTo>
                      <a:pt x="8552" y="6243"/>
                    </a:lnTo>
                    <a:lnTo>
                      <a:pt x="1" y="8247"/>
                    </a:lnTo>
                    <a:lnTo>
                      <a:pt x="153" y="9354"/>
                    </a:lnTo>
                    <a:lnTo>
                      <a:pt x="650" y="9411"/>
                    </a:lnTo>
                    <a:lnTo>
                      <a:pt x="1967" y="9507"/>
                    </a:lnTo>
                    <a:lnTo>
                      <a:pt x="2845" y="9564"/>
                    </a:lnTo>
                    <a:lnTo>
                      <a:pt x="3818" y="9602"/>
                    </a:lnTo>
                    <a:lnTo>
                      <a:pt x="4887" y="9621"/>
                    </a:lnTo>
                    <a:lnTo>
                      <a:pt x="5994" y="9602"/>
                    </a:lnTo>
                    <a:lnTo>
                      <a:pt x="7101" y="9545"/>
                    </a:lnTo>
                    <a:lnTo>
                      <a:pt x="7655" y="9507"/>
                    </a:lnTo>
                    <a:lnTo>
                      <a:pt x="8189" y="9450"/>
                    </a:lnTo>
                    <a:lnTo>
                      <a:pt x="8724" y="9373"/>
                    </a:lnTo>
                    <a:lnTo>
                      <a:pt x="9220" y="9278"/>
                    </a:lnTo>
                    <a:lnTo>
                      <a:pt x="9716" y="9182"/>
                    </a:lnTo>
                    <a:lnTo>
                      <a:pt x="10175" y="9068"/>
                    </a:lnTo>
                    <a:lnTo>
                      <a:pt x="10594" y="8915"/>
                    </a:lnTo>
                    <a:lnTo>
                      <a:pt x="10995" y="8762"/>
                    </a:lnTo>
                    <a:lnTo>
                      <a:pt x="11358" y="8591"/>
                    </a:lnTo>
                    <a:lnTo>
                      <a:pt x="11683" y="8381"/>
                    </a:lnTo>
                    <a:lnTo>
                      <a:pt x="11816" y="8266"/>
                    </a:lnTo>
                    <a:lnTo>
                      <a:pt x="11950" y="8152"/>
                    </a:lnTo>
                    <a:lnTo>
                      <a:pt x="12064" y="8037"/>
                    </a:lnTo>
                    <a:lnTo>
                      <a:pt x="12160" y="7904"/>
                    </a:lnTo>
                    <a:lnTo>
                      <a:pt x="12255" y="7770"/>
                    </a:lnTo>
                    <a:lnTo>
                      <a:pt x="12331" y="7636"/>
                    </a:lnTo>
                    <a:lnTo>
                      <a:pt x="12389" y="7484"/>
                    </a:lnTo>
                    <a:lnTo>
                      <a:pt x="12446" y="7331"/>
                    </a:lnTo>
                    <a:lnTo>
                      <a:pt x="12484" y="7121"/>
                    </a:lnTo>
                    <a:lnTo>
                      <a:pt x="12522" y="6911"/>
                    </a:lnTo>
                    <a:lnTo>
                      <a:pt x="12541" y="6682"/>
                    </a:lnTo>
                    <a:lnTo>
                      <a:pt x="12541" y="6453"/>
                    </a:lnTo>
                    <a:lnTo>
                      <a:pt x="12522" y="5976"/>
                    </a:lnTo>
                    <a:lnTo>
                      <a:pt x="12484" y="5517"/>
                    </a:lnTo>
                    <a:lnTo>
                      <a:pt x="12389" y="5040"/>
                    </a:lnTo>
                    <a:lnTo>
                      <a:pt x="12274" y="4563"/>
                    </a:lnTo>
                    <a:lnTo>
                      <a:pt x="12141" y="4105"/>
                    </a:lnTo>
                    <a:lnTo>
                      <a:pt x="12007" y="3685"/>
                    </a:lnTo>
                    <a:lnTo>
                      <a:pt x="11854" y="3265"/>
                    </a:lnTo>
                    <a:lnTo>
                      <a:pt x="11702" y="2902"/>
                    </a:lnTo>
                    <a:lnTo>
                      <a:pt x="11434" y="2272"/>
                    </a:lnTo>
                    <a:lnTo>
                      <a:pt x="11224" y="1853"/>
                    </a:lnTo>
                    <a:lnTo>
                      <a:pt x="11148" y="1700"/>
                    </a:lnTo>
                    <a:lnTo>
                      <a:pt x="6338" y="1"/>
                    </a:lnTo>
                    <a:close/>
                  </a:path>
                </a:pathLst>
              </a:custGeom>
              <a:solidFill>
                <a:srgbClr val="FFCBB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7" name="Google Shape;1597;p39"/>
              <p:cNvSpPr/>
              <p:nvPr/>
            </p:nvSpPr>
            <p:spPr>
              <a:xfrm>
                <a:off x="2314363" y="2783290"/>
                <a:ext cx="556833" cy="427193"/>
              </a:xfrm>
              <a:custGeom>
                <a:avLst/>
                <a:gdLst/>
                <a:ahLst/>
                <a:cxnLst/>
                <a:rect l="l" t="t" r="r" b="b"/>
                <a:pathLst>
                  <a:path w="12542" h="9622" fill="none" extrusionOk="0">
                    <a:moveTo>
                      <a:pt x="11148" y="1700"/>
                    </a:moveTo>
                    <a:lnTo>
                      <a:pt x="11148" y="1700"/>
                    </a:lnTo>
                    <a:lnTo>
                      <a:pt x="11224" y="1853"/>
                    </a:lnTo>
                    <a:lnTo>
                      <a:pt x="11434" y="2272"/>
                    </a:lnTo>
                    <a:lnTo>
                      <a:pt x="11702" y="2902"/>
                    </a:lnTo>
                    <a:lnTo>
                      <a:pt x="11854" y="3265"/>
                    </a:lnTo>
                    <a:lnTo>
                      <a:pt x="12007" y="3685"/>
                    </a:lnTo>
                    <a:lnTo>
                      <a:pt x="12141" y="4105"/>
                    </a:lnTo>
                    <a:lnTo>
                      <a:pt x="12274" y="4563"/>
                    </a:lnTo>
                    <a:lnTo>
                      <a:pt x="12389" y="5040"/>
                    </a:lnTo>
                    <a:lnTo>
                      <a:pt x="12484" y="5517"/>
                    </a:lnTo>
                    <a:lnTo>
                      <a:pt x="12522" y="5976"/>
                    </a:lnTo>
                    <a:lnTo>
                      <a:pt x="12541" y="6453"/>
                    </a:lnTo>
                    <a:lnTo>
                      <a:pt x="12541" y="6682"/>
                    </a:lnTo>
                    <a:lnTo>
                      <a:pt x="12522" y="6911"/>
                    </a:lnTo>
                    <a:lnTo>
                      <a:pt x="12484" y="7121"/>
                    </a:lnTo>
                    <a:lnTo>
                      <a:pt x="12446" y="7331"/>
                    </a:lnTo>
                    <a:lnTo>
                      <a:pt x="12446" y="7331"/>
                    </a:lnTo>
                    <a:lnTo>
                      <a:pt x="12389" y="7484"/>
                    </a:lnTo>
                    <a:lnTo>
                      <a:pt x="12331" y="7636"/>
                    </a:lnTo>
                    <a:lnTo>
                      <a:pt x="12255" y="7770"/>
                    </a:lnTo>
                    <a:lnTo>
                      <a:pt x="12160" y="7904"/>
                    </a:lnTo>
                    <a:lnTo>
                      <a:pt x="12064" y="8037"/>
                    </a:lnTo>
                    <a:lnTo>
                      <a:pt x="11950" y="8152"/>
                    </a:lnTo>
                    <a:lnTo>
                      <a:pt x="11816" y="8266"/>
                    </a:lnTo>
                    <a:lnTo>
                      <a:pt x="11683" y="8381"/>
                    </a:lnTo>
                    <a:lnTo>
                      <a:pt x="11358" y="8591"/>
                    </a:lnTo>
                    <a:lnTo>
                      <a:pt x="10995" y="8762"/>
                    </a:lnTo>
                    <a:lnTo>
                      <a:pt x="10594" y="8915"/>
                    </a:lnTo>
                    <a:lnTo>
                      <a:pt x="10175" y="9068"/>
                    </a:lnTo>
                    <a:lnTo>
                      <a:pt x="9716" y="9182"/>
                    </a:lnTo>
                    <a:lnTo>
                      <a:pt x="9220" y="9278"/>
                    </a:lnTo>
                    <a:lnTo>
                      <a:pt x="8724" y="9373"/>
                    </a:lnTo>
                    <a:lnTo>
                      <a:pt x="8189" y="9450"/>
                    </a:lnTo>
                    <a:lnTo>
                      <a:pt x="7655" y="9507"/>
                    </a:lnTo>
                    <a:lnTo>
                      <a:pt x="7101" y="9545"/>
                    </a:lnTo>
                    <a:lnTo>
                      <a:pt x="5994" y="9602"/>
                    </a:lnTo>
                    <a:lnTo>
                      <a:pt x="4887" y="9621"/>
                    </a:lnTo>
                    <a:lnTo>
                      <a:pt x="3818" y="9602"/>
                    </a:lnTo>
                    <a:lnTo>
                      <a:pt x="2845" y="9564"/>
                    </a:lnTo>
                    <a:lnTo>
                      <a:pt x="1967" y="9507"/>
                    </a:lnTo>
                    <a:lnTo>
                      <a:pt x="650" y="9411"/>
                    </a:lnTo>
                    <a:lnTo>
                      <a:pt x="153" y="9354"/>
                    </a:lnTo>
                    <a:lnTo>
                      <a:pt x="1" y="8247"/>
                    </a:lnTo>
                    <a:lnTo>
                      <a:pt x="8552" y="6243"/>
                    </a:lnTo>
                    <a:lnTo>
                      <a:pt x="6338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8" name="Google Shape;1598;p39"/>
              <p:cNvSpPr/>
              <p:nvPr/>
            </p:nvSpPr>
            <p:spPr>
              <a:xfrm>
                <a:off x="2166923" y="3133313"/>
                <a:ext cx="211909" cy="66996"/>
              </a:xfrm>
              <a:custGeom>
                <a:avLst/>
                <a:gdLst/>
                <a:ahLst/>
                <a:cxnLst/>
                <a:rect l="l" t="t" r="r" b="b"/>
                <a:pathLst>
                  <a:path w="4773" h="1509" extrusionOk="0">
                    <a:moveTo>
                      <a:pt x="2291" y="0"/>
                    </a:moveTo>
                    <a:lnTo>
                      <a:pt x="2119" y="20"/>
                    </a:lnTo>
                    <a:lnTo>
                      <a:pt x="1756" y="77"/>
                    </a:lnTo>
                    <a:lnTo>
                      <a:pt x="1413" y="191"/>
                    </a:lnTo>
                    <a:lnTo>
                      <a:pt x="1088" y="325"/>
                    </a:lnTo>
                    <a:lnTo>
                      <a:pt x="802" y="459"/>
                    </a:lnTo>
                    <a:lnTo>
                      <a:pt x="535" y="630"/>
                    </a:lnTo>
                    <a:lnTo>
                      <a:pt x="325" y="802"/>
                    </a:lnTo>
                    <a:lnTo>
                      <a:pt x="134" y="993"/>
                    </a:lnTo>
                    <a:lnTo>
                      <a:pt x="19" y="1165"/>
                    </a:lnTo>
                    <a:lnTo>
                      <a:pt x="0" y="1222"/>
                    </a:lnTo>
                    <a:lnTo>
                      <a:pt x="0" y="1241"/>
                    </a:lnTo>
                    <a:lnTo>
                      <a:pt x="0" y="1279"/>
                    </a:lnTo>
                    <a:lnTo>
                      <a:pt x="38" y="1298"/>
                    </a:lnTo>
                    <a:lnTo>
                      <a:pt x="134" y="1298"/>
                    </a:lnTo>
                    <a:lnTo>
                      <a:pt x="306" y="1279"/>
                    </a:lnTo>
                    <a:lnTo>
                      <a:pt x="268" y="1317"/>
                    </a:lnTo>
                    <a:lnTo>
                      <a:pt x="268" y="1356"/>
                    </a:lnTo>
                    <a:lnTo>
                      <a:pt x="268" y="1394"/>
                    </a:lnTo>
                    <a:lnTo>
                      <a:pt x="306" y="1413"/>
                    </a:lnTo>
                    <a:lnTo>
                      <a:pt x="363" y="1432"/>
                    </a:lnTo>
                    <a:lnTo>
                      <a:pt x="439" y="1432"/>
                    </a:lnTo>
                    <a:lnTo>
                      <a:pt x="630" y="1394"/>
                    </a:lnTo>
                    <a:lnTo>
                      <a:pt x="630" y="1432"/>
                    </a:lnTo>
                    <a:lnTo>
                      <a:pt x="630" y="1451"/>
                    </a:lnTo>
                    <a:lnTo>
                      <a:pt x="668" y="1470"/>
                    </a:lnTo>
                    <a:lnTo>
                      <a:pt x="707" y="1489"/>
                    </a:lnTo>
                    <a:lnTo>
                      <a:pt x="821" y="1508"/>
                    </a:lnTo>
                    <a:lnTo>
                      <a:pt x="2444" y="1508"/>
                    </a:lnTo>
                    <a:lnTo>
                      <a:pt x="3417" y="1489"/>
                    </a:lnTo>
                    <a:lnTo>
                      <a:pt x="3761" y="1489"/>
                    </a:lnTo>
                    <a:lnTo>
                      <a:pt x="4028" y="1470"/>
                    </a:lnTo>
                    <a:lnTo>
                      <a:pt x="4238" y="1432"/>
                    </a:lnTo>
                    <a:lnTo>
                      <a:pt x="4410" y="1394"/>
                    </a:lnTo>
                    <a:lnTo>
                      <a:pt x="4601" y="1317"/>
                    </a:lnTo>
                    <a:lnTo>
                      <a:pt x="4772" y="1222"/>
                    </a:lnTo>
                    <a:lnTo>
                      <a:pt x="4734" y="401"/>
                    </a:lnTo>
                    <a:lnTo>
                      <a:pt x="4448" y="325"/>
                    </a:lnTo>
                    <a:lnTo>
                      <a:pt x="3742" y="153"/>
                    </a:lnTo>
                    <a:lnTo>
                      <a:pt x="3322" y="77"/>
                    </a:lnTo>
                    <a:lnTo>
                      <a:pt x="2883" y="20"/>
                    </a:lnTo>
                    <a:lnTo>
                      <a:pt x="2482" y="0"/>
                    </a:lnTo>
                    <a:close/>
                  </a:path>
                </a:pathLst>
              </a:custGeom>
              <a:solidFill>
                <a:srgbClr val="FFCBB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9" name="Google Shape;1599;p39"/>
              <p:cNvSpPr/>
              <p:nvPr/>
            </p:nvSpPr>
            <p:spPr>
              <a:xfrm>
                <a:off x="2166923" y="3133313"/>
                <a:ext cx="211909" cy="66996"/>
              </a:xfrm>
              <a:custGeom>
                <a:avLst/>
                <a:gdLst/>
                <a:ahLst/>
                <a:cxnLst/>
                <a:rect l="l" t="t" r="r" b="b"/>
                <a:pathLst>
                  <a:path w="4773" h="1509" fill="none" extrusionOk="0">
                    <a:moveTo>
                      <a:pt x="4734" y="401"/>
                    </a:moveTo>
                    <a:lnTo>
                      <a:pt x="4734" y="401"/>
                    </a:lnTo>
                    <a:lnTo>
                      <a:pt x="4448" y="325"/>
                    </a:lnTo>
                    <a:lnTo>
                      <a:pt x="3742" y="153"/>
                    </a:lnTo>
                    <a:lnTo>
                      <a:pt x="3322" y="77"/>
                    </a:lnTo>
                    <a:lnTo>
                      <a:pt x="2883" y="20"/>
                    </a:lnTo>
                    <a:lnTo>
                      <a:pt x="2482" y="0"/>
                    </a:lnTo>
                    <a:lnTo>
                      <a:pt x="2291" y="0"/>
                    </a:lnTo>
                    <a:lnTo>
                      <a:pt x="2119" y="20"/>
                    </a:lnTo>
                    <a:lnTo>
                      <a:pt x="2119" y="20"/>
                    </a:lnTo>
                    <a:lnTo>
                      <a:pt x="1756" y="77"/>
                    </a:lnTo>
                    <a:lnTo>
                      <a:pt x="1413" y="191"/>
                    </a:lnTo>
                    <a:lnTo>
                      <a:pt x="1088" y="325"/>
                    </a:lnTo>
                    <a:lnTo>
                      <a:pt x="802" y="459"/>
                    </a:lnTo>
                    <a:lnTo>
                      <a:pt x="535" y="630"/>
                    </a:lnTo>
                    <a:lnTo>
                      <a:pt x="325" y="802"/>
                    </a:lnTo>
                    <a:lnTo>
                      <a:pt x="134" y="993"/>
                    </a:lnTo>
                    <a:lnTo>
                      <a:pt x="19" y="1165"/>
                    </a:lnTo>
                    <a:lnTo>
                      <a:pt x="19" y="1165"/>
                    </a:lnTo>
                    <a:lnTo>
                      <a:pt x="0" y="1222"/>
                    </a:lnTo>
                    <a:lnTo>
                      <a:pt x="0" y="1241"/>
                    </a:lnTo>
                    <a:lnTo>
                      <a:pt x="0" y="1279"/>
                    </a:lnTo>
                    <a:lnTo>
                      <a:pt x="38" y="1298"/>
                    </a:lnTo>
                    <a:lnTo>
                      <a:pt x="134" y="1298"/>
                    </a:lnTo>
                    <a:lnTo>
                      <a:pt x="306" y="1279"/>
                    </a:lnTo>
                    <a:lnTo>
                      <a:pt x="306" y="1279"/>
                    </a:lnTo>
                    <a:lnTo>
                      <a:pt x="268" y="1317"/>
                    </a:lnTo>
                    <a:lnTo>
                      <a:pt x="268" y="1356"/>
                    </a:lnTo>
                    <a:lnTo>
                      <a:pt x="268" y="1394"/>
                    </a:lnTo>
                    <a:lnTo>
                      <a:pt x="306" y="1413"/>
                    </a:lnTo>
                    <a:lnTo>
                      <a:pt x="363" y="1432"/>
                    </a:lnTo>
                    <a:lnTo>
                      <a:pt x="439" y="1432"/>
                    </a:lnTo>
                    <a:lnTo>
                      <a:pt x="630" y="1394"/>
                    </a:lnTo>
                    <a:lnTo>
                      <a:pt x="630" y="1394"/>
                    </a:lnTo>
                    <a:lnTo>
                      <a:pt x="630" y="1432"/>
                    </a:lnTo>
                    <a:lnTo>
                      <a:pt x="630" y="1451"/>
                    </a:lnTo>
                    <a:lnTo>
                      <a:pt x="668" y="1470"/>
                    </a:lnTo>
                    <a:lnTo>
                      <a:pt x="707" y="1489"/>
                    </a:lnTo>
                    <a:lnTo>
                      <a:pt x="821" y="1508"/>
                    </a:lnTo>
                    <a:lnTo>
                      <a:pt x="993" y="1508"/>
                    </a:lnTo>
                    <a:lnTo>
                      <a:pt x="993" y="1508"/>
                    </a:lnTo>
                    <a:lnTo>
                      <a:pt x="1317" y="1508"/>
                    </a:lnTo>
                    <a:lnTo>
                      <a:pt x="1642" y="1508"/>
                    </a:lnTo>
                    <a:lnTo>
                      <a:pt x="1642" y="1508"/>
                    </a:lnTo>
                    <a:lnTo>
                      <a:pt x="2444" y="1508"/>
                    </a:lnTo>
                    <a:lnTo>
                      <a:pt x="2444" y="1508"/>
                    </a:lnTo>
                    <a:lnTo>
                      <a:pt x="3417" y="1489"/>
                    </a:lnTo>
                    <a:lnTo>
                      <a:pt x="3761" y="1489"/>
                    </a:lnTo>
                    <a:lnTo>
                      <a:pt x="4028" y="1470"/>
                    </a:lnTo>
                    <a:lnTo>
                      <a:pt x="4238" y="1432"/>
                    </a:lnTo>
                    <a:lnTo>
                      <a:pt x="4410" y="1394"/>
                    </a:lnTo>
                    <a:lnTo>
                      <a:pt x="4601" y="1317"/>
                    </a:lnTo>
                    <a:lnTo>
                      <a:pt x="4772" y="1222"/>
                    </a:lnTo>
                  </a:path>
                </a:pathLst>
              </a:custGeom>
              <a:solidFill>
                <a:srgbClr val="0A0A0A">
                  <a:alpha val="106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0" name="Google Shape;1600;p39"/>
              <p:cNvSpPr/>
              <p:nvPr/>
            </p:nvSpPr>
            <p:spPr>
              <a:xfrm>
                <a:off x="2242352" y="3162127"/>
                <a:ext cx="100871" cy="39025"/>
              </a:xfrm>
              <a:custGeom>
                <a:avLst/>
                <a:gdLst/>
                <a:ahLst/>
                <a:cxnLst/>
                <a:rect l="l" t="t" r="r" b="b"/>
                <a:pathLst>
                  <a:path w="2272" h="879" extrusionOk="0">
                    <a:moveTo>
                      <a:pt x="1279" y="0"/>
                    </a:moveTo>
                    <a:lnTo>
                      <a:pt x="1260" y="58"/>
                    </a:lnTo>
                    <a:lnTo>
                      <a:pt x="1184" y="153"/>
                    </a:lnTo>
                    <a:lnTo>
                      <a:pt x="1145" y="184"/>
                    </a:lnTo>
                    <a:lnTo>
                      <a:pt x="1145" y="184"/>
                    </a:lnTo>
                    <a:lnTo>
                      <a:pt x="1165" y="172"/>
                    </a:lnTo>
                    <a:lnTo>
                      <a:pt x="1222" y="115"/>
                    </a:lnTo>
                    <a:lnTo>
                      <a:pt x="1260" y="77"/>
                    </a:lnTo>
                    <a:lnTo>
                      <a:pt x="1279" y="20"/>
                    </a:lnTo>
                    <a:lnTo>
                      <a:pt x="1279" y="0"/>
                    </a:lnTo>
                    <a:close/>
                    <a:moveTo>
                      <a:pt x="1145" y="184"/>
                    </a:moveTo>
                    <a:lnTo>
                      <a:pt x="1069" y="229"/>
                    </a:lnTo>
                    <a:lnTo>
                      <a:pt x="955" y="268"/>
                    </a:lnTo>
                    <a:lnTo>
                      <a:pt x="706" y="344"/>
                    </a:lnTo>
                    <a:lnTo>
                      <a:pt x="458" y="401"/>
                    </a:lnTo>
                    <a:lnTo>
                      <a:pt x="267" y="459"/>
                    </a:lnTo>
                    <a:lnTo>
                      <a:pt x="172" y="497"/>
                    </a:lnTo>
                    <a:lnTo>
                      <a:pt x="76" y="554"/>
                    </a:lnTo>
                    <a:lnTo>
                      <a:pt x="153" y="516"/>
                    </a:lnTo>
                    <a:lnTo>
                      <a:pt x="325" y="459"/>
                    </a:lnTo>
                    <a:lnTo>
                      <a:pt x="458" y="420"/>
                    </a:lnTo>
                    <a:lnTo>
                      <a:pt x="706" y="363"/>
                    </a:lnTo>
                    <a:lnTo>
                      <a:pt x="974" y="287"/>
                    </a:lnTo>
                    <a:lnTo>
                      <a:pt x="1088" y="229"/>
                    </a:lnTo>
                    <a:lnTo>
                      <a:pt x="1145" y="184"/>
                    </a:lnTo>
                    <a:close/>
                    <a:moveTo>
                      <a:pt x="76" y="554"/>
                    </a:moveTo>
                    <a:lnTo>
                      <a:pt x="0" y="592"/>
                    </a:lnTo>
                    <a:lnTo>
                      <a:pt x="0" y="630"/>
                    </a:lnTo>
                    <a:lnTo>
                      <a:pt x="19" y="611"/>
                    </a:lnTo>
                    <a:lnTo>
                      <a:pt x="76" y="554"/>
                    </a:lnTo>
                    <a:close/>
                    <a:moveTo>
                      <a:pt x="2272" y="649"/>
                    </a:moveTo>
                    <a:lnTo>
                      <a:pt x="2157" y="707"/>
                    </a:lnTo>
                    <a:lnTo>
                      <a:pt x="2043" y="764"/>
                    </a:lnTo>
                    <a:lnTo>
                      <a:pt x="2043" y="764"/>
                    </a:lnTo>
                    <a:lnTo>
                      <a:pt x="2176" y="707"/>
                    </a:lnTo>
                    <a:lnTo>
                      <a:pt x="2272" y="649"/>
                    </a:lnTo>
                    <a:close/>
                    <a:moveTo>
                      <a:pt x="0" y="630"/>
                    </a:moveTo>
                    <a:lnTo>
                      <a:pt x="0" y="649"/>
                    </a:lnTo>
                    <a:lnTo>
                      <a:pt x="0" y="688"/>
                    </a:lnTo>
                    <a:lnTo>
                      <a:pt x="38" y="707"/>
                    </a:lnTo>
                    <a:lnTo>
                      <a:pt x="172" y="764"/>
                    </a:lnTo>
                    <a:lnTo>
                      <a:pt x="477" y="821"/>
                    </a:lnTo>
                    <a:lnTo>
                      <a:pt x="802" y="859"/>
                    </a:lnTo>
                    <a:lnTo>
                      <a:pt x="1107" y="859"/>
                    </a:lnTo>
                    <a:lnTo>
                      <a:pt x="1432" y="878"/>
                    </a:lnTo>
                    <a:lnTo>
                      <a:pt x="1680" y="840"/>
                    </a:lnTo>
                    <a:lnTo>
                      <a:pt x="1432" y="859"/>
                    </a:lnTo>
                    <a:lnTo>
                      <a:pt x="916" y="840"/>
                    </a:lnTo>
                    <a:lnTo>
                      <a:pt x="420" y="802"/>
                    </a:lnTo>
                    <a:lnTo>
                      <a:pt x="229" y="764"/>
                    </a:lnTo>
                    <a:lnTo>
                      <a:pt x="153" y="745"/>
                    </a:lnTo>
                    <a:lnTo>
                      <a:pt x="57" y="707"/>
                    </a:lnTo>
                    <a:lnTo>
                      <a:pt x="19" y="649"/>
                    </a:lnTo>
                    <a:lnTo>
                      <a:pt x="0" y="630"/>
                    </a:lnTo>
                    <a:close/>
                  </a:path>
                </a:pathLst>
              </a:custGeom>
              <a:solidFill>
                <a:srgbClr val="0A0A0A">
                  <a:alpha val="106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1" name="Google Shape;1601;p39"/>
              <p:cNvSpPr/>
              <p:nvPr/>
            </p:nvSpPr>
            <p:spPr>
              <a:xfrm>
                <a:off x="2194049" y="3157865"/>
                <a:ext cx="62734" cy="24641"/>
              </a:xfrm>
              <a:custGeom>
                <a:avLst/>
                <a:gdLst/>
                <a:ahLst/>
                <a:cxnLst/>
                <a:rect l="l" t="t" r="r" b="b"/>
                <a:pathLst>
                  <a:path w="1413" h="555" extrusionOk="0">
                    <a:moveTo>
                      <a:pt x="1413" y="1"/>
                    </a:moveTo>
                    <a:lnTo>
                      <a:pt x="1126" y="58"/>
                    </a:lnTo>
                    <a:lnTo>
                      <a:pt x="840" y="116"/>
                    </a:lnTo>
                    <a:lnTo>
                      <a:pt x="554" y="211"/>
                    </a:lnTo>
                    <a:lnTo>
                      <a:pt x="401" y="268"/>
                    </a:lnTo>
                    <a:lnTo>
                      <a:pt x="267" y="325"/>
                    </a:lnTo>
                    <a:lnTo>
                      <a:pt x="134" y="440"/>
                    </a:lnTo>
                    <a:lnTo>
                      <a:pt x="0" y="555"/>
                    </a:lnTo>
                    <a:lnTo>
                      <a:pt x="0" y="555"/>
                    </a:lnTo>
                    <a:lnTo>
                      <a:pt x="153" y="459"/>
                    </a:lnTo>
                    <a:lnTo>
                      <a:pt x="286" y="345"/>
                    </a:lnTo>
                    <a:lnTo>
                      <a:pt x="420" y="268"/>
                    </a:lnTo>
                    <a:lnTo>
                      <a:pt x="554" y="230"/>
                    </a:lnTo>
                    <a:lnTo>
                      <a:pt x="840" y="135"/>
                    </a:lnTo>
                    <a:lnTo>
                      <a:pt x="1413" y="1"/>
                    </a:lnTo>
                    <a:close/>
                  </a:path>
                </a:pathLst>
              </a:custGeom>
              <a:solidFill>
                <a:srgbClr val="0A0A0A">
                  <a:alpha val="106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2" name="Google Shape;1602;p39"/>
              <p:cNvSpPr/>
              <p:nvPr/>
            </p:nvSpPr>
            <p:spPr>
              <a:xfrm>
                <a:off x="2187256" y="3172294"/>
                <a:ext cx="75476" cy="24641"/>
              </a:xfrm>
              <a:custGeom>
                <a:avLst/>
                <a:gdLst/>
                <a:ahLst/>
                <a:cxnLst/>
                <a:rect l="l" t="t" r="r" b="b"/>
                <a:pathLst>
                  <a:path w="1700" h="555" extrusionOk="0">
                    <a:moveTo>
                      <a:pt x="1699" y="0"/>
                    </a:moveTo>
                    <a:lnTo>
                      <a:pt x="1241" y="77"/>
                    </a:lnTo>
                    <a:lnTo>
                      <a:pt x="1031" y="134"/>
                    </a:lnTo>
                    <a:lnTo>
                      <a:pt x="821" y="191"/>
                    </a:lnTo>
                    <a:lnTo>
                      <a:pt x="707" y="249"/>
                    </a:lnTo>
                    <a:lnTo>
                      <a:pt x="611" y="306"/>
                    </a:lnTo>
                    <a:lnTo>
                      <a:pt x="420" y="401"/>
                    </a:lnTo>
                    <a:lnTo>
                      <a:pt x="210" y="497"/>
                    </a:lnTo>
                    <a:lnTo>
                      <a:pt x="153" y="516"/>
                    </a:lnTo>
                    <a:lnTo>
                      <a:pt x="153" y="516"/>
                    </a:lnTo>
                    <a:lnTo>
                      <a:pt x="325" y="459"/>
                    </a:lnTo>
                    <a:lnTo>
                      <a:pt x="630" y="325"/>
                    </a:lnTo>
                    <a:lnTo>
                      <a:pt x="726" y="268"/>
                    </a:lnTo>
                    <a:lnTo>
                      <a:pt x="821" y="210"/>
                    </a:lnTo>
                    <a:lnTo>
                      <a:pt x="1031" y="153"/>
                    </a:lnTo>
                    <a:lnTo>
                      <a:pt x="1260" y="96"/>
                    </a:lnTo>
                    <a:lnTo>
                      <a:pt x="1699" y="0"/>
                    </a:lnTo>
                    <a:close/>
                    <a:moveTo>
                      <a:pt x="153" y="516"/>
                    </a:moveTo>
                    <a:lnTo>
                      <a:pt x="0" y="554"/>
                    </a:lnTo>
                    <a:lnTo>
                      <a:pt x="96" y="535"/>
                    </a:lnTo>
                    <a:lnTo>
                      <a:pt x="153" y="516"/>
                    </a:lnTo>
                    <a:close/>
                  </a:path>
                </a:pathLst>
              </a:custGeom>
              <a:solidFill>
                <a:srgbClr val="0A0A0A">
                  <a:alpha val="106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3" name="Google Shape;1603;p39"/>
              <p:cNvSpPr/>
              <p:nvPr/>
            </p:nvSpPr>
            <p:spPr>
              <a:xfrm>
                <a:off x="2209277" y="3187566"/>
                <a:ext cx="37338" cy="12742"/>
              </a:xfrm>
              <a:custGeom>
                <a:avLst/>
                <a:gdLst/>
                <a:ahLst/>
                <a:cxnLst/>
                <a:rect l="l" t="t" r="r" b="b"/>
                <a:pathLst>
                  <a:path w="841" h="287" extrusionOk="0">
                    <a:moveTo>
                      <a:pt x="841" y="0"/>
                    </a:moveTo>
                    <a:lnTo>
                      <a:pt x="612" y="38"/>
                    </a:lnTo>
                    <a:lnTo>
                      <a:pt x="402" y="95"/>
                    </a:lnTo>
                    <a:lnTo>
                      <a:pt x="211" y="210"/>
                    </a:lnTo>
                    <a:lnTo>
                      <a:pt x="421" y="115"/>
                    </a:lnTo>
                    <a:lnTo>
                      <a:pt x="631" y="57"/>
                    </a:lnTo>
                    <a:lnTo>
                      <a:pt x="841" y="0"/>
                    </a:lnTo>
                    <a:close/>
                    <a:moveTo>
                      <a:pt x="211" y="210"/>
                    </a:moveTo>
                    <a:lnTo>
                      <a:pt x="115" y="248"/>
                    </a:lnTo>
                    <a:lnTo>
                      <a:pt x="1" y="286"/>
                    </a:lnTo>
                    <a:lnTo>
                      <a:pt x="1" y="286"/>
                    </a:lnTo>
                    <a:lnTo>
                      <a:pt x="115" y="267"/>
                    </a:lnTo>
                    <a:lnTo>
                      <a:pt x="211" y="210"/>
                    </a:lnTo>
                    <a:close/>
                  </a:path>
                </a:pathLst>
              </a:custGeom>
              <a:solidFill>
                <a:srgbClr val="0A0A0A">
                  <a:alpha val="106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4" name="Google Shape;1604;p39"/>
              <p:cNvSpPr/>
              <p:nvPr/>
            </p:nvSpPr>
            <p:spPr>
              <a:xfrm>
                <a:off x="2414388" y="2557044"/>
                <a:ext cx="434785" cy="467017"/>
              </a:xfrm>
              <a:custGeom>
                <a:avLst/>
                <a:gdLst/>
                <a:ahLst/>
                <a:cxnLst/>
                <a:rect l="l" t="t" r="r" b="b"/>
                <a:pathLst>
                  <a:path w="9793" h="10519" extrusionOk="0">
                    <a:moveTo>
                      <a:pt x="993" y="0"/>
                    </a:moveTo>
                    <a:lnTo>
                      <a:pt x="477" y="20"/>
                    </a:lnTo>
                    <a:lnTo>
                      <a:pt x="134" y="58"/>
                    </a:lnTo>
                    <a:lnTo>
                      <a:pt x="0" y="58"/>
                    </a:lnTo>
                    <a:lnTo>
                      <a:pt x="4524" y="10518"/>
                    </a:lnTo>
                    <a:lnTo>
                      <a:pt x="9792" y="8876"/>
                    </a:lnTo>
                    <a:lnTo>
                      <a:pt x="9735" y="8628"/>
                    </a:lnTo>
                    <a:lnTo>
                      <a:pt x="9544" y="7960"/>
                    </a:lnTo>
                    <a:lnTo>
                      <a:pt x="9410" y="7502"/>
                    </a:lnTo>
                    <a:lnTo>
                      <a:pt x="9220" y="6968"/>
                    </a:lnTo>
                    <a:lnTo>
                      <a:pt x="9010" y="6395"/>
                    </a:lnTo>
                    <a:lnTo>
                      <a:pt x="8742" y="5765"/>
                    </a:lnTo>
                    <a:lnTo>
                      <a:pt x="8437" y="5135"/>
                    </a:lnTo>
                    <a:lnTo>
                      <a:pt x="8093" y="4467"/>
                    </a:lnTo>
                    <a:lnTo>
                      <a:pt x="7692" y="3818"/>
                    </a:lnTo>
                    <a:lnTo>
                      <a:pt x="7483" y="3494"/>
                    </a:lnTo>
                    <a:lnTo>
                      <a:pt x="7253" y="3169"/>
                    </a:lnTo>
                    <a:lnTo>
                      <a:pt x="7005" y="2864"/>
                    </a:lnTo>
                    <a:lnTo>
                      <a:pt x="6757" y="2558"/>
                    </a:lnTo>
                    <a:lnTo>
                      <a:pt x="6490" y="2253"/>
                    </a:lnTo>
                    <a:lnTo>
                      <a:pt x="6223" y="1967"/>
                    </a:lnTo>
                    <a:lnTo>
                      <a:pt x="5917" y="1699"/>
                    </a:lnTo>
                    <a:lnTo>
                      <a:pt x="5612" y="1451"/>
                    </a:lnTo>
                    <a:lnTo>
                      <a:pt x="5287" y="1203"/>
                    </a:lnTo>
                    <a:lnTo>
                      <a:pt x="4963" y="993"/>
                    </a:lnTo>
                    <a:lnTo>
                      <a:pt x="4543" y="764"/>
                    </a:lnTo>
                    <a:lnTo>
                      <a:pt x="4123" y="573"/>
                    </a:lnTo>
                    <a:lnTo>
                      <a:pt x="3703" y="401"/>
                    </a:lnTo>
                    <a:lnTo>
                      <a:pt x="3264" y="287"/>
                    </a:lnTo>
                    <a:lnTo>
                      <a:pt x="2844" y="191"/>
                    </a:lnTo>
                    <a:lnTo>
                      <a:pt x="2443" y="115"/>
                    </a:lnTo>
                    <a:lnTo>
                      <a:pt x="2042" y="58"/>
                    </a:lnTo>
                    <a:lnTo>
                      <a:pt x="1661" y="20"/>
                    </a:lnTo>
                    <a:lnTo>
                      <a:pt x="1317" y="20"/>
                    </a:lnTo>
                    <a:lnTo>
                      <a:pt x="99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5" name="Google Shape;1605;p39"/>
              <p:cNvSpPr/>
              <p:nvPr/>
            </p:nvSpPr>
            <p:spPr>
              <a:xfrm>
                <a:off x="2414388" y="2557044"/>
                <a:ext cx="434785" cy="467017"/>
              </a:xfrm>
              <a:custGeom>
                <a:avLst/>
                <a:gdLst/>
                <a:ahLst/>
                <a:cxnLst/>
                <a:rect l="l" t="t" r="r" b="b"/>
                <a:pathLst>
                  <a:path w="9793" h="10519" fill="none" extrusionOk="0">
                    <a:moveTo>
                      <a:pt x="0" y="58"/>
                    </a:moveTo>
                    <a:lnTo>
                      <a:pt x="0" y="58"/>
                    </a:lnTo>
                    <a:lnTo>
                      <a:pt x="134" y="58"/>
                    </a:lnTo>
                    <a:lnTo>
                      <a:pt x="477" y="20"/>
                    </a:lnTo>
                    <a:lnTo>
                      <a:pt x="993" y="0"/>
                    </a:lnTo>
                    <a:lnTo>
                      <a:pt x="1317" y="20"/>
                    </a:lnTo>
                    <a:lnTo>
                      <a:pt x="1661" y="20"/>
                    </a:lnTo>
                    <a:lnTo>
                      <a:pt x="2042" y="58"/>
                    </a:lnTo>
                    <a:lnTo>
                      <a:pt x="2443" y="115"/>
                    </a:lnTo>
                    <a:lnTo>
                      <a:pt x="2844" y="191"/>
                    </a:lnTo>
                    <a:lnTo>
                      <a:pt x="3264" y="287"/>
                    </a:lnTo>
                    <a:lnTo>
                      <a:pt x="3703" y="401"/>
                    </a:lnTo>
                    <a:lnTo>
                      <a:pt x="4123" y="573"/>
                    </a:lnTo>
                    <a:lnTo>
                      <a:pt x="4543" y="764"/>
                    </a:lnTo>
                    <a:lnTo>
                      <a:pt x="4963" y="993"/>
                    </a:lnTo>
                    <a:lnTo>
                      <a:pt x="4963" y="993"/>
                    </a:lnTo>
                    <a:lnTo>
                      <a:pt x="5287" y="1203"/>
                    </a:lnTo>
                    <a:lnTo>
                      <a:pt x="5612" y="1451"/>
                    </a:lnTo>
                    <a:lnTo>
                      <a:pt x="5917" y="1699"/>
                    </a:lnTo>
                    <a:lnTo>
                      <a:pt x="6223" y="1967"/>
                    </a:lnTo>
                    <a:lnTo>
                      <a:pt x="6490" y="2253"/>
                    </a:lnTo>
                    <a:lnTo>
                      <a:pt x="6757" y="2558"/>
                    </a:lnTo>
                    <a:lnTo>
                      <a:pt x="7005" y="2864"/>
                    </a:lnTo>
                    <a:lnTo>
                      <a:pt x="7253" y="3169"/>
                    </a:lnTo>
                    <a:lnTo>
                      <a:pt x="7483" y="3494"/>
                    </a:lnTo>
                    <a:lnTo>
                      <a:pt x="7692" y="3818"/>
                    </a:lnTo>
                    <a:lnTo>
                      <a:pt x="8093" y="4467"/>
                    </a:lnTo>
                    <a:lnTo>
                      <a:pt x="8437" y="5135"/>
                    </a:lnTo>
                    <a:lnTo>
                      <a:pt x="8742" y="5765"/>
                    </a:lnTo>
                    <a:lnTo>
                      <a:pt x="9010" y="6395"/>
                    </a:lnTo>
                    <a:lnTo>
                      <a:pt x="9220" y="6968"/>
                    </a:lnTo>
                    <a:lnTo>
                      <a:pt x="9410" y="7502"/>
                    </a:lnTo>
                    <a:lnTo>
                      <a:pt x="9544" y="7960"/>
                    </a:lnTo>
                    <a:lnTo>
                      <a:pt x="9735" y="8628"/>
                    </a:lnTo>
                    <a:lnTo>
                      <a:pt x="9792" y="8876"/>
                    </a:lnTo>
                    <a:lnTo>
                      <a:pt x="4524" y="10518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6" name="Google Shape;1606;p39"/>
              <p:cNvSpPr/>
              <p:nvPr/>
            </p:nvSpPr>
            <p:spPr>
              <a:xfrm>
                <a:off x="2592329" y="2926513"/>
                <a:ext cx="288184" cy="127199"/>
              </a:xfrm>
              <a:custGeom>
                <a:avLst/>
                <a:gdLst/>
                <a:ahLst/>
                <a:cxnLst/>
                <a:rect l="l" t="t" r="r" b="b"/>
                <a:pathLst>
                  <a:path w="6491" h="2865" extrusionOk="0">
                    <a:moveTo>
                      <a:pt x="5861" y="1"/>
                    </a:moveTo>
                    <a:lnTo>
                      <a:pt x="0" y="1700"/>
                    </a:lnTo>
                    <a:lnTo>
                      <a:pt x="707" y="2864"/>
                    </a:lnTo>
                    <a:lnTo>
                      <a:pt x="6490" y="1433"/>
                    </a:lnTo>
                    <a:lnTo>
                      <a:pt x="5861" y="1"/>
                    </a:lnTo>
                    <a:close/>
                  </a:path>
                </a:pathLst>
              </a:custGeom>
              <a:solidFill>
                <a:srgbClr val="A1B0C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7" name="Google Shape;1607;p39"/>
              <p:cNvSpPr/>
              <p:nvPr/>
            </p:nvSpPr>
            <p:spPr>
              <a:xfrm>
                <a:off x="2592329" y="2926513"/>
                <a:ext cx="288184" cy="127199"/>
              </a:xfrm>
              <a:custGeom>
                <a:avLst/>
                <a:gdLst/>
                <a:ahLst/>
                <a:cxnLst/>
                <a:rect l="l" t="t" r="r" b="b"/>
                <a:pathLst>
                  <a:path w="6491" h="2865" fill="none" extrusionOk="0">
                    <a:moveTo>
                      <a:pt x="707" y="2864"/>
                    </a:moveTo>
                    <a:lnTo>
                      <a:pt x="6490" y="1433"/>
                    </a:lnTo>
                    <a:lnTo>
                      <a:pt x="5861" y="1"/>
                    </a:lnTo>
                    <a:lnTo>
                      <a:pt x="0" y="170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8" name="Google Shape;1608;p39"/>
              <p:cNvSpPr/>
              <p:nvPr/>
            </p:nvSpPr>
            <p:spPr>
              <a:xfrm>
                <a:off x="1960124" y="4491763"/>
                <a:ext cx="176347" cy="94966"/>
              </a:xfrm>
              <a:custGeom>
                <a:avLst/>
                <a:gdLst/>
                <a:ahLst/>
                <a:cxnLst/>
                <a:rect l="l" t="t" r="r" b="b"/>
                <a:pathLst>
                  <a:path w="3972" h="2139" extrusionOk="0">
                    <a:moveTo>
                      <a:pt x="1261" y="1"/>
                    </a:moveTo>
                    <a:lnTo>
                      <a:pt x="764" y="20"/>
                    </a:lnTo>
                    <a:lnTo>
                      <a:pt x="535" y="39"/>
                    </a:lnTo>
                    <a:lnTo>
                      <a:pt x="363" y="58"/>
                    </a:lnTo>
                    <a:lnTo>
                      <a:pt x="211" y="115"/>
                    </a:lnTo>
                    <a:lnTo>
                      <a:pt x="115" y="173"/>
                    </a:lnTo>
                    <a:lnTo>
                      <a:pt x="77" y="230"/>
                    </a:lnTo>
                    <a:lnTo>
                      <a:pt x="39" y="306"/>
                    </a:lnTo>
                    <a:lnTo>
                      <a:pt x="1" y="383"/>
                    </a:lnTo>
                    <a:lnTo>
                      <a:pt x="1" y="459"/>
                    </a:lnTo>
                    <a:lnTo>
                      <a:pt x="1" y="631"/>
                    </a:lnTo>
                    <a:lnTo>
                      <a:pt x="39" y="802"/>
                    </a:lnTo>
                    <a:lnTo>
                      <a:pt x="115" y="974"/>
                    </a:lnTo>
                    <a:lnTo>
                      <a:pt x="192" y="1127"/>
                    </a:lnTo>
                    <a:lnTo>
                      <a:pt x="287" y="1261"/>
                    </a:lnTo>
                    <a:lnTo>
                      <a:pt x="363" y="1356"/>
                    </a:lnTo>
                    <a:lnTo>
                      <a:pt x="421" y="1394"/>
                    </a:lnTo>
                    <a:lnTo>
                      <a:pt x="497" y="1432"/>
                    </a:lnTo>
                    <a:lnTo>
                      <a:pt x="707" y="1509"/>
                    </a:lnTo>
                    <a:lnTo>
                      <a:pt x="974" y="1585"/>
                    </a:lnTo>
                    <a:lnTo>
                      <a:pt x="1299" y="1681"/>
                    </a:lnTo>
                    <a:lnTo>
                      <a:pt x="2005" y="1852"/>
                    </a:lnTo>
                    <a:lnTo>
                      <a:pt x="2330" y="1948"/>
                    </a:lnTo>
                    <a:lnTo>
                      <a:pt x="2635" y="2043"/>
                    </a:lnTo>
                    <a:lnTo>
                      <a:pt x="2769" y="2100"/>
                    </a:lnTo>
                    <a:lnTo>
                      <a:pt x="2921" y="2120"/>
                    </a:lnTo>
                    <a:lnTo>
                      <a:pt x="3055" y="2139"/>
                    </a:lnTo>
                    <a:lnTo>
                      <a:pt x="3169" y="2139"/>
                    </a:lnTo>
                    <a:lnTo>
                      <a:pt x="3284" y="2120"/>
                    </a:lnTo>
                    <a:lnTo>
                      <a:pt x="3398" y="2100"/>
                    </a:lnTo>
                    <a:lnTo>
                      <a:pt x="3494" y="2062"/>
                    </a:lnTo>
                    <a:lnTo>
                      <a:pt x="3589" y="2024"/>
                    </a:lnTo>
                    <a:lnTo>
                      <a:pt x="3742" y="1910"/>
                    </a:lnTo>
                    <a:lnTo>
                      <a:pt x="3857" y="1795"/>
                    </a:lnTo>
                    <a:lnTo>
                      <a:pt x="3933" y="1661"/>
                    </a:lnTo>
                    <a:lnTo>
                      <a:pt x="3971" y="1528"/>
                    </a:lnTo>
                    <a:lnTo>
                      <a:pt x="3971" y="1375"/>
                    </a:lnTo>
                    <a:lnTo>
                      <a:pt x="3971" y="1241"/>
                    </a:lnTo>
                    <a:lnTo>
                      <a:pt x="3952" y="1108"/>
                    </a:lnTo>
                    <a:lnTo>
                      <a:pt x="3914" y="974"/>
                    </a:lnTo>
                    <a:lnTo>
                      <a:pt x="3838" y="745"/>
                    </a:lnTo>
                    <a:lnTo>
                      <a:pt x="3742" y="535"/>
                    </a:lnTo>
                    <a:lnTo>
                      <a:pt x="3647" y="383"/>
                    </a:lnTo>
                    <a:lnTo>
                      <a:pt x="3551" y="268"/>
                    </a:lnTo>
                    <a:lnTo>
                      <a:pt x="3456" y="173"/>
                    </a:lnTo>
                    <a:lnTo>
                      <a:pt x="3265" y="115"/>
                    </a:lnTo>
                    <a:lnTo>
                      <a:pt x="2826" y="77"/>
                    </a:lnTo>
                    <a:lnTo>
                      <a:pt x="2368" y="39"/>
                    </a:lnTo>
                    <a:lnTo>
                      <a:pt x="1814" y="20"/>
                    </a:lnTo>
                    <a:lnTo>
                      <a:pt x="126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9" name="Google Shape;1609;p39"/>
              <p:cNvSpPr/>
              <p:nvPr/>
            </p:nvSpPr>
            <p:spPr>
              <a:xfrm>
                <a:off x="1960124" y="4491763"/>
                <a:ext cx="176347" cy="94966"/>
              </a:xfrm>
              <a:custGeom>
                <a:avLst/>
                <a:gdLst/>
                <a:ahLst/>
                <a:cxnLst/>
                <a:rect l="l" t="t" r="r" b="b"/>
                <a:pathLst>
                  <a:path w="3972" h="2139" fill="none" extrusionOk="0">
                    <a:moveTo>
                      <a:pt x="3265" y="115"/>
                    </a:moveTo>
                    <a:lnTo>
                      <a:pt x="3265" y="115"/>
                    </a:lnTo>
                    <a:lnTo>
                      <a:pt x="2826" y="77"/>
                    </a:lnTo>
                    <a:lnTo>
                      <a:pt x="2368" y="39"/>
                    </a:lnTo>
                    <a:lnTo>
                      <a:pt x="1814" y="20"/>
                    </a:lnTo>
                    <a:lnTo>
                      <a:pt x="1261" y="1"/>
                    </a:lnTo>
                    <a:lnTo>
                      <a:pt x="764" y="20"/>
                    </a:lnTo>
                    <a:lnTo>
                      <a:pt x="535" y="39"/>
                    </a:lnTo>
                    <a:lnTo>
                      <a:pt x="363" y="58"/>
                    </a:lnTo>
                    <a:lnTo>
                      <a:pt x="211" y="115"/>
                    </a:lnTo>
                    <a:lnTo>
                      <a:pt x="115" y="173"/>
                    </a:lnTo>
                    <a:lnTo>
                      <a:pt x="115" y="173"/>
                    </a:lnTo>
                    <a:lnTo>
                      <a:pt x="77" y="230"/>
                    </a:lnTo>
                    <a:lnTo>
                      <a:pt x="39" y="306"/>
                    </a:lnTo>
                    <a:lnTo>
                      <a:pt x="1" y="383"/>
                    </a:lnTo>
                    <a:lnTo>
                      <a:pt x="1" y="459"/>
                    </a:lnTo>
                    <a:lnTo>
                      <a:pt x="1" y="631"/>
                    </a:lnTo>
                    <a:lnTo>
                      <a:pt x="39" y="802"/>
                    </a:lnTo>
                    <a:lnTo>
                      <a:pt x="115" y="974"/>
                    </a:lnTo>
                    <a:lnTo>
                      <a:pt x="192" y="1127"/>
                    </a:lnTo>
                    <a:lnTo>
                      <a:pt x="287" y="1261"/>
                    </a:lnTo>
                    <a:lnTo>
                      <a:pt x="363" y="1356"/>
                    </a:lnTo>
                    <a:lnTo>
                      <a:pt x="363" y="1356"/>
                    </a:lnTo>
                    <a:lnTo>
                      <a:pt x="421" y="1394"/>
                    </a:lnTo>
                    <a:lnTo>
                      <a:pt x="497" y="1432"/>
                    </a:lnTo>
                    <a:lnTo>
                      <a:pt x="707" y="1509"/>
                    </a:lnTo>
                    <a:lnTo>
                      <a:pt x="974" y="1585"/>
                    </a:lnTo>
                    <a:lnTo>
                      <a:pt x="1299" y="1681"/>
                    </a:lnTo>
                    <a:lnTo>
                      <a:pt x="2005" y="1852"/>
                    </a:lnTo>
                    <a:lnTo>
                      <a:pt x="2330" y="1948"/>
                    </a:lnTo>
                    <a:lnTo>
                      <a:pt x="2635" y="2043"/>
                    </a:lnTo>
                    <a:lnTo>
                      <a:pt x="2635" y="2043"/>
                    </a:lnTo>
                    <a:lnTo>
                      <a:pt x="2769" y="2100"/>
                    </a:lnTo>
                    <a:lnTo>
                      <a:pt x="2921" y="2120"/>
                    </a:lnTo>
                    <a:lnTo>
                      <a:pt x="3055" y="2139"/>
                    </a:lnTo>
                    <a:lnTo>
                      <a:pt x="3169" y="2139"/>
                    </a:lnTo>
                    <a:lnTo>
                      <a:pt x="3284" y="2120"/>
                    </a:lnTo>
                    <a:lnTo>
                      <a:pt x="3398" y="2100"/>
                    </a:lnTo>
                    <a:lnTo>
                      <a:pt x="3494" y="2062"/>
                    </a:lnTo>
                    <a:lnTo>
                      <a:pt x="3589" y="2024"/>
                    </a:lnTo>
                    <a:lnTo>
                      <a:pt x="3742" y="1910"/>
                    </a:lnTo>
                    <a:lnTo>
                      <a:pt x="3857" y="1795"/>
                    </a:lnTo>
                    <a:lnTo>
                      <a:pt x="3933" y="1661"/>
                    </a:lnTo>
                    <a:lnTo>
                      <a:pt x="3971" y="1528"/>
                    </a:lnTo>
                    <a:lnTo>
                      <a:pt x="3971" y="1528"/>
                    </a:lnTo>
                    <a:lnTo>
                      <a:pt x="3971" y="1375"/>
                    </a:lnTo>
                    <a:lnTo>
                      <a:pt x="3971" y="1241"/>
                    </a:lnTo>
                    <a:lnTo>
                      <a:pt x="3952" y="1108"/>
                    </a:lnTo>
                    <a:lnTo>
                      <a:pt x="3914" y="974"/>
                    </a:lnTo>
                    <a:lnTo>
                      <a:pt x="3838" y="745"/>
                    </a:lnTo>
                    <a:lnTo>
                      <a:pt x="3742" y="535"/>
                    </a:lnTo>
                    <a:lnTo>
                      <a:pt x="3647" y="383"/>
                    </a:lnTo>
                    <a:lnTo>
                      <a:pt x="3551" y="268"/>
                    </a:lnTo>
                    <a:lnTo>
                      <a:pt x="3456" y="173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0" name="Google Shape;1610;p39"/>
              <p:cNvSpPr/>
              <p:nvPr/>
            </p:nvSpPr>
            <p:spPr>
              <a:xfrm>
                <a:off x="1855038" y="3768896"/>
                <a:ext cx="275486" cy="764481"/>
              </a:xfrm>
              <a:custGeom>
                <a:avLst/>
                <a:gdLst/>
                <a:ahLst/>
                <a:cxnLst/>
                <a:rect l="l" t="t" r="r" b="b"/>
                <a:pathLst>
                  <a:path w="6205" h="17219" extrusionOk="0">
                    <a:moveTo>
                      <a:pt x="3742" y="1"/>
                    </a:moveTo>
                    <a:lnTo>
                      <a:pt x="1" y="707"/>
                    </a:lnTo>
                    <a:lnTo>
                      <a:pt x="4639" y="16913"/>
                    </a:lnTo>
                    <a:lnTo>
                      <a:pt x="4677" y="16970"/>
                    </a:lnTo>
                    <a:lnTo>
                      <a:pt x="4716" y="17008"/>
                    </a:lnTo>
                    <a:lnTo>
                      <a:pt x="4773" y="17065"/>
                    </a:lnTo>
                    <a:lnTo>
                      <a:pt x="4830" y="17084"/>
                    </a:lnTo>
                    <a:lnTo>
                      <a:pt x="5040" y="17161"/>
                    </a:lnTo>
                    <a:lnTo>
                      <a:pt x="5231" y="17199"/>
                    </a:lnTo>
                    <a:lnTo>
                      <a:pt x="5403" y="17218"/>
                    </a:lnTo>
                    <a:lnTo>
                      <a:pt x="5536" y="17218"/>
                    </a:lnTo>
                    <a:lnTo>
                      <a:pt x="5632" y="17180"/>
                    </a:lnTo>
                    <a:lnTo>
                      <a:pt x="5727" y="17161"/>
                    </a:lnTo>
                    <a:lnTo>
                      <a:pt x="5804" y="17104"/>
                    </a:lnTo>
                    <a:lnTo>
                      <a:pt x="5842" y="17046"/>
                    </a:lnTo>
                    <a:lnTo>
                      <a:pt x="5880" y="16989"/>
                    </a:lnTo>
                    <a:lnTo>
                      <a:pt x="5918" y="16932"/>
                    </a:lnTo>
                    <a:lnTo>
                      <a:pt x="5937" y="16798"/>
                    </a:lnTo>
                    <a:lnTo>
                      <a:pt x="5937" y="16703"/>
                    </a:lnTo>
                    <a:lnTo>
                      <a:pt x="5937" y="16665"/>
                    </a:lnTo>
                    <a:lnTo>
                      <a:pt x="5995" y="16092"/>
                    </a:lnTo>
                    <a:lnTo>
                      <a:pt x="6033" y="15405"/>
                    </a:lnTo>
                    <a:lnTo>
                      <a:pt x="6090" y="14508"/>
                    </a:lnTo>
                    <a:lnTo>
                      <a:pt x="6147" y="13420"/>
                    </a:lnTo>
                    <a:lnTo>
                      <a:pt x="6185" y="12217"/>
                    </a:lnTo>
                    <a:lnTo>
                      <a:pt x="6205" y="10881"/>
                    </a:lnTo>
                    <a:lnTo>
                      <a:pt x="6185" y="9487"/>
                    </a:lnTo>
                    <a:lnTo>
                      <a:pt x="6166" y="8781"/>
                    </a:lnTo>
                    <a:lnTo>
                      <a:pt x="6128" y="8056"/>
                    </a:lnTo>
                    <a:lnTo>
                      <a:pt x="6071" y="7349"/>
                    </a:lnTo>
                    <a:lnTo>
                      <a:pt x="6014" y="6624"/>
                    </a:lnTo>
                    <a:lnTo>
                      <a:pt x="5937" y="5918"/>
                    </a:lnTo>
                    <a:lnTo>
                      <a:pt x="5842" y="5231"/>
                    </a:lnTo>
                    <a:lnTo>
                      <a:pt x="5727" y="4563"/>
                    </a:lnTo>
                    <a:lnTo>
                      <a:pt x="5594" y="3914"/>
                    </a:lnTo>
                    <a:lnTo>
                      <a:pt x="5460" y="3284"/>
                    </a:lnTo>
                    <a:lnTo>
                      <a:pt x="5288" y="2692"/>
                    </a:lnTo>
                    <a:lnTo>
                      <a:pt x="5078" y="2119"/>
                    </a:lnTo>
                    <a:lnTo>
                      <a:pt x="4868" y="1604"/>
                    </a:lnTo>
                    <a:lnTo>
                      <a:pt x="4620" y="1127"/>
                    </a:lnTo>
                    <a:lnTo>
                      <a:pt x="4506" y="917"/>
                    </a:lnTo>
                    <a:lnTo>
                      <a:pt x="4353" y="707"/>
                    </a:lnTo>
                    <a:lnTo>
                      <a:pt x="4219" y="516"/>
                    </a:lnTo>
                    <a:lnTo>
                      <a:pt x="4067" y="325"/>
                    </a:lnTo>
                    <a:lnTo>
                      <a:pt x="3914" y="153"/>
                    </a:lnTo>
                    <a:lnTo>
                      <a:pt x="3742" y="1"/>
                    </a:lnTo>
                    <a:close/>
                  </a:path>
                </a:pathLst>
              </a:custGeom>
              <a:solidFill>
                <a:srgbClr val="FFCBB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1" name="Google Shape;1611;p39"/>
              <p:cNvSpPr/>
              <p:nvPr/>
            </p:nvSpPr>
            <p:spPr>
              <a:xfrm>
                <a:off x="1855038" y="3768896"/>
                <a:ext cx="275486" cy="764481"/>
              </a:xfrm>
              <a:custGeom>
                <a:avLst/>
                <a:gdLst/>
                <a:ahLst/>
                <a:cxnLst/>
                <a:rect l="l" t="t" r="r" b="b"/>
                <a:pathLst>
                  <a:path w="6205" h="17219" fill="none" extrusionOk="0">
                    <a:moveTo>
                      <a:pt x="1" y="707"/>
                    </a:moveTo>
                    <a:lnTo>
                      <a:pt x="4639" y="16913"/>
                    </a:lnTo>
                    <a:lnTo>
                      <a:pt x="4639" y="16913"/>
                    </a:lnTo>
                    <a:lnTo>
                      <a:pt x="4677" y="16970"/>
                    </a:lnTo>
                    <a:lnTo>
                      <a:pt x="4716" y="17008"/>
                    </a:lnTo>
                    <a:lnTo>
                      <a:pt x="4773" y="17065"/>
                    </a:lnTo>
                    <a:lnTo>
                      <a:pt x="4830" y="17084"/>
                    </a:lnTo>
                    <a:lnTo>
                      <a:pt x="4830" y="17084"/>
                    </a:lnTo>
                    <a:lnTo>
                      <a:pt x="5040" y="17161"/>
                    </a:lnTo>
                    <a:lnTo>
                      <a:pt x="5231" y="17199"/>
                    </a:lnTo>
                    <a:lnTo>
                      <a:pt x="5403" y="17218"/>
                    </a:lnTo>
                    <a:lnTo>
                      <a:pt x="5536" y="17218"/>
                    </a:lnTo>
                    <a:lnTo>
                      <a:pt x="5632" y="17180"/>
                    </a:lnTo>
                    <a:lnTo>
                      <a:pt x="5727" y="17161"/>
                    </a:lnTo>
                    <a:lnTo>
                      <a:pt x="5804" y="17104"/>
                    </a:lnTo>
                    <a:lnTo>
                      <a:pt x="5842" y="17046"/>
                    </a:lnTo>
                    <a:lnTo>
                      <a:pt x="5880" y="16989"/>
                    </a:lnTo>
                    <a:lnTo>
                      <a:pt x="5918" y="16932"/>
                    </a:lnTo>
                    <a:lnTo>
                      <a:pt x="5937" y="16798"/>
                    </a:lnTo>
                    <a:lnTo>
                      <a:pt x="5937" y="16703"/>
                    </a:lnTo>
                    <a:lnTo>
                      <a:pt x="5937" y="16665"/>
                    </a:lnTo>
                    <a:lnTo>
                      <a:pt x="5937" y="16665"/>
                    </a:lnTo>
                    <a:lnTo>
                      <a:pt x="5995" y="16092"/>
                    </a:lnTo>
                    <a:lnTo>
                      <a:pt x="6033" y="15405"/>
                    </a:lnTo>
                    <a:lnTo>
                      <a:pt x="6090" y="14508"/>
                    </a:lnTo>
                    <a:lnTo>
                      <a:pt x="6147" y="13420"/>
                    </a:lnTo>
                    <a:lnTo>
                      <a:pt x="6185" y="12217"/>
                    </a:lnTo>
                    <a:lnTo>
                      <a:pt x="6205" y="10881"/>
                    </a:lnTo>
                    <a:lnTo>
                      <a:pt x="6185" y="9487"/>
                    </a:lnTo>
                    <a:lnTo>
                      <a:pt x="6166" y="8781"/>
                    </a:lnTo>
                    <a:lnTo>
                      <a:pt x="6128" y="8056"/>
                    </a:lnTo>
                    <a:lnTo>
                      <a:pt x="6071" y="7349"/>
                    </a:lnTo>
                    <a:lnTo>
                      <a:pt x="6014" y="6624"/>
                    </a:lnTo>
                    <a:lnTo>
                      <a:pt x="5937" y="5918"/>
                    </a:lnTo>
                    <a:lnTo>
                      <a:pt x="5842" y="5231"/>
                    </a:lnTo>
                    <a:lnTo>
                      <a:pt x="5727" y="4563"/>
                    </a:lnTo>
                    <a:lnTo>
                      <a:pt x="5594" y="3914"/>
                    </a:lnTo>
                    <a:lnTo>
                      <a:pt x="5460" y="3284"/>
                    </a:lnTo>
                    <a:lnTo>
                      <a:pt x="5288" y="2692"/>
                    </a:lnTo>
                    <a:lnTo>
                      <a:pt x="5078" y="2119"/>
                    </a:lnTo>
                    <a:lnTo>
                      <a:pt x="4868" y="1604"/>
                    </a:lnTo>
                    <a:lnTo>
                      <a:pt x="4620" y="1127"/>
                    </a:lnTo>
                    <a:lnTo>
                      <a:pt x="4506" y="917"/>
                    </a:lnTo>
                    <a:lnTo>
                      <a:pt x="4353" y="707"/>
                    </a:lnTo>
                    <a:lnTo>
                      <a:pt x="4219" y="516"/>
                    </a:lnTo>
                    <a:lnTo>
                      <a:pt x="4067" y="325"/>
                    </a:lnTo>
                    <a:lnTo>
                      <a:pt x="3914" y="153"/>
                    </a:lnTo>
                    <a:lnTo>
                      <a:pt x="3742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2" name="Google Shape;1612;p39"/>
              <p:cNvSpPr/>
              <p:nvPr/>
            </p:nvSpPr>
            <p:spPr>
              <a:xfrm>
                <a:off x="2348282" y="4496869"/>
                <a:ext cx="176302" cy="94966"/>
              </a:xfrm>
              <a:custGeom>
                <a:avLst/>
                <a:gdLst/>
                <a:ahLst/>
                <a:cxnLst/>
                <a:rect l="l" t="t" r="r" b="b"/>
                <a:pathLst>
                  <a:path w="3971" h="2139" extrusionOk="0">
                    <a:moveTo>
                      <a:pt x="1260" y="0"/>
                    </a:moveTo>
                    <a:lnTo>
                      <a:pt x="764" y="19"/>
                    </a:lnTo>
                    <a:lnTo>
                      <a:pt x="535" y="38"/>
                    </a:lnTo>
                    <a:lnTo>
                      <a:pt x="363" y="58"/>
                    </a:lnTo>
                    <a:lnTo>
                      <a:pt x="210" y="115"/>
                    </a:lnTo>
                    <a:lnTo>
                      <a:pt x="134" y="172"/>
                    </a:lnTo>
                    <a:lnTo>
                      <a:pt x="76" y="229"/>
                    </a:lnTo>
                    <a:lnTo>
                      <a:pt x="38" y="306"/>
                    </a:lnTo>
                    <a:lnTo>
                      <a:pt x="0" y="382"/>
                    </a:lnTo>
                    <a:lnTo>
                      <a:pt x="0" y="458"/>
                    </a:lnTo>
                    <a:lnTo>
                      <a:pt x="0" y="630"/>
                    </a:lnTo>
                    <a:lnTo>
                      <a:pt x="38" y="802"/>
                    </a:lnTo>
                    <a:lnTo>
                      <a:pt x="115" y="974"/>
                    </a:lnTo>
                    <a:lnTo>
                      <a:pt x="191" y="1126"/>
                    </a:lnTo>
                    <a:lnTo>
                      <a:pt x="286" y="1241"/>
                    </a:lnTo>
                    <a:lnTo>
                      <a:pt x="363" y="1356"/>
                    </a:lnTo>
                    <a:lnTo>
                      <a:pt x="420" y="1394"/>
                    </a:lnTo>
                    <a:lnTo>
                      <a:pt x="496" y="1432"/>
                    </a:lnTo>
                    <a:lnTo>
                      <a:pt x="706" y="1508"/>
                    </a:lnTo>
                    <a:lnTo>
                      <a:pt x="993" y="1585"/>
                    </a:lnTo>
                    <a:lnTo>
                      <a:pt x="1298" y="1680"/>
                    </a:lnTo>
                    <a:lnTo>
                      <a:pt x="2004" y="1852"/>
                    </a:lnTo>
                    <a:lnTo>
                      <a:pt x="2329" y="1947"/>
                    </a:lnTo>
                    <a:lnTo>
                      <a:pt x="2634" y="2043"/>
                    </a:lnTo>
                    <a:lnTo>
                      <a:pt x="2787" y="2100"/>
                    </a:lnTo>
                    <a:lnTo>
                      <a:pt x="2921" y="2119"/>
                    </a:lnTo>
                    <a:lnTo>
                      <a:pt x="3054" y="2138"/>
                    </a:lnTo>
                    <a:lnTo>
                      <a:pt x="3169" y="2138"/>
                    </a:lnTo>
                    <a:lnTo>
                      <a:pt x="3302" y="2119"/>
                    </a:lnTo>
                    <a:lnTo>
                      <a:pt x="3398" y="2100"/>
                    </a:lnTo>
                    <a:lnTo>
                      <a:pt x="3493" y="2062"/>
                    </a:lnTo>
                    <a:lnTo>
                      <a:pt x="3589" y="2024"/>
                    </a:lnTo>
                    <a:lnTo>
                      <a:pt x="3741" y="1909"/>
                    </a:lnTo>
                    <a:lnTo>
                      <a:pt x="3856" y="1795"/>
                    </a:lnTo>
                    <a:lnTo>
                      <a:pt x="3932" y="1661"/>
                    </a:lnTo>
                    <a:lnTo>
                      <a:pt x="3970" y="1527"/>
                    </a:lnTo>
                    <a:lnTo>
                      <a:pt x="3970" y="1375"/>
                    </a:lnTo>
                    <a:lnTo>
                      <a:pt x="3970" y="1241"/>
                    </a:lnTo>
                    <a:lnTo>
                      <a:pt x="3951" y="1107"/>
                    </a:lnTo>
                    <a:lnTo>
                      <a:pt x="3932" y="974"/>
                    </a:lnTo>
                    <a:lnTo>
                      <a:pt x="3837" y="745"/>
                    </a:lnTo>
                    <a:lnTo>
                      <a:pt x="3741" y="535"/>
                    </a:lnTo>
                    <a:lnTo>
                      <a:pt x="3646" y="382"/>
                    </a:lnTo>
                    <a:lnTo>
                      <a:pt x="3551" y="268"/>
                    </a:lnTo>
                    <a:lnTo>
                      <a:pt x="3455" y="172"/>
                    </a:lnTo>
                    <a:lnTo>
                      <a:pt x="3283" y="115"/>
                    </a:lnTo>
                    <a:lnTo>
                      <a:pt x="2825" y="77"/>
                    </a:lnTo>
                    <a:lnTo>
                      <a:pt x="2367" y="38"/>
                    </a:lnTo>
                    <a:lnTo>
                      <a:pt x="1833" y="19"/>
                    </a:lnTo>
                    <a:lnTo>
                      <a:pt x="126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3" name="Google Shape;1613;p39"/>
              <p:cNvSpPr/>
              <p:nvPr/>
            </p:nvSpPr>
            <p:spPr>
              <a:xfrm>
                <a:off x="2348282" y="4496869"/>
                <a:ext cx="176302" cy="94966"/>
              </a:xfrm>
              <a:custGeom>
                <a:avLst/>
                <a:gdLst/>
                <a:ahLst/>
                <a:cxnLst/>
                <a:rect l="l" t="t" r="r" b="b"/>
                <a:pathLst>
                  <a:path w="3971" h="2139" fill="none" extrusionOk="0">
                    <a:moveTo>
                      <a:pt x="3283" y="115"/>
                    </a:moveTo>
                    <a:lnTo>
                      <a:pt x="3283" y="115"/>
                    </a:lnTo>
                    <a:lnTo>
                      <a:pt x="2825" y="77"/>
                    </a:lnTo>
                    <a:lnTo>
                      <a:pt x="2367" y="38"/>
                    </a:lnTo>
                    <a:lnTo>
                      <a:pt x="1833" y="19"/>
                    </a:lnTo>
                    <a:lnTo>
                      <a:pt x="1260" y="0"/>
                    </a:lnTo>
                    <a:lnTo>
                      <a:pt x="764" y="19"/>
                    </a:lnTo>
                    <a:lnTo>
                      <a:pt x="535" y="38"/>
                    </a:lnTo>
                    <a:lnTo>
                      <a:pt x="363" y="58"/>
                    </a:lnTo>
                    <a:lnTo>
                      <a:pt x="210" y="115"/>
                    </a:lnTo>
                    <a:lnTo>
                      <a:pt x="134" y="172"/>
                    </a:lnTo>
                    <a:lnTo>
                      <a:pt x="134" y="172"/>
                    </a:lnTo>
                    <a:lnTo>
                      <a:pt x="76" y="229"/>
                    </a:lnTo>
                    <a:lnTo>
                      <a:pt x="38" y="306"/>
                    </a:lnTo>
                    <a:lnTo>
                      <a:pt x="0" y="382"/>
                    </a:lnTo>
                    <a:lnTo>
                      <a:pt x="0" y="458"/>
                    </a:lnTo>
                    <a:lnTo>
                      <a:pt x="0" y="630"/>
                    </a:lnTo>
                    <a:lnTo>
                      <a:pt x="38" y="802"/>
                    </a:lnTo>
                    <a:lnTo>
                      <a:pt x="115" y="974"/>
                    </a:lnTo>
                    <a:lnTo>
                      <a:pt x="191" y="1126"/>
                    </a:lnTo>
                    <a:lnTo>
                      <a:pt x="286" y="1241"/>
                    </a:lnTo>
                    <a:lnTo>
                      <a:pt x="363" y="1356"/>
                    </a:lnTo>
                    <a:lnTo>
                      <a:pt x="363" y="1356"/>
                    </a:lnTo>
                    <a:lnTo>
                      <a:pt x="420" y="1394"/>
                    </a:lnTo>
                    <a:lnTo>
                      <a:pt x="496" y="1432"/>
                    </a:lnTo>
                    <a:lnTo>
                      <a:pt x="706" y="1508"/>
                    </a:lnTo>
                    <a:lnTo>
                      <a:pt x="993" y="1585"/>
                    </a:lnTo>
                    <a:lnTo>
                      <a:pt x="1298" y="1680"/>
                    </a:lnTo>
                    <a:lnTo>
                      <a:pt x="2004" y="1852"/>
                    </a:lnTo>
                    <a:lnTo>
                      <a:pt x="2329" y="1947"/>
                    </a:lnTo>
                    <a:lnTo>
                      <a:pt x="2634" y="2043"/>
                    </a:lnTo>
                    <a:lnTo>
                      <a:pt x="2634" y="2043"/>
                    </a:lnTo>
                    <a:lnTo>
                      <a:pt x="2787" y="2100"/>
                    </a:lnTo>
                    <a:lnTo>
                      <a:pt x="2921" y="2119"/>
                    </a:lnTo>
                    <a:lnTo>
                      <a:pt x="3054" y="2138"/>
                    </a:lnTo>
                    <a:lnTo>
                      <a:pt x="3169" y="2138"/>
                    </a:lnTo>
                    <a:lnTo>
                      <a:pt x="3302" y="2119"/>
                    </a:lnTo>
                    <a:lnTo>
                      <a:pt x="3398" y="2100"/>
                    </a:lnTo>
                    <a:lnTo>
                      <a:pt x="3493" y="2062"/>
                    </a:lnTo>
                    <a:lnTo>
                      <a:pt x="3589" y="2024"/>
                    </a:lnTo>
                    <a:lnTo>
                      <a:pt x="3741" y="1909"/>
                    </a:lnTo>
                    <a:lnTo>
                      <a:pt x="3856" y="1795"/>
                    </a:lnTo>
                    <a:lnTo>
                      <a:pt x="3932" y="1661"/>
                    </a:lnTo>
                    <a:lnTo>
                      <a:pt x="3970" y="1527"/>
                    </a:lnTo>
                    <a:lnTo>
                      <a:pt x="3970" y="1527"/>
                    </a:lnTo>
                    <a:lnTo>
                      <a:pt x="3970" y="1375"/>
                    </a:lnTo>
                    <a:lnTo>
                      <a:pt x="3970" y="1241"/>
                    </a:lnTo>
                    <a:lnTo>
                      <a:pt x="3951" y="1107"/>
                    </a:lnTo>
                    <a:lnTo>
                      <a:pt x="3932" y="974"/>
                    </a:lnTo>
                    <a:lnTo>
                      <a:pt x="3837" y="745"/>
                    </a:lnTo>
                    <a:lnTo>
                      <a:pt x="3741" y="535"/>
                    </a:lnTo>
                    <a:lnTo>
                      <a:pt x="3646" y="382"/>
                    </a:lnTo>
                    <a:lnTo>
                      <a:pt x="3551" y="268"/>
                    </a:lnTo>
                    <a:lnTo>
                      <a:pt x="3455" y="172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4" name="Google Shape;1614;p39"/>
              <p:cNvSpPr/>
              <p:nvPr/>
            </p:nvSpPr>
            <p:spPr>
              <a:xfrm>
                <a:off x="2232185" y="3768896"/>
                <a:ext cx="282235" cy="769542"/>
              </a:xfrm>
              <a:custGeom>
                <a:avLst/>
                <a:gdLst/>
                <a:ahLst/>
                <a:cxnLst/>
                <a:rect l="l" t="t" r="r" b="b"/>
                <a:pathLst>
                  <a:path w="6357" h="17333" extrusionOk="0">
                    <a:moveTo>
                      <a:pt x="3760" y="1"/>
                    </a:moveTo>
                    <a:lnTo>
                      <a:pt x="0" y="707"/>
                    </a:lnTo>
                    <a:lnTo>
                      <a:pt x="4906" y="17027"/>
                    </a:lnTo>
                    <a:lnTo>
                      <a:pt x="4925" y="17084"/>
                    </a:lnTo>
                    <a:lnTo>
                      <a:pt x="4963" y="17123"/>
                    </a:lnTo>
                    <a:lnTo>
                      <a:pt x="5020" y="17180"/>
                    </a:lnTo>
                    <a:lnTo>
                      <a:pt x="5077" y="17199"/>
                    </a:lnTo>
                    <a:lnTo>
                      <a:pt x="5307" y="17275"/>
                    </a:lnTo>
                    <a:lnTo>
                      <a:pt x="5478" y="17314"/>
                    </a:lnTo>
                    <a:lnTo>
                      <a:pt x="5650" y="17333"/>
                    </a:lnTo>
                    <a:lnTo>
                      <a:pt x="5784" y="17333"/>
                    </a:lnTo>
                    <a:lnTo>
                      <a:pt x="5898" y="17294"/>
                    </a:lnTo>
                    <a:lnTo>
                      <a:pt x="5975" y="17275"/>
                    </a:lnTo>
                    <a:lnTo>
                      <a:pt x="6051" y="17218"/>
                    </a:lnTo>
                    <a:lnTo>
                      <a:pt x="6108" y="17161"/>
                    </a:lnTo>
                    <a:lnTo>
                      <a:pt x="6146" y="17104"/>
                    </a:lnTo>
                    <a:lnTo>
                      <a:pt x="6166" y="17027"/>
                    </a:lnTo>
                    <a:lnTo>
                      <a:pt x="6185" y="16913"/>
                    </a:lnTo>
                    <a:lnTo>
                      <a:pt x="6185" y="16817"/>
                    </a:lnTo>
                    <a:lnTo>
                      <a:pt x="6185" y="16779"/>
                    </a:lnTo>
                    <a:lnTo>
                      <a:pt x="6223" y="16187"/>
                    </a:lnTo>
                    <a:lnTo>
                      <a:pt x="6261" y="15500"/>
                    </a:lnTo>
                    <a:lnTo>
                      <a:pt x="6318" y="14603"/>
                    </a:lnTo>
                    <a:lnTo>
                      <a:pt x="6337" y="13515"/>
                    </a:lnTo>
                    <a:lnTo>
                      <a:pt x="6356" y="12293"/>
                    </a:lnTo>
                    <a:lnTo>
                      <a:pt x="6356" y="10957"/>
                    </a:lnTo>
                    <a:lnTo>
                      <a:pt x="6318" y="9545"/>
                    </a:lnTo>
                    <a:lnTo>
                      <a:pt x="6280" y="8838"/>
                    </a:lnTo>
                    <a:lnTo>
                      <a:pt x="6242" y="8113"/>
                    </a:lnTo>
                    <a:lnTo>
                      <a:pt x="6166" y="7388"/>
                    </a:lnTo>
                    <a:lnTo>
                      <a:pt x="6108" y="6662"/>
                    </a:lnTo>
                    <a:lnTo>
                      <a:pt x="6013" y="5956"/>
                    </a:lnTo>
                    <a:lnTo>
                      <a:pt x="5917" y="5269"/>
                    </a:lnTo>
                    <a:lnTo>
                      <a:pt x="5784" y="4582"/>
                    </a:lnTo>
                    <a:lnTo>
                      <a:pt x="5650" y="3933"/>
                    </a:lnTo>
                    <a:lnTo>
                      <a:pt x="5497" y="3303"/>
                    </a:lnTo>
                    <a:lnTo>
                      <a:pt x="5307" y="2692"/>
                    </a:lnTo>
                    <a:lnTo>
                      <a:pt x="5116" y="2138"/>
                    </a:lnTo>
                    <a:lnTo>
                      <a:pt x="4887" y="1604"/>
                    </a:lnTo>
                    <a:lnTo>
                      <a:pt x="4638" y="1127"/>
                    </a:lnTo>
                    <a:lnTo>
                      <a:pt x="4505" y="917"/>
                    </a:lnTo>
                    <a:lnTo>
                      <a:pt x="4371" y="707"/>
                    </a:lnTo>
                    <a:lnTo>
                      <a:pt x="4238" y="516"/>
                    </a:lnTo>
                    <a:lnTo>
                      <a:pt x="4085" y="325"/>
                    </a:lnTo>
                    <a:lnTo>
                      <a:pt x="3913" y="153"/>
                    </a:lnTo>
                    <a:lnTo>
                      <a:pt x="3760" y="1"/>
                    </a:lnTo>
                    <a:close/>
                  </a:path>
                </a:pathLst>
              </a:custGeom>
              <a:solidFill>
                <a:srgbClr val="FFCBB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5" name="Google Shape;1615;p39"/>
              <p:cNvSpPr/>
              <p:nvPr/>
            </p:nvSpPr>
            <p:spPr>
              <a:xfrm>
                <a:off x="2232185" y="3768896"/>
                <a:ext cx="282235" cy="769542"/>
              </a:xfrm>
              <a:custGeom>
                <a:avLst/>
                <a:gdLst/>
                <a:ahLst/>
                <a:cxnLst/>
                <a:rect l="l" t="t" r="r" b="b"/>
                <a:pathLst>
                  <a:path w="6357" h="17333" fill="none" extrusionOk="0">
                    <a:moveTo>
                      <a:pt x="0" y="707"/>
                    </a:moveTo>
                    <a:lnTo>
                      <a:pt x="4906" y="17027"/>
                    </a:lnTo>
                    <a:lnTo>
                      <a:pt x="4906" y="17027"/>
                    </a:lnTo>
                    <a:lnTo>
                      <a:pt x="4925" y="17084"/>
                    </a:lnTo>
                    <a:lnTo>
                      <a:pt x="4963" y="17123"/>
                    </a:lnTo>
                    <a:lnTo>
                      <a:pt x="5020" y="17180"/>
                    </a:lnTo>
                    <a:lnTo>
                      <a:pt x="5077" y="17199"/>
                    </a:lnTo>
                    <a:lnTo>
                      <a:pt x="5077" y="17199"/>
                    </a:lnTo>
                    <a:lnTo>
                      <a:pt x="5307" y="17275"/>
                    </a:lnTo>
                    <a:lnTo>
                      <a:pt x="5478" y="17314"/>
                    </a:lnTo>
                    <a:lnTo>
                      <a:pt x="5650" y="17333"/>
                    </a:lnTo>
                    <a:lnTo>
                      <a:pt x="5784" y="17333"/>
                    </a:lnTo>
                    <a:lnTo>
                      <a:pt x="5898" y="17294"/>
                    </a:lnTo>
                    <a:lnTo>
                      <a:pt x="5975" y="17275"/>
                    </a:lnTo>
                    <a:lnTo>
                      <a:pt x="6051" y="17218"/>
                    </a:lnTo>
                    <a:lnTo>
                      <a:pt x="6108" y="17161"/>
                    </a:lnTo>
                    <a:lnTo>
                      <a:pt x="6146" y="17104"/>
                    </a:lnTo>
                    <a:lnTo>
                      <a:pt x="6166" y="17027"/>
                    </a:lnTo>
                    <a:lnTo>
                      <a:pt x="6185" y="16913"/>
                    </a:lnTo>
                    <a:lnTo>
                      <a:pt x="6185" y="16817"/>
                    </a:lnTo>
                    <a:lnTo>
                      <a:pt x="6185" y="16779"/>
                    </a:lnTo>
                    <a:lnTo>
                      <a:pt x="6185" y="16779"/>
                    </a:lnTo>
                    <a:lnTo>
                      <a:pt x="6223" y="16187"/>
                    </a:lnTo>
                    <a:lnTo>
                      <a:pt x="6261" y="15500"/>
                    </a:lnTo>
                    <a:lnTo>
                      <a:pt x="6318" y="14603"/>
                    </a:lnTo>
                    <a:lnTo>
                      <a:pt x="6337" y="13515"/>
                    </a:lnTo>
                    <a:lnTo>
                      <a:pt x="6356" y="12293"/>
                    </a:lnTo>
                    <a:lnTo>
                      <a:pt x="6356" y="10957"/>
                    </a:lnTo>
                    <a:lnTo>
                      <a:pt x="6318" y="9545"/>
                    </a:lnTo>
                    <a:lnTo>
                      <a:pt x="6280" y="8838"/>
                    </a:lnTo>
                    <a:lnTo>
                      <a:pt x="6242" y="8113"/>
                    </a:lnTo>
                    <a:lnTo>
                      <a:pt x="6166" y="7388"/>
                    </a:lnTo>
                    <a:lnTo>
                      <a:pt x="6108" y="6662"/>
                    </a:lnTo>
                    <a:lnTo>
                      <a:pt x="6013" y="5956"/>
                    </a:lnTo>
                    <a:lnTo>
                      <a:pt x="5917" y="5269"/>
                    </a:lnTo>
                    <a:lnTo>
                      <a:pt x="5784" y="4582"/>
                    </a:lnTo>
                    <a:lnTo>
                      <a:pt x="5650" y="3933"/>
                    </a:lnTo>
                    <a:lnTo>
                      <a:pt x="5497" y="3303"/>
                    </a:lnTo>
                    <a:lnTo>
                      <a:pt x="5307" y="2692"/>
                    </a:lnTo>
                    <a:lnTo>
                      <a:pt x="5116" y="2138"/>
                    </a:lnTo>
                    <a:lnTo>
                      <a:pt x="4887" y="1604"/>
                    </a:lnTo>
                    <a:lnTo>
                      <a:pt x="4638" y="1127"/>
                    </a:lnTo>
                    <a:lnTo>
                      <a:pt x="4505" y="917"/>
                    </a:lnTo>
                    <a:lnTo>
                      <a:pt x="4371" y="707"/>
                    </a:lnTo>
                    <a:lnTo>
                      <a:pt x="4238" y="516"/>
                    </a:lnTo>
                    <a:lnTo>
                      <a:pt x="4085" y="325"/>
                    </a:lnTo>
                    <a:lnTo>
                      <a:pt x="3913" y="153"/>
                    </a:lnTo>
                    <a:lnTo>
                      <a:pt x="376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6" name="Google Shape;1616;p39"/>
              <p:cNvSpPr/>
              <p:nvPr/>
            </p:nvSpPr>
            <p:spPr>
              <a:xfrm>
                <a:off x="1816901" y="3333320"/>
                <a:ext cx="1091601" cy="556833"/>
              </a:xfrm>
              <a:custGeom>
                <a:avLst/>
                <a:gdLst/>
                <a:ahLst/>
                <a:cxnLst/>
                <a:rect l="l" t="t" r="r" b="b"/>
                <a:pathLst>
                  <a:path w="24587" h="12542" extrusionOk="0">
                    <a:moveTo>
                      <a:pt x="23231" y="0"/>
                    </a:moveTo>
                    <a:lnTo>
                      <a:pt x="11358" y="573"/>
                    </a:lnTo>
                    <a:lnTo>
                      <a:pt x="10957" y="611"/>
                    </a:lnTo>
                    <a:lnTo>
                      <a:pt x="10499" y="649"/>
                    </a:lnTo>
                    <a:lnTo>
                      <a:pt x="9889" y="726"/>
                    </a:lnTo>
                    <a:lnTo>
                      <a:pt x="9144" y="840"/>
                    </a:lnTo>
                    <a:lnTo>
                      <a:pt x="8323" y="974"/>
                    </a:lnTo>
                    <a:lnTo>
                      <a:pt x="7426" y="1165"/>
                    </a:lnTo>
                    <a:lnTo>
                      <a:pt x="6472" y="1375"/>
                    </a:lnTo>
                    <a:lnTo>
                      <a:pt x="5995" y="1508"/>
                    </a:lnTo>
                    <a:lnTo>
                      <a:pt x="5517" y="1642"/>
                    </a:lnTo>
                    <a:lnTo>
                      <a:pt x="5021" y="1795"/>
                    </a:lnTo>
                    <a:lnTo>
                      <a:pt x="4544" y="1966"/>
                    </a:lnTo>
                    <a:lnTo>
                      <a:pt x="4086" y="2157"/>
                    </a:lnTo>
                    <a:lnTo>
                      <a:pt x="3628" y="2348"/>
                    </a:lnTo>
                    <a:lnTo>
                      <a:pt x="3170" y="2558"/>
                    </a:lnTo>
                    <a:lnTo>
                      <a:pt x="2750" y="2787"/>
                    </a:lnTo>
                    <a:lnTo>
                      <a:pt x="2330" y="3016"/>
                    </a:lnTo>
                    <a:lnTo>
                      <a:pt x="1948" y="3283"/>
                    </a:lnTo>
                    <a:lnTo>
                      <a:pt x="1585" y="3551"/>
                    </a:lnTo>
                    <a:lnTo>
                      <a:pt x="1242" y="3837"/>
                    </a:lnTo>
                    <a:lnTo>
                      <a:pt x="936" y="4142"/>
                    </a:lnTo>
                    <a:lnTo>
                      <a:pt x="669" y="4486"/>
                    </a:lnTo>
                    <a:lnTo>
                      <a:pt x="440" y="4830"/>
                    </a:lnTo>
                    <a:lnTo>
                      <a:pt x="345" y="5001"/>
                    </a:lnTo>
                    <a:lnTo>
                      <a:pt x="249" y="5192"/>
                    </a:lnTo>
                    <a:lnTo>
                      <a:pt x="173" y="5383"/>
                    </a:lnTo>
                    <a:lnTo>
                      <a:pt x="115" y="5593"/>
                    </a:lnTo>
                    <a:lnTo>
                      <a:pt x="58" y="5822"/>
                    </a:lnTo>
                    <a:lnTo>
                      <a:pt x="39" y="6070"/>
                    </a:lnTo>
                    <a:lnTo>
                      <a:pt x="1" y="6338"/>
                    </a:lnTo>
                    <a:lnTo>
                      <a:pt x="1" y="6605"/>
                    </a:lnTo>
                    <a:lnTo>
                      <a:pt x="1" y="7158"/>
                    </a:lnTo>
                    <a:lnTo>
                      <a:pt x="39" y="7750"/>
                    </a:lnTo>
                    <a:lnTo>
                      <a:pt x="96" y="8361"/>
                    </a:lnTo>
                    <a:lnTo>
                      <a:pt x="192" y="8972"/>
                    </a:lnTo>
                    <a:lnTo>
                      <a:pt x="306" y="9563"/>
                    </a:lnTo>
                    <a:lnTo>
                      <a:pt x="421" y="10136"/>
                    </a:lnTo>
                    <a:lnTo>
                      <a:pt x="535" y="10671"/>
                    </a:lnTo>
                    <a:lnTo>
                      <a:pt x="764" y="11606"/>
                    </a:lnTo>
                    <a:lnTo>
                      <a:pt x="955" y="12217"/>
                    </a:lnTo>
                    <a:lnTo>
                      <a:pt x="1013" y="12446"/>
                    </a:lnTo>
                    <a:lnTo>
                      <a:pt x="3208" y="12484"/>
                    </a:lnTo>
                    <a:lnTo>
                      <a:pt x="8056" y="12522"/>
                    </a:lnTo>
                    <a:lnTo>
                      <a:pt x="10652" y="12541"/>
                    </a:lnTo>
                    <a:lnTo>
                      <a:pt x="12943" y="12541"/>
                    </a:lnTo>
                    <a:lnTo>
                      <a:pt x="14584" y="12503"/>
                    </a:lnTo>
                    <a:lnTo>
                      <a:pt x="15061" y="12484"/>
                    </a:lnTo>
                    <a:lnTo>
                      <a:pt x="15195" y="12465"/>
                    </a:lnTo>
                    <a:lnTo>
                      <a:pt x="15252" y="12446"/>
                    </a:lnTo>
                    <a:lnTo>
                      <a:pt x="15271" y="12388"/>
                    </a:lnTo>
                    <a:lnTo>
                      <a:pt x="15290" y="12255"/>
                    </a:lnTo>
                    <a:lnTo>
                      <a:pt x="15252" y="11835"/>
                    </a:lnTo>
                    <a:lnTo>
                      <a:pt x="15176" y="11281"/>
                    </a:lnTo>
                    <a:lnTo>
                      <a:pt x="15080" y="10651"/>
                    </a:lnTo>
                    <a:lnTo>
                      <a:pt x="14871" y="9506"/>
                    </a:lnTo>
                    <a:lnTo>
                      <a:pt x="14775" y="8991"/>
                    </a:lnTo>
                    <a:lnTo>
                      <a:pt x="20578" y="8991"/>
                    </a:lnTo>
                    <a:lnTo>
                      <a:pt x="20807" y="8972"/>
                    </a:lnTo>
                    <a:lnTo>
                      <a:pt x="21036" y="8933"/>
                    </a:lnTo>
                    <a:lnTo>
                      <a:pt x="21284" y="8876"/>
                    </a:lnTo>
                    <a:lnTo>
                      <a:pt x="21513" y="8800"/>
                    </a:lnTo>
                    <a:lnTo>
                      <a:pt x="21761" y="8685"/>
                    </a:lnTo>
                    <a:lnTo>
                      <a:pt x="21990" y="8571"/>
                    </a:lnTo>
                    <a:lnTo>
                      <a:pt x="22239" y="8418"/>
                    </a:lnTo>
                    <a:lnTo>
                      <a:pt x="22468" y="8246"/>
                    </a:lnTo>
                    <a:lnTo>
                      <a:pt x="22697" y="8055"/>
                    </a:lnTo>
                    <a:lnTo>
                      <a:pt x="22926" y="7845"/>
                    </a:lnTo>
                    <a:lnTo>
                      <a:pt x="23136" y="7616"/>
                    </a:lnTo>
                    <a:lnTo>
                      <a:pt x="23346" y="7368"/>
                    </a:lnTo>
                    <a:lnTo>
                      <a:pt x="23556" y="7120"/>
                    </a:lnTo>
                    <a:lnTo>
                      <a:pt x="23727" y="6834"/>
                    </a:lnTo>
                    <a:lnTo>
                      <a:pt x="23899" y="6547"/>
                    </a:lnTo>
                    <a:lnTo>
                      <a:pt x="24052" y="6242"/>
                    </a:lnTo>
                    <a:lnTo>
                      <a:pt x="24205" y="5937"/>
                    </a:lnTo>
                    <a:lnTo>
                      <a:pt x="24319" y="5593"/>
                    </a:lnTo>
                    <a:lnTo>
                      <a:pt x="24415" y="5249"/>
                    </a:lnTo>
                    <a:lnTo>
                      <a:pt x="24491" y="4906"/>
                    </a:lnTo>
                    <a:lnTo>
                      <a:pt x="24548" y="4524"/>
                    </a:lnTo>
                    <a:lnTo>
                      <a:pt x="24586" y="4161"/>
                    </a:lnTo>
                    <a:lnTo>
                      <a:pt x="24586" y="3761"/>
                    </a:lnTo>
                    <a:lnTo>
                      <a:pt x="24567" y="3379"/>
                    </a:lnTo>
                    <a:lnTo>
                      <a:pt x="24529" y="2978"/>
                    </a:lnTo>
                    <a:lnTo>
                      <a:pt x="24434" y="2558"/>
                    </a:lnTo>
                    <a:lnTo>
                      <a:pt x="24338" y="2157"/>
                    </a:lnTo>
                    <a:lnTo>
                      <a:pt x="24185" y="1737"/>
                    </a:lnTo>
                    <a:lnTo>
                      <a:pt x="23995" y="1298"/>
                    </a:lnTo>
                    <a:lnTo>
                      <a:pt x="23785" y="878"/>
                    </a:lnTo>
                    <a:lnTo>
                      <a:pt x="23536" y="439"/>
                    </a:lnTo>
                    <a:lnTo>
                      <a:pt x="2323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7" name="Google Shape;1617;p39"/>
              <p:cNvSpPr/>
              <p:nvPr/>
            </p:nvSpPr>
            <p:spPr>
              <a:xfrm>
                <a:off x="1816901" y="3333320"/>
                <a:ext cx="1091601" cy="556833"/>
              </a:xfrm>
              <a:custGeom>
                <a:avLst/>
                <a:gdLst/>
                <a:ahLst/>
                <a:cxnLst/>
                <a:rect l="l" t="t" r="r" b="b"/>
                <a:pathLst>
                  <a:path w="24587" h="12542" fill="none" extrusionOk="0">
                    <a:moveTo>
                      <a:pt x="11358" y="573"/>
                    </a:moveTo>
                    <a:lnTo>
                      <a:pt x="11358" y="573"/>
                    </a:lnTo>
                    <a:lnTo>
                      <a:pt x="10957" y="611"/>
                    </a:lnTo>
                    <a:lnTo>
                      <a:pt x="10499" y="649"/>
                    </a:lnTo>
                    <a:lnTo>
                      <a:pt x="9889" y="726"/>
                    </a:lnTo>
                    <a:lnTo>
                      <a:pt x="9144" y="840"/>
                    </a:lnTo>
                    <a:lnTo>
                      <a:pt x="8323" y="974"/>
                    </a:lnTo>
                    <a:lnTo>
                      <a:pt x="7426" y="1165"/>
                    </a:lnTo>
                    <a:lnTo>
                      <a:pt x="6472" y="1375"/>
                    </a:lnTo>
                    <a:lnTo>
                      <a:pt x="5995" y="1508"/>
                    </a:lnTo>
                    <a:lnTo>
                      <a:pt x="5517" y="1642"/>
                    </a:lnTo>
                    <a:lnTo>
                      <a:pt x="5021" y="1795"/>
                    </a:lnTo>
                    <a:lnTo>
                      <a:pt x="4544" y="1966"/>
                    </a:lnTo>
                    <a:lnTo>
                      <a:pt x="4086" y="2157"/>
                    </a:lnTo>
                    <a:lnTo>
                      <a:pt x="3628" y="2348"/>
                    </a:lnTo>
                    <a:lnTo>
                      <a:pt x="3170" y="2558"/>
                    </a:lnTo>
                    <a:lnTo>
                      <a:pt x="2750" y="2787"/>
                    </a:lnTo>
                    <a:lnTo>
                      <a:pt x="2330" y="3016"/>
                    </a:lnTo>
                    <a:lnTo>
                      <a:pt x="1948" y="3283"/>
                    </a:lnTo>
                    <a:lnTo>
                      <a:pt x="1585" y="3551"/>
                    </a:lnTo>
                    <a:lnTo>
                      <a:pt x="1242" y="3837"/>
                    </a:lnTo>
                    <a:lnTo>
                      <a:pt x="936" y="4142"/>
                    </a:lnTo>
                    <a:lnTo>
                      <a:pt x="669" y="4486"/>
                    </a:lnTo>
                    <a:lnTo>
                      <a:pt x="440" y="4830"/>
                    </a:lnTo>
                    <a:lnTo>
                      <a:pt x="345" y="5001"/>
                    </a:lnTo>
                    <a:lnTo>
                      <a:pt x="249" y="5192"/>
                    </a:lnTo>
                    <a:lnTo>
                      <a:pt x="249" y="5192"/>
                    </a:lnTo>
                    <a:lnTo>
                      <a:pt x="173" y="5383"/>
                    </a:lnTo>
                    <a:lnTo>
                      <a:pt x="115" y="5593"/>
                    </a:lnTo>
                    <a:lnTo>
                      <a:pt x="58" y="5822"/>
                    </a:lnTo>
                    <a:lnTo>
                      <a:pt x="39" y="6070"/>
                    </a:lnTo>
                    <a:lnTo>
                      <a:pt x="1" y="6338"/>
                    </a:lnTo>
                    <a:lnTo>
                      <a:pt x="1" y="6605"/>
                    </a:lnTo>
                    <a:lnTo>
                      <a:pt x="1" y="7158"/>
                    </a:lnTo>
                    <a:lnTo>
                      <a:pt x="39" y="7750"/>
                    </a:lnTo>
                    <a:lnTo>
                      <a:pt x="96" y="8361"/>
                    </a:lnTo>
                    <a:lnTo>
                      <a:pt x="192" y="8972"/>
                    </a:lnTo>
                    <a:lnTo>
                      <a:pt x="306" y="9563"/>
                    </a:lnTo>
                    <a:lnTo>
                      <a:pt x="421" y="10136"/>
                    </a:lnTo>
                    <a:lnTo>
                      <a:pt x="535" y="10671"/>
                    </a:lnTo>
                    <a:lnTo>
                      <a:pt x="764" y="11606"/>
                    </a:lnTo>
                    <a:lnTo>
                      <a:pt x="955" y="12217"/>
                    </a:lnTo>
                    <a:lnTo>
                      <a:pt x="1013" y="12446"/>
                    </a:lnTo>
                    <a:lnTo>
                      <a:pt x="1013" y="12446"/>
                    </a:lnTo>
                    <a:lnTo>
                      <a:pt x="3208" y="12484"/>
                    </a:lnTo>
                    <a:lnTo>
                      <a:pt x="8056" y="12522"/>
                    </a:lnTo>
                    <a:lnTo>
                      <a:pt x="10652" y="12541"/>
                    </a:lnTo>
                    <a:lnTo>
                      <a:pt x="12943" y="12541"/>
                    </a:lnTo>
                    <a:lnTo>
                      <a:pt x="14584" y="12503"/>
                    </a:lnTo>
                    <a:lnTo>
                      <a:pt x="15061" y="12484"/>
                    </a:lnTo>
                    <a:lnTo>
                      <a:pt x="15195" y="12465"/>
                    </a:lnTo>
                    <a:lnTo>
                      <a:pt x="15252" y="12446"/>
                    </a:lnTo>
                    <a:lnTo>
                      <a:pt x="15252" y="12446"/>
                    </a:lnTo>
                    <a:lnTo>
                      <a:pt x="15271" y="12388"/>
                    </a:lnTo>
                    <a:lnTo>
                      <a:pt x="15290" y="12255"/>
                    </a:lnTo>
                    <a:lnTo>
                      <a:pt x="15252" y="11835"/>
                    </a:lnTo>
                    <a:lnTo>
                      <a:pt x="15176" y="11281"/>
                    </a:lnTo>
                    <a:lnTo>
                      <a:pt x="15080" y="10651"/>
                    </a:lnTo>
                    <a:lnTo>
                      <a:pt x="14871" y="9506"/>
                    </a:lnTo>
                    <a:lnTo>
                      <a:pt x="14775" y="8991"/>
                    </a:lnTo>
                    <a:lnTo>
                      <a:pt x="14775" y="8991"/>
                    </a:lnTo>
                    <a:lnTo>
                      <a:pt x="20578" y="8991"/>
                    </a:lnTo>
                    <a:lnTo>
                      <a:pt x="20578" y="8991"/>
                    </a:lnTo>
                    <a:lnTo>
                      <a:pt x="20807" y="8972"/>
                    </a:lnTo>
                    <a:lnTo>
                      <a:pt x="21036" y="8933"/>
                    </a:lnTo>
                    <a:lnTo>
                      <a:pt x="21284" y="8876"/>
                    </a:lnTo>
                    <a:lnTo>
                      <a:pt x="21513" y="8800"/>
                    </a:lnTo>
                    <a:lnTo>
                      <a:pt x="21761" y="8685"/>
                    </a:lnTo>
                    <a:lnTo>
                      <a:pt x="21990" y="8571"/>
                    </a:lnTo>
                    <a:lnTo>
                      <a:pt x="22239" y="8418"/>
                    </a:lnTo>
                    <a:lnTo>
                      <a:pt x="22468" y="8246"/>
                    </a:lnTo>
                    <a:lnTo>
                      <a:pt x="22697" y="8055"/>
                    </a:lnTo>
                    <a:lnTo>
                      <a:pt x="22926" y="7845"/>
                    </a:lnTo>
                    <a:lnTo>
                      <a:pt x="23136" y="7616"/>
                    </a:lnTo>
                    <a:lnTo>
                      <a:pt x="23346" y="7368"/>
                    </a:lnTo>
                    <a:lnTo>
                      <a:pt x="23556" y="7120"/>
                    </a:lnTo>
                    <a:lnTo>
                      <a:pt x="23727" y="6834"/>
                    </a:lnTo>
                    <a:lnTo>
                      <a:pt x="23899" y="6547"/>
                    </a:lnTo>
                    <a:lnTo>
                      <a:pt x="24052" y="6242"/>
                    </a:lnTo>
                    <a:lnTo>
                      <a:pt x="24205" y="5937"/>
                    </a:lnTo>
                    <a:lnTo>
                      <a:pt x="24319" y="5593"/>
                    </a:lnTo>
                    <a:lnTo>
                      <a:pt x="24415" y="5249"/>
                    </a:lnTo>
                    <a:lnTo>
                      <a:pt x="24491" y="4906"/>
                    </a:lnTo>
                    <a:lnTo>
                      <a:pt x="24548" y="4524"/>
                    </a:lnTo>
                    <a:lnTo>
                      <a:pt x="24586" y="4161"/>
                    </a:lnTo>
                    <a:lnTo>
                      <a:pt x="24586" y="3761"/>
                    </a:lnTo>
                    <a:lnTo>
                      <a:pt x="24567" y="3379"/>
                    </a:lnTo>
                    <a:lnTo>
                      <a:pt x="24529" y="2978"/>
                    </a:lnTo>
                    <a:lnTo>
                      <a:pt x="24434" y="2558"/>
                    </a:lnTo>
                    <a:lnTo>
                      <a:pt x="24338" y="2157"/>
                    </a:lnTo>
                    <a:lnTo>
                      <a:pt x="24185" y="1737"/>
                    </a:lnTo>
                    <a:lnTo>
                      <a:pt x="23995" y="1298"/>
                    </a:lnTo>
                    <a:lnTo>
                      <a:pt x="23785" y="878"/>
                    </a:lnTo>
                    <a:lnTo>
                      <a:pt x="23536" y="439"/>
                    </a:lnTo>
                    <a:lnTo>
                      <a:pt x="2323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8" name="Google Shape;1618;p39"/>
              <p:cNvSpPr/>
              <p:nvPr/>
            </p:nvSpPr>
            <p:spPr>
              <a:xfrm>
                <a:off x="1917770" y="3312143"/>
                <a:ext cx="567844" cy="575436"/>
              </a:xfrm>
              <a:custGeom>
                <a:avLst/>
                <a:gdLst/>
                <a:ahLst/>
                <a:cxnLst/>
                <a:rect l="l" t="t" r="r" b="b"/>
                <a:pathLst>
                  <a:path w="12790" h="12961" extrusionOk="0">
                    <a:moveTo>
                      <a:pt x="12732" y="0"/>
                    </a:moveTo>
                    <a:lnTo>
                      <a:pt x="12732" y="19"/>
                    </a:lnTo>
                    <a:lnTo>
                      <a:pt x="12637" y="248"/>
                    </a:lnTo>
                    <a:lnTo>
                      <a:pt x="12560" y="401"/>
                    </a:lnTo>
                    <a:lnTo>
                      <a:pt x="12465" y="611"/>
                    </a:lnTo>
                    <a:lnTo>
                      <a:pt x="12331" y="840"/>
                    </a:lnTo>
                    <a:lnTo>
                      <a:pt x="12159" y="1107"/>
                    </a:lnTo>
                    <a:lnTo>
                      <a:pt x="11950" y="1374"/>
                    </a:lnTo>
                    <a:lnTo>
                      <a:pt x="11701" y="1661"/>
                    </a:lnTo>
                    <a:lnTo>
                      <a:pt x="11415" y="1966"/>
                    </a:lnTo>
                    <a:lnTo>
                      <a:pt x="11091" y="2252"/>
                    </a:lnTo>
                    <a:lnTo>
                      <a:pt x="10709" y="2539"/>
                    </a:lnTo>
                    <a:lnTo>
                      <a:pt x="10270" y="2825"/>
                    </a:lnTo>
                    <a:lnTo>
                      <a:pt x="9793" y="3073"/>
                    </a:lnTo>
                    <a:lnTo>
                      <a:pt x="9525" y="3207"/>
                    </a:lnTo>
                    <a:lnTo>
                      <a:pt x="9258" y="3321"/>
                    </a:lnTo>
                    <a:lnTo>
                      <a:pt x="8953" y="3436"/>
                    </a:lnTo>
                    <a:lnTo>
                      <a:pt x="8647" y="3531"/>
                    </a:lnTo>
                    <a:lnTo>
                      <a:pt x="8323" y="3627"/>
                    </a:lnTo>
                    <a:lnTo>
                      <a:pt x="7998" y="3703"/>
                    </a:lnTo>
                    <a:lnTo>
                      <a:pt x="7445" y="3818"/>
                    </a:lnTo>
                    <a:lnTo>
                      <a:pt x="6586" y="3951"/>
                    </a:lnTo>
                    <a:lnTo>
                      <a:pt x="5803" y="4104"/>
                    </a:lnTo>
                    <a:lnTo>
                      <a:pt x="4925" y="4276"/>
                    </a:lnTo>
                    <a:lnTo>
                      <a:pt x="3990" y="4505"/>
                    </a:lnTo>
                    <a:lnTo>
                      <a:pt x="3532" y="4619"/>
                    </a:lnTo>
                    <a:lnTo>
                      <a:pt x="3074" y="4753"/>
                    </a:lnTo>
                    <a:lnTo>
                      <a:pt x="2635" y="4906"/>
                    </a:lnTo>
                    <a:lnTo>
                      <a:pt x="2196" y="5058"/>
                    </a:lnTo>
                    <a:lnTo>
                      <a:pt x="1795" y="5230"/>
                    </a:lnTo>
                    <a:lnTo>
                      <a:pt x="1413" y="5421"/>
                    </a:lnTo>
                    <a:lnTo>
                      <a:pt x="1050" y="5612"/>
                    </a:lnTo>
                    <a:lnTo>
                      <a:pt x="745" y="5822"/>
                    </a:lnTo>
                    <a:lnTo>
                      <a:pt x="459" y="6051"/>
                    </a:lnTo>
                    <a:lnTo>
                      <a:pt x="344" y="6166"/>
                    </a:lnTo>
                    <a:lnTo>
                      <a:pt x="229" y="6280"/>
                    </a:lnTo>
                    <a:lnTo>
                      <a:pt x="172" y="6375"/>
                    </a:lnTo>
                    <a:lnTo>
                      <a:pt x="134" y="6471"/>
                    </a:lnTo>
                    <a:lnTo>
                      <a:pt x="96" y="6605"/>
                    </a:lnTo>
                    <a:lnTo>
                      <a:pt x="58" y="6738"/>
                    </a:lnTo>
                    <a:lnTo>
                      <a:pt x="20" y="7082"/>
                    </a:lnTo>
                    <a:lnTo>
                      <a:pt x="0" y="7464"/>
                    </a:lnTo>
                    <a:lnTo>
                      <a:pt x="20" y="7845"/>
                    </a:lnTo>
                    <a:lnTo>
                      <a:pt x="39" y="8265"/>
                    </a:lnTo>
                    <a:lnTo>
                      <a:pt x="134" y="9143"/>
                    </a:lnTo>
                    <a:lnTo>
                      <a:pt x="268" y="10059"/>
                    </a:lnTo>
                    <a:lnTo>
                      <a:pt x="420" y="10957"/>
                    </a:lnTo>
                    <a:lnTo>
                      <a:pt x="592" y="11739"/>
                    </a:lnTo>
                    <a:lnTo>
                      <a:pt x="726" y="12388"/>
                    </a:lnTo>
                    <a:lnTo>
                      <a:pt x="859" y="12961"/>
                    </a:lnTo>
                    <a:lnTo>
                      <a:pt x="917" y="12961"/>
                    </a:lnTo>
                    <a:lnTo>
                      <a:pt x="878" y="12789"/>
                    </a:lnTo>
                    <a:lnTo>
                      <a:pt x="688" y="11911"/>
                    </a:lnTo>
                    <a:lnTo>
                      <a:pt x="554" y="11243"/>
                    </a:lnTo>
                    <a:lnTo>
                      <a:pt x="401" y="10499"/>
                    </a:lnTo>
                    <a:lnTo>
                      <a:pt x="268" y="9716"/>
                    </a:lnTo>
                    <a:lnTo>
                      <a:pt x="172" y="8914"/>
                    </a:lnTo>
                    <a:lnTo>
                      <a:pt x="96" y="8151"/>
                    </a:lnTo>
                    <a:lnTo>
                      <a:pt x="77" y="7788"/>
                    </a:lnTo>
                    <a:lnTo>
                      <a:pt x="58" y="7464"/>
                    </a:lnTo>
                    <a:lnTo>
                      <a:pt x="77" y="7082"/>
                    </a:lnTo>
                    <a:lnTo>
                      <a:pt x="115" y="6757"/>
                    </a:lnTo>
                    <a:lnTo>
                      <a:pt x="134" y="6624"/>
                    </a:lnTo>
                    <a:lnTo>
                      <a:pt x="172" y="6509"/>
                    </a:lnTo>
                    <a:lnTo>
                      <a:pt x="229" y="6395"/>
                    </a:lnTo>
                    <a:lnTo>
                      <a:pt x="287" y="6318"/>
                    </a:lnTo>
                    <a:lnTo>
                      <a:pt x="420" y="6166"/>
                    </a:lnTo>
                    <a:lnTo>
                      <a:pt x="592" y="6013"/>
                    </a:lnTo>
                    <a:lnTo>
                      <a:pt x="764" y="5860"/>
                    </a:lnTo>
                    <a:lnTo>
                      <a:pt x="974" y="5726"/>
                    </a:lnTo>
                    <a:lnTo>
                      <a:pt x="1203" y="5593"/>
                    </a:lnTo>
                    <a:lnTo>
                      <a:pt x="1432" y="5459"/>
                    </a:lnTo>
                    <a:lnTo>
                      <a:pt x="1947" y="5230"/>
                    </a:lnTo>
                    <a:lnTo>
                      <a:pt x="2367" y="5058"/>
                    </a:lnTo>
                    <a:lnTo>
                      <a:pt x="2806" y="4906"/>
                    </a:lnTo>
                    <a:lnTo>
                      <a:pt x="3245" y="4772"/>
                    </a:lnTo>
                    <a:lnTo>
                      <a:pt x="3703" y="4638"/>
                    </a:lnTo>
                    <a:lnTo>
                      <a:pt x="4620" y="4409"/>
                    </a:lnTo>
                    <a:lnTo>
                      <a:pt x="5517" y="4219"/>
                    </a:lnTo>
                    <a:lnTo>
                      <a:pt x="6338" y="4066"/>
                    </a:lnTo>
                    <a:lnTo>
                      <a:pt x="7063" y="3932"/>
                    </a:lnTo>
                    <a:lnTo>
                      <a:pt x="7636" y="3837"/>
                    </a:lnTo>
                    <a:lnTo>
                      <a:pt x="7998" y="3760"/>
                    </a:lnTo>
                    <a:lnTo>
                      <a:pt x="8361" y="3684"/>
                    </a:lnTo>
                    <a:lnTo>
                      <a:pt x="8705" y="3570"/>
                    </a:lnTo>
                    <a:lnTo>
                      <a:pt x="9048" y="3455"/>
                    </a:lnTo>
                    <a:lnTo>
                      <a:pt x="9354" y="3340"/>
                    </a:lnTo>
                    <a:lnTo>
                      <a:pt x="9640" y="3226"/>
                    </a:lnTo>
                    <a:lnTo>
                      <a:pt x="9926" y="3092"/>
                    </a:lnTo>
                    <a:lnTo>
                      <a:pt x="10174" y="2940"/>
                    </a:lnTo>
                    <a:lnTo>
                      <a:pt x="10422" y="2806"/>
                    </a:lnTo>
                    <a:lnTo>
                      <a:pt x="10862" y="2501"/>
                    </a:lnTo>
                    <a:lnTo>
                      <a:pt x="11262" y="2176"/>
                    </a:lnTo>
                    <a:lnTo>
                      <a:pt x="11606" y="1871"/>
                    </a:lnTo>
                    <a:lnTo>
                      <a:pt x="11892" y="1546"/>
                    </a:lnTo>
                    <a:lnTo>
                      <a:pt x="12121" y="1241"/>
                    </a:lnTo>
                    <a:lnTo>
                      <a:pt x="12312" y="954"/>
                    </a:lnTo>
                    <a:lnTo>
                      <a:pt x="12484" y="706"/>
                    </a:lnTo>
                    <a:lnTo>
                      <a:pt x="12599" y="477"/>
                    </a:lnTo>
                    <a:lnTo>
                      <a:pt x="12751" y="134"/>
                    </a:lnTo>
                    <a:lnTo>
                      <a:pt x="12789" y="19"/>
                    </a:lnTo>
                    <a:lnTo>
                      <a:pt x="12732" y="0"/>
                    </a:lnTo>
                    <a:close/>
                  </a:path>
                </a:pathLst>
              </a:custGeom>
              <a:solidFill>
                <a:srgbClr val="0A0A0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9" name="Google Shape;1619;p39"/>
              <p:cNvSpPr/>
              <p:nvPr/>
            </p:nvSpPr>
            <p:spPr>
              <a:xfrm>
                <a:off x="2166923" y="2558731"/>
                <a:ext cx="681413" cy="862777"/>
              </a:xfrm>
              <a:custGeom>
                <a:avLst/>
                <a:gdLst/>
                <a:ahLst/>
                <a:cxnLst/>
                <a:rect l="l" t="t" r="r" b="b"/>
                <a:pathLst>
                  <a:path w="15348" h="19433" extrusionOk="0">
                    <a:moveTo>
                      <a:pt x="5956" y="1"/>
                    </a:moveTo>
                    <a:lnTo>
                      <a:pt x="3322" y="268"/>
                    </a:lnTo>
                    <a:lnTo>
                      <a:pt x="77" y="5727"/>
                    </a:lnTo>
                    <a:lnTo>
                      <a:pt x="19" y="6376"/>
                    </a:lnTo>
                    <a:lnTo>
                      <a:pt x="0" y="7063"/>
                    </a:lnTo>
                    <a:lnTo>
                      <a:pt x="0" y="7884"/>
                    </a:lnTo>
                    <a:lnTo>
                      <a:pt x="19" y="8323"/>
                    </a:lnTo>
                    <a:lnTo>
                      <a:pt x="58" y="8762"/>
                    </a:lnTo>
                    <a:lnTo>
                      <a:pt x="96" y="9201"/>
                    </a:lnTo>
                    <a:lnTo>
                      <a:pt x="172" y="9602"/>
                    </a:lnTo>
                    <a:lnTo>
                      <a:pt x="268" y="10003"/>
                    </a:lnTo>
                    <a:lnTo>
                      <a:pt x="382" y="10346"/>
                    </a:lnTo>
                    <a:lnTo>
                      <a:pt x="458" y="10499"/>
                    </a:lnTo>
                    <a:lnTo>
                      <a:pt x="535" y="10652"/>
                    </a:lnTo>
                    <a:lnTo>
                      <a:pt x="630" y="10785"/>
                    </a:lnTo>
                    <a:lnTo>
                      <a:pt x="726" y="10881"/>
                    </a:lnTo>
                    <a:lnTo>
                      <a:pt x="993" y="11148"/>
                    </a:lnTo>
                    <a:lnTo>
                      <a:pt x="1241" y="11377"/>
                    </a:lnTo>
                    <a:lnTo>
                      <a:pt x="1489" y="11587"/>
                    </a:lnTo>
                    <a:lnTo>
                      <a:pt x="1718" y="11759"/>
                    </a:lnTo>
                    <a:lnTo>
                      <a:pt x="1928" y="11950"/>
                    </a:lnTo>
                    <a:lnTo>
                      <a:pt x="2138" y="12160"/>
                    </a:lnTo>
                    <a:lnTo>
                      <a:pt x="2310" y="12389"/>
                    </a:lnTo>
                    <a:lnTo>
                      <a:pt x="2444" y="12618"/>
                    </a:lnTo>
                    <a:lnTo>
                      <a:pt x="2558" y="12885"/>
                    </a:lnTo>
                    <a:lnTo>
                      <a:pt x="2654" y="13152"/>
                    </a:lnTo>
                    <a:lnTo>
                      <a:pt x="2692" y="13439"/>
                    </a:lnTo>
                    <a:lnTo>
                      <a:pt x="2730" y="13744"/>
                    </a:lnTo>
                    <a:lnTo>
                      <a:pt x="2749" y="14928"/>
                    </a:lnTo>
                    <a:lnTo>
                      <a:pt x="2787" y="15577"/>
                    </a:lnTo>
                    <a:lnTo>
                      <a:pt x="2825" y="16206"/>
                    </a:lnTo>
                    <a:lnTo>
                      <a:pt x="2883" y="16836"/>
                    </a:lnTo>
                    <a:lnTo>
                      <a:pt x="2940" y="17390"/>
                    </a:lnTo>
                    <a:lnTo>
                      <a:pt x="3035" y="17886"/>
                    </a:lnTo>
                    <a:lnTo>
                      <a:pt x="3073" y="18096"/>
                    </a:lnTo>
                    <a:lnTo>
                      <a:pt x="3131" y="18287"/>
                    </a:lnTo>
                    <a:lnTo>
                      <a:pt x="3379" y="18440"/>
                    </a:lnTo>
                    <a:lnTo>
                      <a:pt x="3722" y="18612"/>
                    </a:lnTo>
                    <a:lnTo>
                      <a:pt x="4142" y="18783"/>
                    </a:lnTo>
                    <a:lnTo>
                      <a:pt x="4658" y="18955"/>
                    </a:lnTo>
                    <a:lnTo>
                      <a:pt x="5250" y="19108"/>
                    </a:lnTo>
                    <a:lnTo>
                      <a:pt x="5918" y="19242"/>
                    </a:lnTo>
                    <a:lnTo>
                      <a:pt x="6643" y="19356"/>
                    </a:lnTo>
                    <a:lnTo>
                      <a:pt x="7044" y="19394"/>
                    </a:lnTo>
                    <a:lnTo>
                      <a:pt x="7445" y="19413"/>
                    </a:lnTo>
                    <a:lnTo>
                      <a:pt x="7865" y="19432"/>
                    </a:lnTo>
                    <a:lnTo>
                      <a:pt x="8743" y="19432"/>
                    </a:lnTo>
                    <a:lnTo>
                      <a:pt x="9201" y="19394"/>
                    </a:lnTo>
                    <a:lnTo>
                      <a:pt x="9659" y="19356"/>
                    </a:lnTo>
                    <a:lnTo>
                      <a:pt x="10136" y="19299"/>
                    </a:lnTo>
                    <a:lnTo>
                      <a:pt x="10632" y="19203"/>
                    </a:lnTo>
                    <a:lnTo>
                      <a:pt x="11129" y="19108"/>
                    </a:lnTo>
                    <a:lnTo>
                      <a:pt x="11625" y="18993"/>
                    </a:lnTo>
                    <a:lnTo>
                      <a:pt x="12140" y="18841"/>
                    </a:lnTo>
                    <a:lnTo>
                      <a:pt x="12656" y="18688"/>
                    </a:lnTo>
                    <a:lnTo>
                      <a:pt x="13190" y="18497"/>
                    </a:lnTo>
                    <a:lnTo>
                      <a:pt x="13725" y="18268"/>
                    </a:lnTo>
                    <a:lnTo>
                      <a:pt x="14259" y="18020"/>
                    </a:lnTo>
                    <a:lnTo>
                      <a:pt x="14813" y="17753"/>
                    </a:lnTo>
                    <a:lnTo>
                      <a:pt x="15347" y="17447"/>
                    </a:lnTo>
                    <a:lnTo>
                      <a:pt x="15252" y="16607"/>
                    </a:lnTo>
                    <a:lnTo>
                      <a:pt x="15118" y="15710"/>
                    </a:lnTo>
                    <a:lnTo>
                      <a:pt x="14965" y="14775"/>
                    </a:lnTo>
                    <a:lnTo>
                      <a:pt x="14794" y="13820"/>
                    </a:lnTo>
                    <a:lnTo>
                      <a:pt x="14603" y="12847"/>
                    </a:lnTo>
                    <a:lnTo>
                      <a:pt x="14374" y="11854"/>
                    </a:lnTo>
                    <a:lnTo>
                      <a:pt x="14125" y="10862"/>
                    </a:lnTo>
                    <a:lnTo>
                      <a:pt x="13858" y="9869"/>
                    </a:lnTo>
                    <a:lnTo>
                      <a:pt x="13534" y="8896"/>
                    </a:lnTo>
                    <a:lnTo>
                      <a:pt x="13209" y="7941"/>
                    </a:lnTo>
                    <a:lnTo>
                      <a:pt x="12827" y="7025"/>
                    </a:lnTo>
                    <a:lnTo>
                      <a:pt x="12617" y="6586"/>
                    </a:lnTo>
                    <a:lnTo>
                      <a:pt x="12408" y="6147"/>
                    </a:lnTo>
                    <a:lnTo>
                      <a:pt x="12198" y="5708"/>
                    </a:lnTo>
                    <a:lnTo>
                      <a:pt x="11969" y="5307"/>
                    </a:lnTo>
                    <a:lnTo>
                      <a:pt x="11739" y="4906"/>
                    </a:lnTo>
                    <a:lnTo>
                      <a:pt x="11491" y="4525"/>
                    </a:lnTo>
                    <a:lnTo>
                      <a:pt x="11224" y="4143"/>
                    </a:lnTo>
                    <a:lnTo>
                      <a:pt x="10957" y="3799"/>
                    </a:lnTo>
                    <a:lnTo>
                      <a:pt x="10690" y="3475"/>
                    </a:lnTo>
                    <a:lnTo>
                      <a:pt x="10384" y="3150"/>
                    </a:lnTo>
                    <a:lnTo>
                      <a:pt x="595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0" name="Google Shape;1620;p39"/>
              <p:cNvSpPr/>
              <p:nvPr/>
            </p:nvSpPr>
            <p:spPr>
              <a:xfrm>
                <a:off x="1492364" y="2655338"/>
                <a:ext cx="694111" cy="387324"/>
              </a:xfrm>
              <a:custGeom>
                <a:avLst/>
                <a:gdLst/>
                <a:ahLst/>
                <a:cxnLst/>
                <a:rect l="l" t="t" r="r" b="b"/>
                <a:pathLst>
                  <a:path w="15634" h="8724" extrusionOk="0">
                    <a:moveTo>
                      <a:pt x="974" y="1"/>
                    </a:moveTo>
                    <a:lnTo>
                      <a:pt x="0" y="707"/>
                    </a:lnTo>
                    <a:lnTo>
                      <a:pt x="248" y="1031"/>
                    </a:lnTo>
                    <a:lnTo>
                      <a:pt x="936" y="1929"/>
                    </a:lnTo>
                    <a:lnTo>
                      <a:pt x="1432" y="2520"/>
                    </a:lnTo>
                    <a:lnTo>
                      <a:pt x="1985" y="3169"/>
                    </a:lnTo>
                    <a:lnTo>
                      <a:pt x="2596" y="3876"/>
                    </a:lnTo>
                    <a:lnTo>
                      <a:pt x="3264" y="4620"/>
                    </a:lnTo>
                    <a:lnTo>
                      <a:pt x="3971" y="5345"/>
                    </a:lnTo>
                    <a:lnTo>
                      <a:pt x="4696" y="6071"/>
                    </a:lnTo>
                    <a:lnTo>
                      <a:pt x="5440" y="6739"/>
                    </a:lnTo>
                    <a:lnTo>
                      <a:pt x="5803" y="7063"/>
                    </a:lnTo>
                    <a:lnTo>
                      <a:pt x="6166" y="7350"/>
                    </a:lnTo>
                    <a:lnTo>
                      <a:pt x="6547" y="7636"/>
                    </a:lnTo>
                    <a:lnTo>
                      <a:pt x="6910" y="7884"/>
                    </a:lnTo>
                    <a:lnTo>
                      <a:pt x="7254" y="8113"/>
                    </a:lnTo>
                    <a:lnTo>
                      <a:pt x="7597" y="8304"/>
                    </a:lnTo>
                    <a:lnTo>
                      <a:pt x="7941" y="8457"/>
                    </a:lnTo>
                    <a:lnTo>
                      <a:pt x="8265" y="8590"/>
                    </a:lnTo>
                    <a:lnTo>
                      <a:pt x="8590" y="8667"/>
                    </a:lnTo>
                    <a:lnTo>
                      <a:pt x="8895" y="8705"/>
                    </a:lnTo>
                    <a:lnTo>
                      <a:pt x="9067" y="8724"/>
                    </a:lnTo>
                    <a:lnTo>
                      <a:pt x="9258" y="8686"/>
                    </a:lnTo>
                    <a:lnTo>
                      <a:pt x="9468" y="8648"/>
                    </a:lnTo>
                    <a:lnTo>
                      <a:pt x="9678" y="8590"/>
                    </a:lnTo>
                    <a:lnTo>
                      <a:pt x="9926" y="8495"/>
                    </a:lnTo>
                    <a:lnTo>
                      <a:pt x="10174" y="8399"/>
                    </a:lnTo>
                    <a:lnTo>
                      <a:pt x="10690" y="8151"/>
                    </a:lnTo>
                    <a:lnTo>
                      <a:pt x="11224" y="7865"/>
                    </a:lnTo>
                    <a:lnTo>
                      <a:pt x="11797" y="7521"/>
                    </a:lnTo>
                    <a:lnTo>
                      <a:pt x="12369" y="7178"/>
                    </a:lnTo>
                    <a:lnTo>
                      <a:pt x="12923" y="6796"/>
                    </a:lnTo>
                    <a:lnTo>
                      <a:pt x="13973" y="6052"/>
                    </a:lnTo>
                    <a:lnTo>
                      <a:pt x="14832" y="5403"/>
                    </a:lnTo>
                    <a:lnTo>
                      <a:pt x="15633" y="4773"/>
                    </a:lnTo>
                    <a:lnTo>
                      <a:pt x="11720" y="2043"/>
                    </a:lnTo>
                    <a:lnTo>
                      <a:pt x="8762" y="4238"/>
                    </a:lnTo>
                    <a:lnTo>
                      <a:pt x="974" y="1"/>
                    </a:lnTo>
                    <a:close/>
                  </a:path>
                </a:pathLst>
              </a:custGeom>
              <a:solidFill>
                <a:srgbClr val="FFCBB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1" name="Google Shape;1621;p39"/>
              <p:cNvSpPr/>
              <p:nvPr/>
            </p:nvSpPr>
            <p:spPr>
              <a:xfrm>
                <a:off x="1492364" y="2655338"/>
                <a:ext cx="694111" cy="387324"/>
              </a:xfrm>
              <a:custGeom>
                <a:avLst/>
                <a:gdLst/>
                <a:ahLst/>
                <a:cxnLst/>
                <a:rect l="l" t="t" r="r" b="b"/>
                <a:pathLst>
                  <a:path w="15634" h="8724" fill="none" extrusionOk="0">
                    <a:moveTo>
                      <a:pt x="11720" y="2043"/>
                    </a:moveTo>
                    <a:lnTo>
                      <a:pt x="8762" y="4238"/>
                    </a:lnTo>
                    <a:lnTo>
                      <a:pt x="974" y="1"/>
                    </a:lnTo>
                    <a:lnTo>
                      <a:pt x="0" y="707"/>
                    </a:lnTo>
                    <a:lnTo>
                      <a:pt x="0" y="707"/>
                    </a:lnTo>
                    <a:lnTo>
                      <a:pt x="248" y="1031"/>
                    </a:lnTo>
                    <a:lnTo>
                      <a:pt x="936" y="1929"/>
                    </a:lnTo>
                    <a:lnTo>
                      <a:pt x="1432" y="2520"/>
                    </a:lnTo>
                    <a:lnTo>
                      <a:pt x="1985" y="3169"/>
                    </a:lnTo>
                    <a:lnTo>
                      <a:pt x="2596" y="3876"/>
                    </a:lnTo>
                    <a:lnTo>
                      <a:pt x="3264" y="4620"/>
                    </a:lnTo>
                    <a:lnTo>
                      <a:pt x="3971" y="5345"/>
                    </a:lnTo>
                    <a:lnTo>
                      <a:pt x="4696" y="6071"/>
                    </a:lnTo>
                    <a:lnTo>
                      <a:pt x="5440" y="6739"/>
                    </a:lnTo>
                    <a:lnTo>
                      <a:pt x="5803" y="7063"/>
                    </a:lnTo>
                    <a:lnTo>
                      <a:pt x="6166" y="7350"/>
                    </a:lnTo>
                    <a:lnTo>
                      <a:pt x="6547" y="7636"/>
                    </a:lnTo>
                    <a:lnTo>
                      <a:pt x="6910" y="7884"/>
                    </a:lnTo>
                    <a:lnTo>
                      <a:pt x="7254" y="8113"/>
                    </a:lnTo>
                    <a:lnTo>
                      <a:pt x="7597" y="8304"/>
                    </a:lnTo>
                    <a:lnTo>
                      <a:pt x="7941" y="8457"/>
                    </a:lnTo>
                    <a:lnTo>
                      <a:pt x="8265" y="8590"/>
                    </a:lnTo>
                    <a:lnTo>
                      <a:pt x="8590" y="8667"/>
                    </a:lnTo>
                    <a:lnTo>
                      <a:pt x="8895" y="8705"/>
                    </a:lnTo>
                    <a:lnTo>
                      <a:pt x="8895" y="8705"/>
                    </a:lnTo>
                    <a:lnTo>
                      <a:pt x="9067" y="8724"/>
                    </a:lnTo>
                    <a:lnTo>
                      <a:pt x="9258" y="8686"/>
                    </a:lnTo>
                    <a:lnTo>
                      <a:pt x="9468" y="8648"/>
                    </a:lnTo>
                    <a:lnTo>
                      <a:pt x="9678" y="8590"/>
                    </a:lnTo>
                    <a:lnTo>
                      <a:pt x="9926" y="8495"/>
                    </a:lnTo>
                    <a:lnTo>
                      <a:pt x="10174" y="8399"/>
                    </a:lnTo>
                    <a:lnTo>
                      <a:pt x="10690" y="8151"/>
                    </a:lnTo>
                    <a:lnTo>
                      <a:pt x="11224" y="7865"/>
                    </a:lnTo>
                    <a:lnTo>
                      <a:pt x="11797" y="7521"/>
                    </a:lnTo>
                    <a:lnTo>
                      <a:pt x="12369" y="7178"/>
                    </a:lnTo>
                    <a:lnTo>
                      <a:pt x="12923" y="6796"/>
                    </a:lnTo>
                    <a:lnTo>
                      <a:pt x="13973" y="6052"/>
                    </a:lnTo>
                    <a:lnTo>
                      <a:pt x="14832" y="5403"/>
                    </a:lnTo>
                    <a:lnTo>
                      <a:pt x="15633" y="4773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2" name="Google Shape;1622;p39"/>
              <p:cNvSpPr/>
              <p:nvPr/>
            </p:nvSpPr>
            <p:spPr>
              <a:xfrm>
                <a:off x="1333025" y="2580752"/>
                <a:ext cx="243254" cy="132260"/>
              </a:xfrm>
              <a:custGeom>
                <a:avLst/>
                <a:gdLst/>
                <a:ahLst/>
                <a:cxnLst/>
                <a:rect l="l" t="t" r="r" b="b"/>
                <a:pathLst>
                  <a:path w="5479" h="2979" extrusionOk="0">
                    <a:moveTo>
                      <a:pt x="325" y="1"/>
                    </a:moveTo>
                    <a:lnTo>
                      <a:pt x="211" y="20"/>
                    </a:lnTo>
                    <a:lnTo>
                      <a:pt x="134" y="39"/>
                    </a:lnTo>
                    <a:lnTo>
                      <a:pt x="77" y="77"/>
                    </a:lnTo>
                    <a:lnTo>
                      <a:pt x="39" y="115"/>
                    </a:lnTo>
                    <a:lnTo>
                      <a:pt x="1" y="154"/>
                    </a:lnTo>
                    <a:lnTo>
                      <a:pt x="1" y="211"/>
                    </a:lnTo>
                    <a:lnTo>
                      <a:pt x="20" y="230"/>
                    </a:lnTo>
                    <a:lnTo>
                      <a:pt x="58" y="249"/>
                    </a:lnTo>
                    <a:lnTo>
                      <a:pt x="115" y="268"/>
                    </a:lnTo>
                    <a:lnTo>
                      <a:pt x="344" y="325"/>
                    </a:lnTo>
                    <a:lnTo>
                      <a:pt x="650" y="383"/>
                    </a:lnTo>
                    <a:lnTo>
                      <a:pt x="1031" y="440"/>
                    </a:lnTo>
                    <a:lnTo>
                      <a:pt x="1280" y="516"/>
                    </a:lnTo>
                    <a:lnTo>
                      <a:pt x="1490" y="593"/>
                    </a:lnTo>
                    <a:lnTo>
                      <a:pt x="1680" y="688"/>
                    </a:lnTo>
                    <a:lnTo>
                      <a:pt x="1566" y="726"/>
                    </a:lnTo>
                    <a:lnTo>
                      <a:pt x="1451" y="784"/>
                    </a:lnTo>
                    <a:lnTo>
                      <a:pt x="1356" y="860"/>
                    </a:lnTo>
                    <a:lnTo>
                      <a:pt x="1280" y="936"/>
                    </a:lnTo>
                    <a:lnTo>
                      <a:pt x="1260" y="974"/>
                    </a:lnTo>
                    <a:lnTo>
                      <a:pt x="1241" y="1013"/>
                    </a:lnTo>
                    <a:lnTo>
                      <a:pt x="1241" y="1070"/>
                    </a:lnTo>
                    <a:lnTo>
                      <a:pt x="1280" y="1108"/>
                    </a:lnTo>
                    <a:lnTo>
                      <a:pt x="1337" y="1184"/>
                    </a:lnTo>
                    <a:lnTo>
                      <a:pt x="1337" y="1261"/>
                    </a:lnTo>
                    <a:lnTo>
                      <a:pt x="1318" y="1356"/>
                    </a:lnTo>
                    <a:lnTo>
                      <a:pt x="1299" y="1433"/>
                    </a:lnTo>
                    <a:lnTo>
                      <a:pt x="1280" y="1509"/>
                    </a:lnTo>
                    <a:lnTo>
                      <a:pt x="1280" y="1566"/>
                    </a:lnTo>
                    <a:lnTo>
                      <a:pt x="1299" y="1623"/>
                    </a:lnTo>
                    <a:lnTo>
                      <a:pt x="1318" y="1662"/>
                    </a:lnTo>
                    <a:lnTo>
                      <a:pt x="1356" y="1700"/>
                    </a:lnTo>
                    <a:lnTo>
                      <a:pt x="1413" y="1757"/>
                    </a:lnTo>
                    <a:lnTo>
                      <a:pt x="1451" y="1795"/>
                    </a:lnTo>
                    <a:lnTo>
                      <a:pt x="1451" y="1852"/>
                    </a:lnTo>
                    <a:lnTo>
                      <a:pt x="1451" y="2062"/>
                    </a:lnTo>
                    <a:lnTo>
                      <a:pt x="1470" y="2272"/>
                    </a:lnTo>
                    <a:lnTo>
                      <a:pt x="1528" y="2482"/>
                    </a:lnTo>
                    <a:lnTo>
                      <a:pt x="1623" y="2673"/>
                    </a:lnTo>
                    <a:lnTo>
                      <a:pt x="1680" y="2769"/>
                    </a:lnTo>
                    <a:lnTo>
                      <a:pt x="1757" y="2845"/>
                    </a:lnTo>
                    <a:lnTo>
                      <a:pt x="1833" y="2902"/>
                    </a:lnTo>
                    <a:lnTo>
                      <a:pt x="1929" y="2941"/>
                    </a:lnTo>
                    <a:lnTo>
                      <a:pt x="2139" y="2960"/>
                    </a:lnTo>
                    <a:lnTo>
                      <a:pt x="2253" y="2979"/>
                    </a:lnTo>
                    <a:lnTo>
                      <a:pt x="2387" y="2979"/>
                    </a:lnTo>
                    <a:lnTo>
                      <a:pt x="2501" y="2941"/>
                    </a:lnTo>
                    <a:lnTo>
                      <a:pt x="2558" y="2864"/>
                    </a:lnTo>
                    <a:lnTo>
                      <a:pt x="2578" y="2788"/>
                    </a:lnTo>
                    <a:lnTo>
                      <a:pt x="2597" y="2673"/>
                    </a:lnTo>
                    <a:lnTo>
                      <a:pt x="2902" y="2788"/>
                    </a:lnTo>
                    <a:lnTo>
                      <a:pt x="3207" y="2864"/>
                    </a:lnTo>
                    <a:lnTo>
                      <a:pt x="3532" y="2902"/>
                    </a:lnTo>
                    <a:lnTo>
                      <a:pt x="3856" y="2902"/>
                    </a:lnTo>
                    <a:lnTo>
                      <a:pt x="4028" y="2883"/>
                    </a:lnTo>
                    <a:lnTo>
                      <a:pt x="4238" y="2845"/>
                    </a:lnTo>
                    <a:lnTo>
                      <a:pt x="4353" y="2807"/>
                    </a:lnTo>
                    <a:lnTo>
                      <a:pt x="4448" y="2769"/>
                    </a:lnTo>
                    <a:lnTo>
                      <a:pt x="4525" y="2731"/>
                    </a:lnTo>
                    <a:lnTo>
                      <a:pt x="4563" y="2673"/>
                    </a:lnTo>
                    <a:lnTo>
                      <a:pt x="5479" y="2673"/>
                    </a:lnTo>
                    <a:lnTo>
                      <a:pt x="5422" y="2521"/>
                    </a:lnTo>
                    <a:lnTo>
                      <a:pt x="5345" y="2368"/>
                    </a:lnTo>
                    <a:lnTo>
                      <a:pt x="5250" y="2234"/>
                    </a:lnTo>
                    <a:lnTo>
                      <a:pt x="5154" y="2082"/>
                    </a:lnTo>
                    <a:lnTo>
                      <a:pt x="4983" y="1852"/>
                    </a:lnTo>
                    <a:lnTo>
                      <a:pt x="4792" y="1643"/>
                    </a:lnTo>
                    <a:lnTo>
                      <a:pt x="4582" y="1433"/>
                    </a:lnTo>
                    <a:lnTo>
                      <a:pt x="4372" y="1223"/>
                    </a:lnTo>
                    <a:lnTo>
                      <a:pt x="4143" y="1032"/>
                    </a:lnTo>
                    <a:lnTo>
                      <a:pt x="3914" y="841"/>
                    </a:lnTo>
                    <a:lnTo>
                      <a:pt x="3685" y="669"/>
                    </a:lnTo>
                    <a:lnTo>
                      <a:pt x="3437" y="516"/>
                    </a:lnTo>
                    <a:lnTo>
                      <a:pt x="3303" y="421"/>
                    </a:lnTo>
                    <a:lnTo>
                      <a:pt x="3131" y="364"/>
                    </a:lnTo>
                    <a:lnTo>
                      <a:pt x="2501" y="364"/>
                    </a:lnTo>
                    <a:lnTo>
                      <a:pt x="2310" y="325"/>
                    </a:lnTo>
                    <a:lnTo>
                      <a:pt x="2139" y="268"/>
                    </a:lnTo>
                    <a:lnTo>
                      <a:pt x="1967" y="192"/>
                    </a:lnTo>
                    <a:lnTo>
                      <a:pt x="1604" y="77"/>
                    </a:lnTo>
                    <a:lnTo>
                      <a:pt x="1413" y="20"/>
                    </a:lnTo>
                    <a:lnTo>
                      <a:pt x="1241" y="1"/>
                    </a:lnTo>
                    <a:close/>
                  </a:path>
                </a:pathLst>
              </a:custGeom>
              <a:solidFill>
                <a:srgbClr val="FFCBB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3" name="Google Shape;1623;p39"/>
              <p:cNvSpPr/>
              <p:nvPr/>
            </p:nvSpPr>
            <p:spPr>
              <a:xfrm>
                <a:off x="1333025" y="2580752"/>
                <a:ext cx="243254" cy="132260"/>
              </a:xfrm>
              <a:custGeom>
                <a:avLst/>
                <a:gdLst/>
                <a:ahLst/>
                <a:cxnLst/>
                <a:rect l="l" t="t" r="r" b="b"/>
                <a:pathLst>
                  <a:path w="5479" h="2979" fill="none" extrusionOk="0">
                    <a:moveTo>
                      <a:pt x="5479" y="2673"/>
                    </a:moveTo>
                    <a:lnTo>
                      <a:pt x="5479" y="2673"/>
                    </a:lnTo>
                    <a:lnTo>
                      <a:pt x="5422" y="2521"/>
                    </a:lnTo>
                    <a:lnTo>
                      <a:pt x="5345" y="2368"/>
                    </a:lnTo>
                    <a:lnTo>
                      <a:pt x="5250" y="2234"/>
                    </a:lnTo>
                    <a:lnTo>
                      <a:pt x="5154" y="2082"/>
                    </a:lnTo>
                    <a:lnTo>
                      <a:pt x="5154" y="2082"/>
                    </a:lnTo>
                    <a:lnTo>
                      <a:pt x="4983" y="1852"/>
                    </a:lnTo>
                    <a:lnTo>
                      <a:pt x="4792" y="1643"/>
                    </a:lnTo>
                    <a:lnTo>
                      <a:pt x="4582" y="1433"/>
                    </a:lnTo>
                    <a:lnTo>
                      <a:pt x="4372" y="1223"/>
                    </a:lnTo>
                    <a:lnTo>
                      <a:pt x="4143" y="1032"/>
                    </a:lnTo>
                    <a:lnTo>
                      <a:pt x="3914" y="841"/>
                    </a:lnTo>
                    <a:lnTo>
                      <a:pt x="3685" y="669"/>
                    </a:lnTo>
                    <a:lnTo>
                      <a:pt x="3437" y="516"/>
                    </a:lnTo>
                    <a:lnTo>
                      <a:pt x="3437" y="516"/>
                    </a:lnTo>
                    <a:lnTo>
                      <a:pt x="3303" y="421"/>
                    </a:lnTo>
                    <a:lnTo>
                      <a:pt x="3131" y="364"/>
                    </a:lnTo>
                    <a:lnTo>
                      <a:pt x="3131" y="364"/>
                    </a:lnTo>
                    <a:lnTo>
                      <a:pt x="3017" y="364"/>
                    </a:lnTo>
                    <a:lnTo>
                      <a:pt x="2921" y="364"/>
                    </a:lnTo>
                    <a:lnTo>
                      <a:pt x="2692" y="364"/>
                    </a:lnTo>
                    <a:lnTo>
                      <a:pt x="2692" y="364"/>
                    </a:lnTo>
                    <a:lnTo>
                      <a:pt x="2501" y="364"/>
                    </a:lnTo>
                    <a:lnTo>
                      <a:pt x="2310" y="325"/>
                    </a:lnTo>
                    <a:lnTo>
                      <a:pt x="2139" y="268"/>
                    </a:lnTo>
                    <a:lnTo>
                      <a:pt x="1967" y="192"/>
                    </a:lnTo>
                    <a:lnTo>
                      <a:pt x="1604" y="77"/>
                    </a:lnTo>
                    <a:lnTo>
                      <a:pt x="1413" y="20"/>
                    </a:lnTo>
                    <a:lnTo>
                      <a:pt x="1241" y="1"/>
                    </a:lnTo>
                    <a:lnTo>
                      <a:pt x="1241" y="1"/>
                    </a:lnTo>
                    <a:lnTo>
                      <a:pt x="669" y="1"/>
                    </a:lnTo>
                    <a:lnTo>
                      <a:pt x="325" y="1"/>
                    </a:lnTo>
                    <a:lnTo>
                      <a:pt x="211" y="20"/>
                    </a:lnTo>
                    <a:lnTo>
                      <a:pt x="134" y="39"/>
                    </a:lnTo>
                    <a:lnTo>
                      <a:pt x="134" y="39"/>
                    </a:lnTo>
                    <a:lnTo>
                      <a:pt x="77" y="77"/>
                    </a:lnTo>
                    <a:lnTo>
                      <a:pt x="39" y="115"/>
                    </a:lnTo>
                    <a:lnTo>
                      <a:pt x="1" y="154"/>
                    </a:lnTo>
                    <a:lnTo>
                      <a:pt x="1" y="211"/>
                    </a:lnTo>
                    <a:lnTo>
                      <a:pt x="1" y="211"/>
                    </a:lnTo>
                    <a:lnTo>
                      <a:pt x="20" y="230"/>
                    </a:lnTo>
                    <a:lnTo>
                      <a:pt x="58" y="249"/>
                    </a:lnTo>
                    <a:lnTo>
                      <a:pt x="115" y="268"/>
                    </a:lnTo>
                    <a:lnTo>
                      <a:pt x="115" y="268"/>
                    </a:lnTo>
                    <a:lnTo>
                      <a:pt x="344" y="325"/>
                    </a:lnTo>
                    <a:lnTo>
                      <a:pt x="650" y="383"/>
                    </a:lnTo>
                    <a:lnTo>
                      <a:pt x="1031" y="440"/>
                    </a:lnTo>
                    <a:lnTo>
                      <a:pt x="1031" y="440"/>
                    </a:lnTo>
                    <a:lnTo>
                      <a:pt x="1280" y="516"/>
                    </a:lnTo>
                    <a:lnTo>
                      <a:pt x="1490" y="593"/>
                    </a:lnTo>
                    <a:lnTo>
                      <a:pt x="1680" y="688"/>
                    </a:lnTo>
                    <a:lnTo>
                      <a:pt x="1680" y="688"/>
                    </a:lnTo>
                    <a:lnTo>
                      <a:pt x="1566" y="726"/>
                    </a:lnTo>
                    <a:lnTo>
                      <a:pt x="1451" y="784"/>
                    </a:lnTo>
                    <a:lnTo>
                      <a:pt x="1356" y="860"/>
                    </a:lnTo>
                    <a:lnTo>
                      <a:pt x="1280" y="936"/>
                    </a:lnTo>
                    <a:lnTo>
                      <a:pt x="1280" y="936"/>
                    </a:lnTo>
                    <a:lnTo>
                      <a:pt x="1260" y="974"/>
                    </a:lnTo>
                    <a:lnTo>
                      <a:pt x="1241" y="1013"/>
                    </a:lnTo>
                    <a:lnTo>
                      <a:pt x="1241" y="1013"/>
                    </a:lnTo>
                    <a:lnTo>
                      <a:pt x="1241" y="1070"/>
                    </a:lnTo>
                    <a:lnTo>
                      <a:pt x="1280" y="1108"/>
                    </a:lnTo>
                    <a:lnTo>
                      <a:pt x="1337" y="1184"/>
                    </a:lnTo>
                    <a:lnTo>
                      <a:pt x="1337" y="1184"/>
                    </a:lnTo>
                    <a:lnTo>
                      <a:pt x="1337" y="1261"/>
                    </a:lnTo>
                    <a:lnTo>
                      <a:pt x="1318" y="1356"/>
                    </a:lnTo>
                    <a:lnTo>
                      <a:pt x="1299" y="1433"/>
                    </a:lnTo>
                    <a:lnTo>
                      <a:pt x="1280" y="1509"/>
                    </a:lnTo>
                    <a:lnTo>
                      <a:pt x="1280" y="1509"/>
                    </a:lnTo>
                    <a:lnTo>
                      <a:pt x="1280" y="1566"/>
                    </a:lnTo>
                    <a:lnTo>
                      <a:pt x="1299" y="1623"/>
                    </a:lnTo>
                    <a:lnTo>
                      <a:pt x="1318" y="1662"/>
                    </a:lnTo>
                    <a:lnTo>
                      <a:pt x="1356" y="1700"/>
                    </a:lnTo>
                    <a:lnTo>
                      <a:pt x="1356" y="1700"/>
                    </a:lnTo>
                    <a:lnTo>
                      <a:pt x="1413" y="1757"/>
                    </a:lnTo>
                    <a:lnTo>
                      <a:pt x="1451" y="1795"/>
                    </a:lnTo>
                    <a:lnTo>
                      <a:pt x="1451" y="1795"/>
                    </a:lnTo>
                    <a:lnTo>
                      <a:pt x="1451" y="1852"/>
                    </a:lnTo>
                    <a:lnTo>
                      <a:pt x="1451" y="1852"/>
                    </a:lnTo>
                    <a:lnTo>
                      <a:pt x="1451" y="2062"/>
                    </a:lnTo>
                    <a:lnTo>
                      <a:pt x="1470" y="2272"/>
                    </a:lnTo>
                    <a:lnTo>
                      <a:pt x="1528" y="2482"/>
                    </a:lnTo>
                    <a:lnTo>
                      <a:pt x="1623" y="2673"/>
                    </a:lnTo>
                    <a:lnTo>
                      <a:pt x="1623" y="2673"/>
                    </a:lnTo>
                    <a:lnTo>
                      <a:pt x="1680" y="2769"/>
                    </a:lnTo>
                    <a:lnTo>
                      <a:pt x="1757" y="2845"/>
                    </a:lnTo>
                    <a:lnTo>
                      <a:pt x="1757" y="2845"/>
                    </a:lnTo>
                    <a:lnTo>
                      <a:pt x="1833" y="2902"/>
                    </a:lnTo>
                    <a:lnTo>
                      <a:pt x="1929" y="2941"/>
                    </a:lnTo>
                    <a:lnTo>
                      <a:pt x="2139" y="2960"/>
                    </a:lnTo>
                    <a:lnTo>
                      <a:pt x="2139" y="2960"/>
                    </a:lnTo>
                    <a:lnTo>
                      <a:pt x="2253" y="2979"/>
                    </a:lnTo>
                    <a:lnTo>
                      <a:pt x="2387" y="2979"/>
                    </a:lnTo>
                    <a:lnTo>
                      <a:pt x="2387" y="2979"/>
                    </a:lnTo>
                    <a:lnTo>
                      <a:pt x="2501" y="2941"/>
                    </a:lnTo>
                    <a:lnTo>
                      <a:pt x="2558" y="2864"/>
                    </a:lnTo>
                    <a:lnTo>
                      <a:pt x="2578" y="2788"/>
                    </a:lnTo>
                    <a:lnTo>
                      <a:pt x="2597" y="2673"/>
                    </a:lnTo>
                    <a:lnTo>
                      <a:pt x="2597" y="2673"/>
                    </a:lnTo>
                    <a:lnTo>
                      <a:pt x="2902" y="2788"/>
                    </a:lnTo>
                    <a:lnTo>
                      <a:pt x="3207" y="2864"/>
                    </a:lnTo>
                    <a:lnTo>
                      <a:pt x="3532" y="2902"/>
                    </a:lnTo>
                    <a:lnTo>
                      <a:pt x="3856" y="2902"/>
                    </a:lnTo>
                    <a:lnTo>
                      <a:pt x="3856" y="2902"/>
                    </a:lnTo>
                    <a:lnTo>
                      <a:pt x="4028" y="2883"/>
                    </a:lnTo>
                    <a:lnTo>
                      <a:pt x="4238" y="2845"/>
                    </a:lnTo>
                    <a:lnTo>
                      <a:pt x="4353" y="2807"/>
                    </a:lnTo>
                    <a:lnTo>
                      <a:pt x="4448" y="2769"/>
                    </a:lnTo>
                    <a:lnTo>
                      <a:pt x="4525" y="2731"/>
                    </a:lnTo>
                    <a:lnTo>
                      <a:pt x="4563" y="2673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4" name="Google Shape;1624;p39"/>
              <p:cNvSpPr/>
              <p:nvPr/>
            </p:nvSpPr>
            <p:spPr>
              <a:xfrm>
                <a:off x="1928780" y="2559575"/>
                <a:ext cx="428880" cy="407702"/>
              </a:xfrm>
              <a:custGeom>
                <a:avLst/>
                <a:gdLst/>
                <a:ahLst/>
                <a:cxnLst/>
                <a:rect l="l" t="t" r="r" b="b"/>
                <a:pathLst>
                  <a:path w="9660" h="9183" extrusionOk="0">
                    <a:moveTo>
                      <a:pt x="9659" y="1"/>
                    </a:moveTo>
                    <a:lnTo>
                      <a:pt x="9506" y="20"/>
                    </a:lnTo>
                    <a:lnTo>
                      <a:pt x="9106" y="96"/>
                    </a:lnTo>
                    <a:lnTo>
                      <a:pt x="8495" y="211"/>
                    </a:lnTo>
                    <a:lnTo>
                      <a:pt x="7712" y="402"/>
                    </a:lnTo>
                    <a:lnTo>
                      <a:pt x="7273" y="516"/>
                    </a:lnTo>
                    <a:lnTo>
                      <a:pt x="6815" y="669"/>
                    </a:lnTo>
                    <a:lnTo>
                      <a:pt x="6319" y="841"/>
                    </a:lnTo>
                    <a:lnTo>
                      <a:pt x="5822" y="1031"/>
                    </a:lnTo>
                    <a:lnTo>
                      <a:pt x="5307" y="1261"/>
                    </a:lnTo>
                    <a:lnTo>
                      <a:pt x="4792" y="1509"/>
                    </a:lnTo>
                    <a:lnTo>
                      <a:pt x="4276" y="1795"/>
                    </a:lnTo>
                    <a:lnTo>
                      <a:pt x="3761" y="2100"/>
                    </a:lnTo>
                    <a:lnTo>
                      <a:pt x="3246" y="2463"/>
                    </a:lnTo>
                    <a:lnTo>
                      <a:pt x="2654" y="2921"/>
                    </a:lnTo>
                    <a:lnTo>
                      <a:pt x="2024" y="3437"/>
                    </a:lnTo>
                    <a:lnTo>
                      <a:pt x="1432" y="3952"/>
                    </a:lnTo>
                    <a:lnTo>
                      <a:pt x="420" y="4830"/>
                    </a:lnTo>
                    <a:lnTo>
                      <a:pt x="1" y="5212"/>
                    </a:lnTo>
                    <a:lnTo>
                      <a:pt x="4085" y="9182"/>
                    </a:lnTo>
                    <a:lnTo>
                      <a:pt x="8571" y="5975"/>
                    </a:lnTo>
                    <a:lnTo>
                      <a:pt x="965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5" name="Google Shape;1625;p39"/>
              <p:cNvSpPr/>
              <p:nvPr/>
            </p:nvSpPr>
            <p:spPr>
              <a:xfrm>
                <a:off x="1928780" y="2559575"/>
                <a:ext cx="428880" cy="407702"/>
              </a:xfrm>
              <a:custGeom>
                <a:avLst/>
                <a:gdLst/>
                <a:ahLst/>
                <a:cxnLst/>
                <a:rect l="l" t="t" r="r" b="b"/>
                <a:pathLst>
                  <a:path w="9660" h="9183" fill="none" extrusionOk="0">
                    <a:moveTo>
                      <a:pt x="9659" y="1"/>
                    </a:moveTo>
                    <a:lnTo>
                      <a:pt x="9659" y="1"/>
                    </a:lnTo>
                    <a:lnTo>
                      <a:pt x="9506" y="20"/>
                    </a:lnTo>
                    <a:lnTo>
                      <a:pt x="9106" y="96"/>
                    </a:lnTo>
                    <a:lnTo>
                      <a:pt x="8495" y="211"/>
                    </a:lnTo>
                    <a:lnTo>
                      <a:pt x="7712" y="402"/>
                    </a:lnTo>
                    <a:lnTo>
                      <a:pt x="7273" y="516"/>
                    </a:lnTo>
                    <a:lnTo>
                      <a:pt x="6815" y="669"/>
                    </a:lnTo>
                    <a:lnTo>
                      <a:pt x="6319" y="841"/>
                    </a:lnTo>
                    <a:lnTo>
                      <a:pt x="5822" y="1031"/>
                    </a:lnTo>
                    <a:lnTo>
                      <a:pt x="5307" y="1261"/>
                    </a:lnTo>
                    <a:lnTo>
                      <a:pt x="4792" y="1509"/>
                    </a:lnTo>
                    <a:lnTo>
                      <a:pt x="4276" y="1795"/>
                    </a:lnTo>
                    <a:lnTo>
                      <a:pt x="3761" y="2100"/>
                    </a:lnTo>
                    <a:lnTo>
                      <a:pt x="3761" y="2100"/>
                    </a:lnTo>
                    <a:lnTo>
                      <a:pt x="3246" y="2463"/>
                    </a:lnTo>
                    <a:lnTo>
                      <a:pt x="2654" y="2921"/>
                    </a:lnTo>
                    <a:lnTo>
                      <a:pt x="2024" y="3437"/>
                    </a:lnTo>
                    <a:lnTo>
                      <a:pt x="1432" y="3952"/>
                    </a:lnTo>
                    <a:lnTo>
                      <a:pt x="420" y="4830"/>
                    </a:lnTo>
                    <a:lnTo>
                      <a:pt x="1" y="5212"/>
                    </a:lnTo>
                    <a:lnTo>
                      <a:pt x="4085" y="9182"/>
                    </a:lnTo>
                    <a:lnTo>
                      <a:pt x="8571" y="5975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6" name="Google Shape;1626;p39"/>
              <p:cNvSpPr/>
              <p:nvPr/>
            </p:nvSpPr>
            <p:spPr>
              <a:xfrm>
                <a:off x="1913508" y="2756208"/>
                <a:ext cx="229713" cy="236461"/>
              </a:xfrm>
              <a:custGeom>
                <a:avLst/>
                <a:gdLst/>
                <a:ahLst/>
                <a:cxnLst/>
                <a:rect l="l" t="t" r="r" b="b"/>
                <a:pathLst>
                  <a:path w="5174" h="5326" extrusionOk="0">
                    <a:moveTo>
                      <a:pt x="1070" y="0"/>
                    </a:moveTo>
                    <a:lnTo>
                      <a:pt x="1" y="878"/>
                    </a:lnTo>
                    <a:lnTo>
                      <a:pt x="3761" y="5326"/>
                    </a:lnTo>
                    <a:lnTo>
                      <a:pt x="5174" y="4295"/>
                    </a:lnTo>
                    <a:lnTo>
                      <a:pt x="107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7" name="Google Shape;1627;p39"/>
              <p:cNvSpPr/>
              <p:nvPr/>
            </p:nvSpPr>
            <p:spPr>
              <a:xfrm>
                <a:off x="2170297" y="2845179"/>
                <a:ext cx="114457" cy="79694"/>
              </a:xfrm>
              <a:custGeom>
                <a:avLst/>
                <a:gdLst/>
                <a:ahLst/>
                <a:cxnLst/>
                <a:rect l="l" t="t" r="r" b="b"/>
                <a:pathLst>
                  <a:path w="2578" h="1795" extrusionOk="0">
                    <a:moveTo>
                      <a:pt x="2558" y="0"/>
                    </a:moveTo>
                    <a:lnTo>
                      <a:pt x="1" y="1757"/>
                    </a:lnTo>
                    <a:lnTo>
                      <a:pt x="20" y="1795"/>
                    </a:lnTo>
                    <a:lnTo>
                      <a:pt x="2578" y="20"/>
                    </a:lnTo>
                    <a:lnTo>
                      <a:pt x="255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8" name="Google Shape;1628;p39"/>
              <p:cNvSpPr/>
              <p:nvPr/>
            </p:nvSpPr>
            <p:spPr>
              <a:xfrm>
                <a:off x="2688092" y="2743466"/>
                <a:ext cx="131417" cy="400909"/>
              </a:xfrm>
              <a:custGeom>
                <a:avLst/>
                <a:gdLst/>
                <a:ahLst/>
                <a:cxnLst/>
                <a:rect l="l" t="t" r="r" b="b"/>
                <a:pathLst>
                  <a:path w="2960" h="9030" extrusionOk="0">
                    <a:moveTo>
                      <a:pt x="39" y="1"/>
                    </a:moveTo>
                    <a:lnTo>
                      <a:pt x="0" y="20"/>
                    </a:lnTo>
                    <a:lnTo>
                      <a:pt x="96" y="230"/>
                    </a:lnTo>
                    <a:lnTo>
                      <a:pt x="325" y="745"/>
                    </a:lnTo>
                    <a:lnTo>
                      <a:pt x="630" y="1490"/>
                    </a:lnTo>
                    <a:lnTo>
                      <a:pt x="1031" y="2463"/>
                    </a:lnTo>
                    <a:lnTo>
                      <a:pt x="1451" y="3609"/>
                    </a:lnTo>
                    <a:lnTo>
                      <a:pt x="1871" y="4868"/>
                    </a:lnTo>
                    <a:lnTo>
                      <a:pt x="2081" y="5536"/>
                    </a:lnTo>
                    <a:lnTo>
                      <a:pt x="2291" y="6224"/>
                    </a:lnTo>
                    <a:lnTo>
                      <a:pt x="2482" y="6930"/>
                    </a:lnTo>
                    <a:lnTo>
                      <a:pt x="2635" y="7636"/>
                    </a:lnTo>
                    <a:lnTo>
                      <a:pt x="2787" y="8342"/>
                    </a:lnTo>
                    <a:lnTo>
                      <a:pt x="2921" y="9030"/>
                    </a:lnTo>
                    <a:lnTo>
                      <a:pt x="2959" y="9030"/>
                    </a:lnTo>
                    <a:lnTo>
                      <a:pt x="2806" y="8228"/>
                    </a:lnTo>
                    <a:lnTo>
                      <a:pt x="2635" y="7426"/>
                    </a:lnTo>
                    <a:lnTo>
                      <a:pt x="2425" y="6624"/>
                    </a:lnTo>
                    <a:lnTo>
                      <a:pt x="2215" y="5823"/>
                    </a:lnTo>
                    <a:lnTo>
                      <a:pt x="1986" y="5040"/>
                    </a:lnTo>
                    <a:lnTo>
                      <a:pt x="1737" y="4296"/>
                    </a:lnTo>
                    <a:lnTo>
                      <a:pt x="1489" y="3589"/>
                    </a:lnTo>
                    <a:lnTo>
                      <a:pt x="1241" y="2921"/>
                    </a:lnTo>
                    <a:lnTo>
                      <a:pt x="783" y="1738"/>
                    </a:lnTo>
                    <a:lnTo>
                      <a:pt x="401" y="822"/>
                    </a:lnTo>
                    <a:lnTo>
                      <a:pt x="3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9" name="Google Shape;1629;p39"/>
              <p:cNvSpPr/>
              <p:nvPr/>
            </p:nvSpPr>
            <p:spPr>
              <a:xfrm>
                <a:off x="2198267" y="2248576"/>
                <a:ext cx="197524" cy="241567"/>
              </a:xfrm>
              <a:custGeom>
                <a:avLst/>
                <a:gdLst/>
                <a:ahLst/>
                <a:cxnLst/>
                <a:rect l="l" t="t" r="r" b="b"/>
                <a:pathLst>
                  <a:path w="4449" h="5441" extrusionOk="0">
                    <a:moveTo>
                      <a:pt x="611" y="0"/>
                    </a:moveTo>
                    <a:lnTo>
                      <a:pt x="478" y="19"/>
                    </a:lnTo>
                    <a:lnTo>
                      <a:pt x="363" y="39"/>
                    </a:lnTo>
                    <a:lnTo>
                      <a:pt x="249" y="96"/>
                    </a:lnTo>
                    <a:lnTo>
                      <a:pt x="172" y="153"/>
                    </a:lnTo>
                    <a:lnTo>
                      <a:pt x="96" y="249"/>
                    </a:lnTo>
                    <a:lnTo>
                      <a:pt x="39" y="363"/>
                    </a:lnTo>
                    <a:lnTo>
                      <a:pt x="20" y="1069"/>
                    </a:lnTo>
                    <a:lnTo>
                      <a:pt x="1" y="1795"/>
                    </a:lnTo>
                    <a:lnTo>
                      <a:pt x="1" y="2635"/>
                    </a:lnTo>
                    <a:lnTo>
                      <a:pt x="39" y="3513"/>
                    </a:lnTo>
                    <a:lnTo>
                      <a:pt x="77" y="3933"/>
                    </a:lnTo>
                    <a:lnTo>
                      <a:pt x="115" y="4314"/>
                    </a:lnTo>
                    <a:lnTo>
                      <a:pt x="172" y="4658"/>
                    </a:lnTo>
                    <a:lnTo>
                      <a:pt x="249" y="4944"/>
                    </a:lnTo>
                    <a:lnTo>
                      <a:pt x="306" y="5059"/>
                    </a:lnTo>
                    <a:lnTo>
                      <a:pt x="344" y="5154"/>
                    </a:lnTo>
                    <a:lnTo>
                      <a:pt x="401" y="5250"/>
                    </a:lnTo>
                    <a:lnTo>
                      <a:pt x="459" y="5307"/>
                    </a:lnTo>
                    <a:lnTo>
                      <a:pt x="573" y="5364"/>
                    </a:lnTo>
                    <a:lnTo>
                      <a:pt x="726" y="5402"/>
                    </a:lnTo>
                    <a:lnTo>
                      <a:pt x="917" y="5440"/>
                    </a:lnTo>
                    <a:lnTo>
                      <a:pt x="1356" y="5440"/>
                    </a:lnTo>
                    <a:lnTo>
                      <a:pt x="1604" y="5421"/>
                    </a:lnTo>
                    <a:lnTo>
                      <a:pt x="2119" y="5345"/>
                    </a:lnTo>
                    <a:lnTo>
                      <a:pt x="2616" y="5231"/>
                    </a:lnTo>
                    <a:lnTo>
                      <a:pt x="3093" y="5097"/>
                    </a:lnTo>
                    <a:lnTo>
                      <a:pt x="3303" y="5021"/>
                    </a:lnTo>
                    <a:lnTo>
                      <a:pt x="3475" y="4944"/>
                    </a:lnTo>
                    <a:lnTo>
                      <a:pt x="3608" y="4868"/>
                    </a:lnTo>
                    <a:lnTo>
                      <a:pt x="3723" y="4772"/>
                    </a:lnTo>
                    <a:lnTo>
                      <a:pt x="3799" y="4677"/>
                    </a:lnTo>
                    <a:lnTo>
                      <a:pt x="3875" y="4543"/>
                    </a:lnTo>
                    <a:lnTo>
                      <a:pt x="3952" y="4391"/>
                    </a:lnTo>
                    <a:lnTo>
                      <a:pt x="4028" y="4219"/>
                    </a:lnTo>
                    <a:lnTo>
                      <a:pt x="4143" y="3837"/>
                    </a:lnTo>
                    <a:lnTo>
                      <a:pt x="4257" y="3417"/>
                    </a:lnTo>
                    <a:lnTo>
                      <a:pt x="4334" y="3016"/>
                    </a:lnTo>
                    <a:lnTo>
                      <a:pt x="4410" y="2654"/>
                    </a:lnTo>
                    <a:lnTo>
                      <a:pt x="4448" y="2367"/>
                    </a:lnTo>
                    <a:lnTo>
                      <a:pt x="4448" y="2195"/>
                    </a:lnTo>
                    <a:lnTo>
                      <a:pt x="4448" y="2176"/>
                    </a:lnTo>
                    <a:lnTo>
                      <a:pt x="4410" y="2119"/>
                    </a:lnTo>
                    <a:lnTo>
                      <a:pt x="4276" y="1986"/>
                    </a:lnTo>
                    <a:lnTo>
                      <a:pt x="4085" y="1814"/>
                    </a:lnTo>
                    <a:lnTo>
                      <a:pt x="3818" y="1623"/>
                    </a:lnTo>
                    <a:lnTo>
                      <a:pt x="3513" y="1394"/>
                    </a:lnTo>
                    <a:lnTo>
                      <a:pt x="3169" y="1146"/>
                    </a:lnTo>
                    <a:lnTo>
                      <a:pt x="2787" y="917"/>
                    </a:lnTo>
                    <a:lnTo>
                      <a:pt x="2406" y="668"/>
                    </a:lnTo>
                    <a:lnTo>
                      <a:pt x="2005" y="458"/>
                    </a:lnTo>
                    <a:lnTo>
                      <a:pt x="1623" y="287"/>
                    </a:lnTo>
                    <a:lnTo>
                      <a:pt x="1260" y="134"/>
                    </a:lnTo>
                    <a:lnTo>
                      <a:pt x="917" y="39"/>
                    </a:lnTo>
                    <a:lnTo>
                      <a:pt x="745" y="19"/>
                    </a:lnTo>
                    <a:lnTo>
                      <a:pt x="611" y="0"/>
                    </a:lnTo>
                    <a:close/>
                  </a:path>
                </a:pathLst>
              </a:custGeom>
              <a:solidFill>
                <a:srgbClr val="FFCBB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0" name="Google Shape;1630;p39"/>
              <p:cNvSpPr/>
              <p:nvPr/>
            </p:nvSpPr>
            <p:spPr>
              <a:xfrm>
                <a:off x="2281332" y="2404497"/>
                <a:ext cx="150019" cy="180565"/>
              </a:xfrm>
              <a:custGeom>
                <a:avLst/>
                <a:gdLst/>
                <a:ahLst/>
                <a:cxnLst/>
                <a:rect l="l" t="t" r="r" b="b"/>
                <a:pathLst>
                  <a:path w="3379" h="4067" extrusionOk="0">
                    <a:moveTo>
                      <a:pt x="2214" y="1"/>
                    </a:moveTo>
                    <a:lnTo>
                      <a:pt x="0" y="1432"/>
                    </a:lnTo>
                    <a:lnTo>
                      <a:pt x="401" y="3742"/>
                    </a:lnTo>
                    <a:lnTo>
                      <a:pt x="477" y="3780"/>
                    </a:lnTo>
                    <a:lnTo>
                      <a:pt x="687" y="3856"/>
                    </a:lnTo>
                    <a:lnTo>
                      <a:pt x="993" y="3971"/>
                    </a:lnTo>
                    <a:lnTo>
                      <a:pt x="1203" y="4009"/>
                    </a:lnTo>
                    <a:lnTo>
                      <a:pt x="1413" y="4047"/>
                    </a:lnTo>
                    <a:lnTo>
                      <a:pt x="1642" y="4066"/>
                    </a:lnTo>
                    <a:lnTo>
                      <a:pt x="1871" y="4066"/>
                    </a:lnTo>
                    <a:lnTo>
                      <a:pt x="2119" y="4047"/>
                    </a:lnTo>
                    <a:lnTo>
                      <a:pt x="2367" y="4009"/>
                    </a:lnTo>
                    <a:lnTo>
                      <a:pt x="2634" y="3933"/>
                    </a:lnTo>
                    <a:lnTo>
                      <a:pt x="2882" y="3818"/>
                    </a:lnTo>
                    <a:lnTo>
                      <a:pt x="3131" y="3666"/>
                    </a:lnTo>
                    <a:lnTo>
                      <a:pt x="3379" y="3475"/>
                    </a:lnTo>
                    <a:lnTo>
                      <a:pt x="2214" y="1"/>
                    </a:lnTo>
                    <a:close/>
                  </a:path>
                </a:pathLst>
              </a:custGeom>
              <a:solidFill>
                <a:srgbClr val="FFCBB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1" name="Google Shape;1631;p39"/>
              <p:cNvSpPr/>
              <p:nvPr/>
            </p:nvSpPr>
            <p:spPr>
              <a:xfrm>
                <a:off x="2281332" y="2404497"/>
                <a:ext cx="150019" cy="180565"/>
              </a:xfrm>
              <a:custGeom>
                <a:avLst/>
                <a:gdLst/>
                <a:ahLst/>
                <a:cxnLst/>
                <a:rect l="l" t="t" r="r" b="b"/>
                <a:pathLst>
                  <a:path w="3379" h="4067" fill="none" extrusionOk="0">
                    <a:moveTo>
                      <a:pt x="0" y="1432"/>
                    </a:moveTo>
                    <a:lnTo>
                      <a:pt x="401" y="3742"/>
                    </a:lnTo>
                    <a:lnTo>
                      <a:pt x="401" y="3742"/>
                    </a:lnTo>
                    <a:lnTo>
                      <a:pt x="477" y="3780"/>
                    </a:lnTo>
                    <a:lnTo>
                      <a:pt x="687" y="3856"/>
                    </a:lnTo>
                    <a:lnTo>
                      <a:pt x="993" y="3971"/>
                    </a:lnTo>
                    <a:lnTo>
                      <a:pt x="1203" y="4009"/>
                    </a:lnTo>
                    <a:lnTo>
                      <a:pt x="1413" y="4047"/>
                    </a:lnTo>
                    <a:lnTo>
                      <a:pt x="1642" y="4066"/>
                    </a:lnTo>
                    <a:lnTo>
                      <a:pt x="1871" y="4066"/>
                    </a:lnTo>
                    <a:lnTo>
                      <a:pt x="2119" y="4047"/>
                    </a:lnTo>
                    <a:lnTo>
                      <a:pt x="2367" y="4009"/>
                    </a:lnTo>
                    <a:lnTo>
                      <a:pt x="2634" y="3933"/>
                    </a:lnTo>
                    <a:lnTo>
                      <a:pt x="2882" y="3818"/>
                    </a:lnTo>
                    <a:lnTo>
                      <a:pt x="3131" y="3666"/>
                    </a:lnTo>
                    <a:lnTo>
                      <a:pt x="3379" y="3475"/>
                    </a:lnTo>
                    <a:lnTo>
                      <a:pt x="2214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2" name="Google Shape;1632;p39"/>
              <p:cNvSpPr/>
              <p:nvPr/>
            </p:nvSpPr>
            <p:spPr>
              <a:xfrm>
                <a:off x="2170297" y="2187575"/>
                <a:ext cx="322947" cy="326277"/>
              </a:xfrm>
              <a:custGeom>
                <a:avLst/>
                <a:gdLst/>
                <a:ahLst/>
                <a:cxnLst/>
                <a:rect l="l" t="t" r="r" b="b"/>
                <a:pathLst>
                  <a:path w="7274" h="7349" extrusionOk="0">
                    <a:moveTo>
                      <a:pt x="3284" y="0"/>
                    </a:moveTo>
                    <a:lnTo>
                      <a:pt x="3074" y="38"/>
                    </a:lnTo>
                    <a:lnTo>
                      <a:pt x="2883" y="76"/>
                    </a:lnTo>
                    <a:lnTo>
                      <a:pt x="2692" y="134"/>
                    </a:lnTo>
                    <a:lnTo>
                      <a:pt x="2348" y="267"/>
                    </a:lnTo>
                    <a:lnTo>
                      <a:pt x="2177" y="325"/>
                    </a:lnTo>
                    <a:lnTo>
                      <a:pt x="2024" y="363"/>
                    </a:lnTo>
                    <a:lnTo>
                      <a:pt x="1719" y="420"/>
                    </a:lnTo>
                    <a:lnTo>
                      <a:pt x="1566" y="439"/>
                    </a:lnTo>
                    <a:lnTo>
                      <a:pt x="1432" y="496"/>
                    </a:lnTo>
                    <a:lnTo>
                      <a:pt x="1260" y="554"/>
                    </a:lnTo>
                    <a:lnTo>
                      <a:pt x="1108" y="649"/>
                    </a:lnTo>
                    <a:lnTo>
                      <a:pt x="955" y="744"/>
                    </a:lnTo>
                    <a:lnTo>
                      <a:pt x="821" y="859"/>
                    </a:lnTo>
                    <a:lnTo>
                      <a:pt x="688" y="974"/>
                    </a:lnTo>
                    <a:lnTo>
                      <a:pt x="573" y="1107"/>
                    </a:lnTo>
                    <a:lnTo>
                      <a:pt x="459" y="1241"/>
                    </a:lnTo>
                    <a:lnTo>
                      <a:pt x="363" y="1393"/>
                    </a:lnTo>
                    <a:lnTo>
                      <a:pt x="287" y="1546"/>
                    </a:lnTo>
                    <a:lnTo>
                      <a:pt x="211" y="1718"/>
                    </a:lnTo>
                    <a:lnTo>
                      <a:pt x="153" y="1871"/>
                    </a:lnTo>
                    <a:lnTo>
                      <a:pt x="96" y="2042"/>
                    </a:lnTo>
                    <a:lnTo>
                      <a:pt x="58" y="2214"/>
                    </a:lnTo>
                    <a:lnTo>
                      <a:pt x="20" y="2386"/>
                    </a:lnTo>
                    <a:lnTo>
                      <a:pt x="1" y="2558"/>
                    </a:lnTo>
                    <a:lnTo>
                      <a:pt x="1" y="2730"/>
                    </a:lnTo>
                    <a:lnTo>
                      <a:pt x="20" y="2844"/>
                    </a:lnTo>
                    <a:lnTo>
                      <a:pt x="39" y="2901"/>
                    </a:lnTo>
                    <a:lnTo>
                      <a:pt x="58" y="2940"/>
                    </a:lnTo>
                    <a:lnTo>
                      <a:pt x="115" y="2997"/>
                    </a:lnTo>
                    <a:lnTo>
                      <a:pt x="192" y="3016"/>
                    </a:lnTo>
                    <a:lnTo>
                      <a:pt x="363" y="2997"/>
                    </a:lnTo>
                    <a:lnTo>
                      <a:pt x="497" y="2997"/>
                    </a:lnTo>
                    <a:lnTo>
                      <a:pt x="611" y="3016"/>
                    </a:lnTo>
                    <a:lnTo>
                      <a:pt x="879" y="3054"/>
                    </a:lnTo>
                    <a:lnTo>
                      <a:pt x="1127" y="3092"/>
                    </a:lnTo>
                    <a:lnTo>
                      <a:pt x="1394" y="3111"/>
                    </a:lnTo>
                    <a:lnTo>
                      <a:pt x="1490" y="3092"/>
                    </a:lnTo>
                    <a:lnTo>
                      <a:pt x="1604" y="3073"/>
                    </a:lnTo>
                    <a:lnTo>
                      <a:pt x="1680" y="3054"/>
                    </a:lnTo>
                    <a:lnTo>
                      <a:pt x="1738" y="3054"/>
                    </a:lnTo>
                    <a:lnTo>
                      <a:pt x="1795" y="3073"/>
                    </a:lnTo>
                    <a:lnTo>
                      <a:pt x="1833" y="3130"/>
                    </a:lnTo>
                    <a:lnTo>
                      <a:pt x="1890" y="3188"/>
                    </a:lnTo>
                    <a:lnTo>
                      <a:pt x="1986" y="3379"/>
                    </a:lnTo>
                    <a:lnTo>
                      <a:pt x="2139" y="3722"/>
                    </a:lnTo>
                    <a:lnTo>
                      <a:pt x="2272" y="4028"/>
                    </a:lnTo>
                    <a:lnTo>
                      <a:pt x="2406" y="4352"/>
                    </a:lnTo>
                    <a:lnTo>
                      <a:pt x="2520" y="4677"/>
                    </a:lnTo>
                    <a:lnTo>
                      <a:pt x="2635" y="5020"/>
                    </a:lnTo>
                    <a:lnTo>
                      <a:pt x="2711" y="5345"/>
                    </a:lnTo>
                    <a:lnTo>
                      <a:pt x="2788" y="5688"/>
                    </a:lnTo>
                    <a:lnTo>
                      <a:pt x="2845" y="6051"/>
                    </a:lnTo>
                    <a:lnTo>
                      <a:pt x="2902" y="6395"/>
                    </a:lnTo>
                    <a:lnTo>
                      <a:pt x="2921" y="6585"/>
                    </a:lnTo>
                    <a:lnTo>
                      <a:pt x="2940" y="6795"/>
                    </a:lnTo>
                    <a:lnTo>
                      <a:pt x="2997" y="6967"/>
                    </a:lnTo>
                    <a:lnTo>
                      <a:pt x="3036" y="7044"/>
                    </a:lnTo>
                    <a:lnTo>
                      <a:pt x="3093" y="7120"/>
                    </a:lnTo>
                    <a:lnTo>
                      <a:pt x="3150" y="7196"/>
                    </a:lnTo>
                    <a:lnTo>
                      <a:pt x="3207" y="7234"/>
                    </a:lnTo>
                    <a:lnTo>
                      <a:pt x="3284" y="7273"/>
                    </a:lnTo>
                    <a:lnTo>
                      <a:pt x="3379" y="7311"/>
                    </a:lnTo>
                    <a:lnTo>
                      <a:pt x="3551" y="7349"/>
                    </a:lnTo>
                    <a:lnTo>
                      <a:pt x="3742" y="7349"/>
                    </a:lnTo>
                    <a:lnTo>
                      <a:pt x="3952" y="7330"/>
                    </a:lnTo>
                    <a:lnTo>
                      <a:pt x="4143" y="7311"/>
                    </a:lnTo>
                    <a:lnTo>
                      <a:pt x="4486" y="7234"/>
                    </a:lnTo>
                    <a:lnTo>
                      <a:pt x="5345" y="7063"/>
                    </a:lnTo>
                    <a:lnTo>
                      <a:pt x="5784" y="7005"/>
                    </a:lnTo>
                    <a:lnTo>
                      <a:pt x="6223" y="6948"/>
                    </a:lnTo>
                    <a:lnTo>
                      <a:pt x="6510" y="6910"/>
                    </a:lnTo>
                    <a:lnTo>
                      <a:pt x="6643" y="6853"/>
                    </a:lnTo>
                    <a:lnTo>
                      <a:pt x="6777" y="6814"/>
                    </a:lnTo>
                    <a:lnTo>
                      <a:pt x="6911" y="6738"/>
                    </a:lnTo>
                    <a:lnTo>
                      <a:pt x="7006" y="6662"/>
                    </a:lnTo>
                    <a:lnTo>
                      <a:pt x="7101" y="6566"/>
                    </a:lnTo>
                    <a:lnTo>
                      <a:pt x="7178" y="6452"/>
                    </a:lnTo>
                    <a:lnTo>
                      <a:pt x="7235" y="6299"/>
                    </a:lnTo>
                    <a:lnTo>
                      <a:pt x="7254" y="6146"/>
                    </a:lnTo>
                    <a:lnTo>
                      <a:pt x="7273" y="5994"/>
                    </a:lnTo>
                    <a:lnTo>
                      <a:pt x="7254" y="5841"/>
                    </a:lnTo>
                    <a:lnTo>
                      <a:pt x="7216" y="5211"/>
                    </a:lnTo>
                    <a:lnTo>
                      <a:pt x="7120" y="4600"/>
                    </a:lnTo>
                    <a:lnTo>
                      <a:pt x="7006" y="3970"/>
                    </a:lnTo>
                    <a:lnTo>
                      <a:pt x="6853" y="3360"/>
                    </a:lnTo>
                    <a:lnTo>
                      <a:pt x="6701" y="2863"/>
                    </a:lnTo>
                    <a:lnTo>
                      <a:pt x="6510" y="2367"/>
                    </a:lnTo>
                    <a:lnTo>
                      <a:pt x="6395" y="2119"/>
                    </a:lnTo>
                    <a:lnTo>
                      <a:pt x="6281" y="1890"/>
                    </a:lnTo>
                    <a:lnTo>
                      <a:pt x="6128" y="1642"/>
                    </a:lnTo>
                    <a:lnTo>
                      <a:pt x="5994" y="1432"/>
                    </a:lnTo>
                    <a:lnTo>
                      <a:pt x="5823" y="1222"/>
                    </a:lnTo>
                    <a:lnTo>
                      <a:pt x="5651" y="1012"/>
                    </a:lnTo>
                    <a:lnTo>
                      <a:pt x="5460" y="821"/>
                    </a:lnTo>
                    <a:lnTo>
                      <a:pt x="5250" y="649"/>
                    </a:lnTo>
                    <a:lnTo>
                      <a:pt x="5021" y="477"/>
                    </a:lnTo>
                    <a:lnTo>
                      <a:pt x="4792" y="344"/>
                    </a:lnTo>
                    <a:lnTo>
                      <a:pt x="4544" y="229"/>
                    </a:lnTo>
                    <a:lnTo>
                      <a:pt x="4276" y="134"/>
                    </a:lnTo>
                    <a:lnTo>
                      <a:pt x="4085" y="76"/>
                    </a:lnTo>
                    <a:lnTo>
                      <a:pt x="3895" y="38"/>
                    </a:lnTo>
                    <a:lnTo>
                      <a:pt x="3685" y="0"/>
                    </a:lnTo>
                    <a:close/>
                  </a:path>
                </a:pathLst>
              </a:custGeom>
              <a:solidFill>
                <a:srgbClr val="783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3" name="Google Shape;1633;p39"/>
              <p:cNvSpPr/>
              <p:nvPr/>
            </p:nvSpPr>
            <p:spPr>
              <a:xfrm>
                <a:off x="2182151" y="2369735"/>
                <a:ext cx="33121" cy="53455"/>
              </a:xfrm>
              <a:custGeom>
                <a:avLst/>
                <a:gdLst/>
                <a:ahLst/>
                <a:cxnLst/>
                <a:rect l="l" t="t" r="r" b="b"/>
                <a:pathLst>
                  <a:path w="746" h="1204" extrusionOk="0">
                    <a:moveTo>
                      <a:pt x="574" y="1"/>
                    </a:moveTo>
                    <a:lnTo>
                      <a:pt x="459" y="154"/>
                    </a:lnTo>
                    <a:lnTo>
                      <a:pt x="230" y="478"/>
                    </a:lnTo>
                    <a:lnTo>
                      <a:pt x="115" y="669"/>
                    </a:lnTo>
                    <a:lnTo>
                      <a:pt x="39" y="860"/>
                    </a:lnTo>
                    <a:lnTo>
                      <a:pt x="1" y="994"/>
                    </a:lnTo>
                    <a:lnTo>
                      <a:pt x="1" y="1051"/>
                    </a:lnTo>
                    <a:lnTo>
                      <a:pt x="20" y="1089"/>
                    </a:lnTo>
                    <a:lnTo>
                      <a:pt x="96" y="1127"/>
                    </a:lnTo>
                    <a:lnTo>
                      <a:pt x="192" y="1165"/>
                    </a:lnTo>
                    <a:lnTo>
                      <a:pt x="306" y="1184"/>
                    </a:lnTo>
                    <a:lnTo>
                      <a:pt x="440" y="1184"/>
                    </a:lnTo>
                    <a:lnTo>
                      <a:pt x="650" y="1204"/>
                    </a:lnTo>
                    <a:lnTo>
                      <a:pt x="745" y="1184"/>
                    </a:lnTo>
                    <a:lnTo>
                      <a:pt x="574" y="1"/>
                    </a:lnTo>
                    <a:close/>
                  </a:path>
                </a:pathLst>
              </a:custGeom>
              <a:solidFill>
                <a:srgbClr val="FFCBB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4" name="Google Shape;1634;p39"/>
              <p:cNvSpPr/>
              <p:nvPr/>
            </p:nvSpPr>
            <p:spPr>
              <a:xfrm>
                <a:off x="2182151" y="2369735"/>
                <a:ext cx="33121" cy="53455"/>
              </a:xfrm>
              <a:custGeom>
                <a:avLst/>
                <a:gdLst/>
                <a:ahLst/>
                <a:cxnLst/>
                <a:rect l="l" t="t" r="r" b="b"/>
                <a:pathLst>
                  <a:path w="746" h="1204" fill="none" extrusionOk="0">
                    <a:moveTo>
                      <a:pt x="574" y="1"/>
                    </a:moveTo>
                    <a:lnTo>
                      <a:pt x="574" y="1"/>
                    </a:lnTo>
                    <a:lnTo>
                      <a:pt x="459" y="154"/>
                    </a:lnTo>
                    <a:lnTo>
                      <a:pt x="230" y="478"/>
                    </a:lnTo>
                    <a:lnTo>
                      <a:pt x="115" y="669"/>
                    </a:lnTo>
                    <a:lnTo>
                      <a:pt x="39" y="860"/>
                    </a:lnTo>
                    <a:lnTo>
                      <a:pt x="1" y="994"/>
                    </a:lnTo>
                    <a:lnTo>
                      <a:pt x="1" y="1051"/>
                    </a:lnTo>
                    <a:lnTo>
                      <a:pt x="20" y="1089"/>
                    </a:lnTo>
                    <a:lnTo>
                      <a:pt x="20" y="1089"/>
                    </a:lnTo>
                    <a:lnTo>
                      <a:pt x="96" y="1127"/>
                    </a:lnTo>
                    <a:lnTo>
                      <a:pt x="192" y="1165"/>
                    </a:lnTo>
                    <a:lnTo>
                      <a:pt x="306" y="1184"/>
                    </a:lnTo>
                    <a:lnTo>
                      <a:pt x="440" y="1184"/>
                    </a:lnTo>
                    <a:lnTo>
                      <a:pt x="650" y="1204"/>
                    </a:lnTo>
                    <a:lnTo>
                      <a:pt x="745" y="1184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5" name="Google Shape;1635;p39"/>
              <p:cNvSpPr/>
              <p:nvPr/>
            </p:nvSpPr>
            <p:spPr>
              <a:xfrm>
                <a:off x="2224549" y="2356194"/>
                <a:ext cx="12742" cy="13586"/>
              </a:xfrm>
              <a:custGeom>
                <a:avLst/>
                <a:gdLst/>
                <a:ahLst/>
                <a:cxnLst/>
                <a:rect l="l" t="t" r="r" b="b"/>
                <a:pathLst>
                  <a:path w="287" h="306" extrusionOk="0">
                    <a:moveTo>
                      <a:pt x="153" y="1"/>
                    </a:moveTo>
                    <a:lnTo>
                      <a:pt x="96" y="20"/>
                    </a:lnTo>
                    <a:lnTo>
                      <a:pt x="58" y="39"/>
                    </a:lnTo>
                    <a:lnTo>
                      <a:pt x="19" y="96"/>
                    </a:lnTo>
                    <a:lnTo>
                      <a:pt x="0" y="153"/>
                    </a:lnTo>
                    <a:lnTo>
                      <a:pt x="0" y="211"/>
                    </a:lnTo>
                    <a:lnTo>
                      <a:pt x="38" y="249"/>
                    </a:lnTo>
                    <a:lnTo>
                      <a:pt x="77" y="287"/>
                    </a:lnTo>
                    <a:lnTo>
                      <a:pt x="134" y="306"/>
                    </a:lnTo>
                    <a:lnTo>
                      <a:pt x="191" y="287"/>
                    </a:lnTo>
                    <a:lnTo>
                      <a:pt x="248" y="268"/>
                    </a:lnTo>
                    <a:lnTo>
                      <a:pt x="268" y="211"/>
                    </a:lnTo>
                    <a:lnTo>
                      <a:pt x="287" y="153"/>
                    </a:lnTo>
                    <a:lnTo>
                      <a:pt x="287" y="96"/>
                    </a:lnTo>
                    <a:lnTo>
                      <a:pt x="248" y="58"/>
                    </a:lnTo>
                    <a:lnTo>
                      <a:pt x="210" y="20"/>
                    </a:lnTo>
                    <a:lnTo>
                      <a:pt x="153" y="1"/>
                    </a:lnTo>
                    <a:close/>
                  </a:path>
                </a:pathLst>
              </a:custGeom>
              <a:solidFill>
                <a:srgbClr val="3826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6" name="Google Shape;1636;p39"/>
              <p:cNvSpPr/>
              <p:nvPr/>
            </p:nvSpPr>
            <p:spPr>
              <a:xfrm>
                <a:off x="2217757" y="2425674"/>
                <a:ext cx="50880" cy="35651"/>
              </a:xfrm>
              <a:custGeom>
                <a:avLst/>
                <a:gdLst/>
                <a:ahLst/>
                <a:cxnLst/>
                <a:rect l="l" t="t" r="r" b="b"/>
                <a:pathLst>
                  <a:path w="1146" h="803" extrusionOk="0">
                    <a:moveTo>
                      <a:pt x="1146" y="1"/>
                    </a:moveTo>
                    <a:lnTo>
                      <a:pt x="1" y="153"/>
                    </a:lnTo>
                    <a:lnTo>
                      <a:pt x="20" y="249"/>
                    </a:lnTo>
                    <a:lnTo>
                      <a:pt x="20" y="363"/>
                    </a:lnTo>
                    <a:lnTo>
                      <a:pt x="58" y="478"/>
                    </a:lnTo>
                    <a:lnTo>
                      <a:pt x="134" y="593"/>
                    </a:lnTo>
                    <a:lnTo>
                      <a:pt x="172" y="650"/>
                    </a:lnTo>
                    <a:lnTo>
                      <a:pt x="230" y="688"/>
                    </a:lnTo>
                    <a:lnTo>
                      <a:pt x="306" y="745"/>
                    </a:lnTo>
                    <a:lnTo>
                      <a:pt x="382" y="764"/>
                    </a:lnTo>
                    <a:lnTo>
                      <a:pt x="459" y="783"/>
                    </a:lnTo>
                    <a:lnTo>
                      <a:pt x="573" y="802"/>
                    </a:lnTo>
                    <a:lnTo>
                      <a:pt x="669" y="783"/>
                    </a:lnTo>
                    <a:lnTo>
                      <a:pt x="764" y="764"/>
                    </a:lnTo>
                    <a:lnTo>
                      <a:pt x="840" y="726"/>
                    </a:lnTo>
                    <a:lnTo>
                      <a:pt x="917" y="669"/>
                    </a:lnTo>
                    <a:lnTo>
                      <a:pt x="974" y="612"/>
                    </a:lnTo>
                    <a:lnTo>
                      <a:pt x="1012" y="535"/>
                    </a:lnTo>
                    <a:lnTo>
                      <a:pt x="1089" y="402"/>
                    </a:lnTo>
                    <a:lnTo>
                      <a:pt x="1127" y="249"/>
                    </a:lnTo>
                    <a:lnTo>
                      <a:pt x="1146" y="115"/>
                    </a:lnTo>
                    <a:lnTo>
                      <a:pt x="114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7" name="Google Shape;1637;p39"/>
              <p:cNvSpPr/>
              <p:nvPr/>
            </p:nvSpPr>
            <p:spPr>
              <a:xfrm>
                <a:off x="2222019" y="2337547"/>
                <a:ext cx="29702" cy="11055"/>
              </a:xfrm>
              <a:custGeom>
                <a:avLst/>
                <a:gdLst/>
                <a:ahLst/>
                <a:cxnLst/>
                <a:rect l="l" t="t" r="r" b="b"/>
                <a:pathLst>
                  <a:path w="669" h="249" extrusionOk="0">
                    <a:moveTo>
                      <a:pt x="191" y="1"/>
                    </a:moveTo>
                    <a:lnTo>
                      <a:pt x="95" y="20"/>
                    </a:lnTo>
                    <a:lnTo>
                      <a:pt x="0" y="39"/>
                    </a:lnTo>
                    <a:lnTo>
                      <a:pt x="19" y="58"/>
                    </a:lnTo>
                    <a:lnTo>
                      <a:pt x="95" y="39"/>
                    </a:lnTo>
                    <a:lnTo>
                      <a:pt x="267" y="39"/>
                    </a:lnTo>
                    <a:lnTo>
                      <a:pt x="363" y="58"/>
                    </a:lnTo>
                    <a:lnTo>
                      <a:pt x="439" y="96"/>
                    </a:lnTo>
                    <a:lnTo>
                      <a:pt x="515" y="134"/>
                    </a:lnTo>
                    <a:lnTo>
                      <a:pt x="573" y="191"/>
                    </a:lnTo>
                    <a:lnTo>
                      <a:pt x="630" y="249"/>
                    </a:lnTo>
                    <a:lnTo>
                      <a:pt x="668" y="249"/>
                    </a:lnTo>
                    <a:lnTo>
                      <a:pt x="611" y="172"/>
                    </a:lnTo>
                    <a:lnTo>
                      <a:pt x="534" y="115"/>
                    </a:lnTo>
                    <a:lnTo>
                      <a:pt x="458" y="58"/>
                    </a:lnTo>
                    <a:lnTo>
                      <a:pt x="382" y="39"/>
                    </a:lnTo>
                    <a:lnTo>
                      <a:pt x="286" y="20"/>
                    </a:lnTo>
                    <a:lnTo>
                      <a:pt x="191" y="1"/>
                    </a:lnTo>
                    <a:close/>
                  </a:path>
                </a:pathLst>
              </a:custGeom>
              <a:solidFill>
                <a:srgbClr val="3826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8" name="Google Shape;1638;p39"/>
              <p:cNvSpPr/>
              <p:nvPr/>
            </p:nvSpPr>
            <p:spPr>
              <a:xfrm>
                <a:off x="2272852" y="2534180"/>
                <a:ext cx="174615" cy="55097"/>
              </a:xfrm>
              <a:custGeom>
                <a:avLst/>
                <a:gdLst/>
                <a:ahLst/>
                <a:cxnLst/>
                <a:rect l="l" t="t" r="r" b="b"/>
                <a:pathLst>
                  <a:path w="3933" h="1241" extrusionOk="0">
                    <a:moveTo>
                      <a:pt x="3398" y="0"/>
                    </a:moveTo>
                    <a:lnTo>
                      <a:pt x="3169" y="115"/>
                    </a:lnTo>
                    <a:lnTo>
                      <a:pt x="2921" y="191"/>
                    </a:lnTo>
                    <a:lnTo>
                      <a:pt x="2673" y="267"/>
                    </a:lnTo>
                    <a:lnTo>
                      <a:pt x="2424" y="325"/>
                    </a:lnTo>
                    <a:lnTo>
                      <a:pt x="2195" y="363"/>
                    </a:lnTo>
                    <a:lnTo>
                      <a:pt x="1947" y="382"/>
                    </a:lnTo>
                    <a:lnTo>
                      <a:pt x="1489" y="401"/>
                    </a:lnTo>
                    <a:lnTo>
                      <a:pt x="1107" y="401"/>
                    </a:lnTo>
                    <a:lnTo>
                      <a:pt x="783" y="363"/>
                    </a:lnTo>
                    <a:lnTo>
                      <a:pt x="497" y="325"/>
                    </a:lnTo>
                    <a:lnTo>
                      <a:pt x="0" y="954"/>
                    </a:lnTo>
                    <a:lnTo>
                      <a:pt x="478" y="1088"/>
                    </a:lnTo>
                    <a:lnTo>
                      <a:pt x="917" y="1184"/>
                    </a:lnTo>
                    <a:lnTo>
                      <a:pt x="1317" y="1222"/>
                    </a:lnTo>
                    <a:lnTo>
                      <a:pt x="1699" y="1241"/>
                    </a:lnTo>
                    <a:lnTo>
                      <a:pt x="2043" y="1222"/>
                    </a:lnTo>
                    <a:lnTo>
                      <a:pt x="2367" y="1184"/>
                    </a:lnTo>
                    <a:lnTo>
                      <a:pt x="2673" y="1126"/>
                    </a:lnTo>
                    <a:lnTo>
                      <a:pt x="2921" y="1069"/>
                    </a:lnTo>
                    <a:lnTo>
                      <a:pt x="3169" y="974"/>
                    </a:lnTo>
                    <a:lnTo>
                      <a:pt x="3360" y="897"/>
                    </a:lnTo>
                    <a:lnTo>
                      <a:pt x="3665" y="725"/>
                    </a:lnTo>
                    <a:lnTo>
                      <a:pt x="3856" y="611"/>
                    </a:lnTo>
                    <a:lnTo>
                      <a:pt x="3932" y="554"/>
                    </a:lnTo>
                    <a:lnTo>
                      <a:pt x="339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9" name="Google Shape;1639;p39"/>
              <p:cNvSpPr/>
              <p:nvPr/>
            </p:nvSpPr>
            <p:spPr>
              <a:xfrm>
                <a:off x="2530485" y="2897700"/>
                <a:ext cx="743259" cy="871257"/>
              </a:xfrm>
              <a:custGeom>
                <a:avLst/>
                <a:gdLst/>
                <a:ahLst/>
                <a:cxnLst/>
                <a:rect l="l" t="t" r="r" b="b"/>
                <a:pathLst>
                  <a:path w="16741" h="19624" extrusionOk="0">
                    <a:moveTo>
                      <a:pt x="2978" y="1"/>
                    </a:moveTo>
                    <a:lnTo>
                      <a:pt x="0" y="19624"/>
                    </a:lnTo>
                    <a:lnTo>
                      <a:pt x="12980" y="19624"/>
                    </a:lnTo>
                    <a:lnTo>
                      <a:pt x="13171" y="19604"/>
                    </a:lnTo>
                    <a:lnTo>
                      <a:pt x="13362" y="19566"/>
                    </a:lnTo>
                    <a:lnTo>
                      <a:pt x="13533" y="19471"/>
                    </a:lnTo>
                    <a:lnTo>
                      <a:pt x="13705" y="19356"/>
                    </a:lnTo>
                    <a:lnTo>
                      <a:pt x="13839" y="19223"/>
                    </a:lnTo>
                    <a:lnTo>
                      <a:pt x="13934" y="19070"/>
                    </a:lnTo>
                    <a:lnTo>
                      <a:pt x="14030" y="18879"/>
                    </a:lnTo>
                    <a:lnTo>
                      <a:pt x="14068" y="18688"/>
                    </a:lnTo>
                    <a:lnTo>
                      <a:pt x="16740" y="993"/>
                    </a:lnTo>
                    <a:lnTo>
                      <a:pt x="16740" y="803"/>
                    </a:lnTo>
                    <a:lnTo>
                      <a:pt x="16702" y="631"/>
                    </a:lnTo>
                    <a:lnTo>
                      <a:pt x="16645" y="459"/>
                    </a:lnTo>
                    <a:lnTo>
                      <a:pt x="16530" y="306"/>
                    </a:lnTo>
                    <a:lnTo>
                      <a:pt x="16397" y="192"/>
                    </a:lnTo>
                    <a:lnTo>
                      <a:pt x="16244" y="96"/>
                    </a:lnTo>
                    <a:lnTo>
                      <a:pt x="16072" y="20"/>
                    </a:lnTo>
                    <a:lnTo>
                      <a:pt x="1588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0" name="Google Shape;1640;p39"/>
              <p:cNvSpPr/>
              <p:nvPr/>
            </p:nvSpPr>
            <p:spPr>
              <a:xfrm>
                <a:off x="2054200" y="2897700"/>
                <a:ext cx="664453" cy="871257"/>
              </a:xfrm>
              <a:custGeom>
                <a:avLst/>
                <a:gdLst/>
                <a:ahLst/>
                <a:cxnLst/>
                <a:rect l="l" t="t" r="r" b="b"/>
                <a:pathLst>
                  <a:path w="14966" h="19624" extrusionOk="0">
                    <a:moveTo>
                      <a:pt x="13916" y="1"/>
                    </a:moveTo>
                    <a:lnTo>
                      <a:pt x="13687" y="20"/>
                    </a:lnTo>
                    <a:lnTo>
                      <a:pt x="13477" y="77"/>
                    </a:lnTo>
                    <a:lnTo>
                      <a:pt x="13286" y="173"/>
                    </a:lnTo>
                    <a:lnTo>
                      <a:pt x="13133" y="306"/>
                    </a:lnTo>
                    <a:lnTo>
                      <a:pt x="12980" y="440"/>
                    </a:lnTo>
                    <a:lnTo>
                      <a:pt x="12866" y="631"/>
                    </a:lnTo>
                    <a:lnTo>
                      <a:pt x="12770" y="822"/>
                    </a:lnTo>
                    <a:lnTo>
                      <a:pt x="12713" y="1032"/>
                    </a:lnTo>
                    <a:lnTo>
                      <a:pt x="10270" y="17772"/>
                    </a:lnTo>
                    <a:lnTo>
                      <a:pt x="10251" y="17848"/>
                    </a:lnTo>
                    <a:lnTo>
                      <a:pt x="10213" y="17925"/>
                    </a:lnTo>
                    <a:lnTo>
                      <a:pt x="10175" y="17982"/>
                    </a:lnTo>
                    <a:lnTo>
                      <a:pt x="10117" y="18058"/>
                    </a:lnTo>
                    <a:lnTo>
                      <a:pt x="10041" y="18096"/>
                    </a:lnTo>
                    <a:lnTo>
                      <a:pt x="9965" y="18135"/>
                    </a:lnTo>
                    <a:lnTo>
                      <a:pt x="9888" y="18154"/>
                    </a:lnTo>
                    <a:lnTo>
                      <a:pt x="9812" y="18173"/>
                    </a:lnTo>
                    <a:lnTo>
                      <a:pt x="592" y="18173"/>
                    </a:lnTo>
                    <a:lnTo>
                      <a:pt x="459" y="18230"/>
                    </a:lnTo>
                    <a:lnTo>
                      <a:pt x="325" y="18287"/>
                    </a:lnTo>
                    <a:lnTo>
                      <a:pt x="230" y="18383"/>
                    </a:lnTo>
                    <a:lnTo>
                      <a:pt x="134" y="18478"/>
                    </a:lnTo>
                    <a:lnTo>
                      <a:pt x="58" y="18612"/>
                    </a:lnTo>
                    <a:lnTo>
                      <a:pt x="20" y="18745"/>
                    </a:lnTo>
                    <a:lnTo>
                      <a:pt x="1" y="18898"/>
                    </a:lnTo>
                    <a:lnTo>
                      <a:pt x="20" y="19051"/>
                    </a:lnTo>
                    <a:lnTo>
                      <a:pt x="58" y="19185"/>
                    </a:lnTo>
                    <a:lnTo>
                      <a:pt x="134" y="19299"/>
                    </a:lnTo>
                    <a:lnTo>
                      <a:pt x="230" y="19414"/>
                    </a:lnTo>
                    <a:lnTo>
                      <a:pt x="325" y="19509"/>
                    </a:lnTo>
                    <a:lnTo>
                      <a:pt x="459" y="19566"/>
                    </a:lnTo>
                    <a:lnTo>
                      <a:pt x="592" y="19624"/>
                    </a:lnTo>
                    <a:lnTo>
                      <a:pt x="11186" y="19624"/>
                    </a:lnTo>
                    <a:lnTo>
                      <a:pt x="11396" y="19604"/>
                    </a:lnTo>
                    <a:lnTo>
                      <a:pt x="11587" y="19566"/>
                    </a:lnTo>
                    <a:lnTo>
                      <a:pt x="11759" y="19471"/>
                    </a:lnTo>
                    <a:lnTo>
                      <a:pt x="11912" y="19356"/>
                    </a:lnTo>
                    <a:lnTo>
                      <a:pt x="12045" y="19223"/>
                    </a:lnTo>
                    <a:lnTo>
                      <a:pt x="12160" y="19070"/>
                    </a:lnTo>
                    <a:lnTo>
                      <a:pt x="12236" y="18879"/>
                    </a:lnTo>
                    <a:lnTo>
                      <a:pt x="12274" y="18688"/>
                    </a:lnTo>
                    <a:lnTo>
                      <a:pt x="14947" y="993"/>
                    </a:lnTo>
                    <a:lnTo>
                      <a:pt x="14966" y="803"/>
                    </a:lnTo>
                    <a:lnTo>
                      <a:pt x="14927" y="631"/>
                    </a:lnTo>
                    <a:lnTo>
                      <a:pt x="14851" y="459"/>
                    </a:lnTo>
                    <a:lnTo>
                      <a:pt x="14756" y="306"/>
                    </a:lnTo>
                    <a:lnTo>
                      <a:pt x="14622" y="192"/>
                    </a:lnTo>
                    <a:lnTo>
                      <a:pt x="14469" y="96"/>
                    </a:lnTo>
                    <a:lnTo>
                      <a:pt x="14298" y="20"/>
                    </a:lnTo>
                    <a:lnTo>
                      <a:pt x="1410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1" name="Google Shape;1641;p39"/>
              <p:cNvSpPr/>
              <p:nvPr/>
            </p:nvSpPr>
            <p:spPr>
              <a:xfrm>
                <a:off x="2661809" y="3768896"/>
                <a:ext cx="3463" cy="655973"/>
              </a:xfrm>
              <a:custGeom>
                <a:avLst/>
                <a:gdLst/>
                <a:ahLst/>
                <a:cxnLst/>
                <a:rect l="l" t="t" r="r" b="b"/>
                <a:pathLst>
                  <a:path w="78" h="14775" extrusionOk="0">
                    <a:moveTo>
                      <a:pt x="1" y="1"/>
                    </a:moveTo>
                    <a:lnTo>
                      <a:pt x="1" y="14775"/>
                    </a:lnTo>
                    <a:lnTo>
                      <a:pt x="77" y="14775"/>
                    </a:lnTo>
                    <a:lnTo>
                      <a:pt x="77" y="1"/>
                    </a:lnTo>
                    <a:close/>
                  </a:path>
                </a:pathLst>
              </a:custGeom>
              <a:solidFill>
                <a:srgbClr val="3130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2" name="Google Shape;1642;p39"/>
              <p:cNvSpPr/>
              <p:nvPr/>
            </p:nvSpPr>
            <p:spPr>
              <a:xfrm>
                <a:off x="2661809" y="3768896"/>
                <a:ext cx="3463" cy="655973"/>
              </a:xfrm>
              <a:custGeom>
                <a:avLst/>
                <a:gdLst/>
                <a:ahLst/>
                <a:cxnLst/>
                <a:rect l="l" t="t" r="r" b="b"/>
                <a:pathLst>
                  <a:path w="78" h="14775" fill="none" extrusionOk="0">
                    <a:moveTo>
                      <a:pt x="1" y="1"/>
                    </a:moveTo>
                    <a:lnTo>
                      <a:pt x="1" y="14775"/>
                    </a:lnTo>
                    <a:lnTo>
                      <a:pt x="77" y="14775"/>
                    </a:lnTo>
                    <a:lnTo>
                      <a:pt x="77" y="1"/>
                    </a:lnTo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3" name="Google Shape;1643;p39"/>
              <p:cNvSpPr/>
              <p:nvPr/>
            </p:nvSpPr>
            <p:spPr>
              <a:xfrm>
                <a:off x="2294030" y="4423126"/>
                <a:ext cx="738197" cy="59359"/>
              </a:xfrm>
              <a:custGeom>
                <a:avLst/>
                <a:gdLst/>
                <a:ahLst/>
                <a:cxnLst/>
                <a:rect l="l" t="t" r="r" b="b"/>
                <a:pathLst>
                  <a:path w="16627" h="1337" extrusionOk="0">
                    <a:moveTo>
                      <a:pt x="1203" y="1"/>
                    </a:moveTo>
                    <a:lnTo>
                      <a:pt x="1069" y="20"/>
                    </a:lnTo>
                    <a:lnTo>
                      <a:pt x="955" y="58"/>
                    </a:lnTo>
                    <a:lnTo>
                      <a:pt x="821" y="96"/>
                    </a:lnTo>
                    <a:lnTo>
                      <a:pt x="707" y="153"/>
                    </a:lnTo>
                    <a:lnTo>
                      <a:pt x="592" y="230"/>
                    </a:lnTo>
                    <a:lnTo>
                      <a:pt x="497" y="306"/>
                    </a:lnTo>
                    <a:lnTo>
                      <a:pt x="401" y="382"/>
                    </a:lnTo>
                    <a:lnTo>
                      <a:pt x="306" y="478"/>
                    </a:lnTo>
                    <a:lnTo>
                      <a:pt x="230" y="592"/>
                    </a:lnTo>
                    <a:lnTo>
                      <a:pt x="172" y="688"/>
                    </a:lnTo>
                    <a:lnTo>
                      <a:pt x="115" y="802"/>
                    </a:lnTo>
                    <a:lnTo>
                      <a:pt x="58" y="936"/>
                    </a:lnTo>
                    <a:lnTo>
                      <a:pt x="39" y="1070"/>
                    </a:lnTo>
                    <a:lnTo>
                      <a:pt x="20" y="1203"/>
                    </a:lnTo>
                    <a:lnTo>
                      <a:pt x="1" y="1337"/>
                    </a:lnTo>
                    <a:lnTo>
                      <a:pt x="77" y="1337"/>
                    </a:lnTo>
                    <a:lnTo>
                      <a:pt x="96" y="1203"/>
                    </a:lnTo>
                    <a:lnTo>
                      <a:pt x="115" y="1070"/>
                    </a:lnTo>
                    <a:lnTo>
                      <a:pt x="134" y="955"/>
                    </a:lnTo>
                    <a:lnTo>
                      <a:pt x="172" y="841"/>
                    </a:lnTo>
                    <a:lnTo>
                      <a:pt x="230" y="726"/>
                    </a:lnTo>
                    <a:lnTo>
                      <a:pt x="287" y="631"/>
                    </a:lnTo>
                    <a:lnTo>
                      <a:pt x="363" y="535"/>
                    </a:lnTo>
                    <a:lnTo>
                      <a:pt x="459" y="440"/>
                    </a:lnTo>
                    <a:lnTo>
                      <a:pt x="535" y="363"/>
                    </a:lnTo>
                    <a:lnTo>
                      <a:pt x="630" y="287"/>
                    </a:lnTo>
                    <a:lnTo>
                      <a:pt x="745" y="230"/>
                    </a:lnTo>
                    <a:lnTo>
                      <a:pt x="859" y="172"/>
                    </a:lnTo>
                    <a:lnTo>
                      <a:pt x="974" y="134"/>
                    </a:lnTo>
                    <a:lnTo>
                      <a:pt x="1089" y="96"/>
                    </a:lnTo>
                    <a:lnTo>
                      <a:pt x="1222" y="77"/>
                    </a:lnTo>
                    <a:lnTo>
                      <a:pt x="15405" y="77"/>
                    </a:lnTo>
                    <a:lnTo>
                      <a:pt x="15538" y="96"/>
                    </a:lnTo>
                    <a:lnTo>
                      <a:pt x="15653" y="134"/>
                    </a:lnTo>
                    <a:lnTo>
                      <a:pt x="15786" y="172"/>
                    </a:lnTo>
                    <a:lnTo>
                      <a:pt x="15882" y="230"/>
                    </a:lnTo>
                    <a:lnTo>
                      <a:pt x="15996" y="287"/>
                    </a:lnTo>
                    <a:lnTo>
                      <a:pt x="16092" y="363"/>
                    </a:lnTo>
                    <a:lnTo>
                      <a:pt x="16187" y="440"/>
                    </a:lnTo>
                    <a:lnTo>
                      <a:pt x="16264" y="535"/>
                    </a:lnTo>
                    <a:lnTo>
                      <a:pt x="16340" y="631"/>
                    </a:lnTo>
                    <a:lnTo>
                      <a:pt x="16397" y="726"/>
                    </a:lnTo>
                    <a:lnTo>
                      <a:pt x="16454" y="841"/>
                    </a:lnTo>
                    <a:lnTo>
                      <a:pt x="16493" y="955"/>
                    </a:lnTo>
                    <a:lnTo>
                      <a:pt x="16531" y="1070"/>
                    </a:lnTo>
                    <a:lnTo>
                      <a:pt x="16550" y="1203"/>
                    </a:lnTo>
                    <a:lnTo>
                      <a:pt x="16550" y="1337"/>
                    </a:lnTo>
                    <a:lnTo>
                      <a:pt x="16626" y="1337"/>
                    </a:lnTo>
                    <a:lnTo>
                      <a:pt x="16626" y="1203"/>
                    </a:lnTo>
                    <a:lnTo>
                      <a:pt x="16607" y="1070"/>
                    </a:lnTo>
                    <a:lnTo>
                      <a:pt x="16569" y="936"/>
                    </a:lnTo>
                    <a:lnTo>
                      <a:pt x="16512" y="802"/>
                    </a:lnTo>
                    <a:lnTo>
                      <a:pt x="16473" y="688"/>
                    </a:lnTo>
                    <a:lnTo>
                      <a:pt x="16397" y="592"/>
                    </a:lnTo>
                    <a:lnTo>
                      <a:pt x="16321" y="478"/>
                    </a:lnTo>
                    <a:lnTo>
                      <a:pt x="16225" y="382"/>
                    </a:lnTo>
                    <a:lnTo>
                      <a:pt x="16130" y="306"/>
                    </a:lnTo>
                    <a:lnTo>
                      <a:pt x="16034" y="230"/>
                    </a:lnTo>
                    <a:lnTo>
                      <a:pt x="15920" y="153"/>
                    </a:lnTo>
                    <a:lnTo>
                      <a:pt x="15805" y="96"/>
                    </a:lnTo>
                    <a:lnTo>
                      <a:pt x="15691" y="58"/>
                    </a:lnTo>
                    <a:lnTo>
                      <a:pt x="15557" y="20"/>
                    </a:lnTo>
                    <a:lnTo>
                      <a:pt x="15424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4" name="Google Shape;1644;p39"/>
              <p:cNvSpPr/>
              <p:nvPr/>
            </p:nvSpPr>
            <p:spPr>
              <a:xfrm>
                <a:off x="2668602" y="4423126"/>
                <a:ext cx="59359" cy="59359"/>
              </a:xfrm>
              <a:custGeom>
                <a:avLst/>
                <a:gdLst/>
                <a:ahLst/>
                <a:cxnLst/>
                <a:rect l="l" t="t" r="r" b="b"/>
                <a:pathLst>
                  <a:path w="1337" h="1337" extrusionOk="0">
                    <a:moveTo>
                      <a:pt x="0" y="1"/>
                    </a:moveTo>
                    <a:lnTo>
                      <a:pt x="0" y="77"/>
                    </a:lnTo>
                    <a:lnTo>
                      <a:pt x="134" y="77"/>
                    </a:lnTo>
                    <a:lnTo>
                      <a:pt x="249" y="96"/>
                    </a:lnTo>
                    <a:lnTo>
                      <a:pt x="382" y="134"/>
                    </a:lnTo>
                    <a:lnTo>
                      <a:pt x="497" y="172"/>
                    </a:lnTo>
                    <a:lnTo>
                      <a:pt x="611" y="230"/>
                    </a:lnTo>
                    <a:lnTo>
                      <a:pt x="707" y="287"/>
                    </a:lnTo>
                    <a:lnTo>
                      <a:pt x="802" y="363"/>
                    </a:lnTo>
                    <a:lnTo>
                      <a:pt x="898" y="440"/>
                    </a:lnTo>
                    <a:lnTo>
                      <a:pt x="974" y="535"/>
                    </a:lnTo>
                    <a:lnTo>
                      <a:pt x="1050" y="631"/>
                    </a:lnTo>
                    <a:lnTo>
                      <a:pt x="1108" y="726"/>
                    </a:lnTo>
                    <a:lnTo>
                      <a:pt x="1165" y="841"/>
                    </a:lnTo>
                    <a:lnTo>
                      <a:pt x="1203" y="955"/>
                    </a:lnTo>
                    <a:lnTo>
                      <a:pt x="1241" y="1070"/>
                    </a:lnTo>
                    <a:lnTo>
                      <a:pt x="1260" y="1203"/>
                    </a:lnTo>
                    <a:lnTo>
                      <a:pt x="1260" y="1337"/>
                    </a:lnTo>
                    <a:lnTo>
                      <a:pt x="1337" y="1337"/>
                    </a:lnTo>
                    <a:lnTo>
                      <a:pt x="1337" y="1203"/>
                    </a:lnTo>
                    <a:lnTo>
                      <a:pt x="1317" y="1070"/>
                    </a:lnTo>
                    <a:lnTo>
                      <a:pt x="1279" y="936"/>
                    </a:lnTo>
                    <a:lnTo>
                      <a:pt x="1241" y="802"/>
                    </a:lnTo>
                    <a:lnTo>
                      <a:pt x="1184" y="688"/>
                    </a:lnTo>
                    <a:lnTo>
                      <a:pt x="1108" y="592"/>
                    </a:lnTo>
                    <a:lnTo>
                      <a:pt x="1031" y="478"/>
                    </a:lnTo>
                    <a:lnTo>
                      <a:pt x="955" y="382"/>
                    </a:lnTo>
                    <a:lnTo>
                      <a:pt x="859" y="306"/>
                    </a:lnTo>
                    <a:lnTo>
                      <a:pt x="745" y="230"/>
                    </a:lnTo>
                    <a:lnTo>
                      <a:pt x="649" y="153"/>
                    </a:lnTo>
                    <a:lnTo>
                      <a:pt x="516" y="96"/>
                    </a:lnTo>
                    <a:lnTo>
                      <a:pt x="401" y="58"/>
                    </a:lnTo>
                    <a:lnTo>
                      <a:pt x="268" y="20"/>
                    </a:lnTo>
                    <a:lnTo>
                      <a:pt x="134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5" name="Google Shape;1645;p39"/>
              <p:cNvSpPr/>
              <p:nvPr/>
            </p:nvSpPr>
            <p:spPr>
              <a:xfrm>
                <a:off x="2971963" y="4482440"/>
                <a:ext cx="117032" cy="116987"/>
              </a:xfrm>
              <a:custGeom>
                <a:avLst/>
                <a:gdLst/>
                <a:ahLst/>
                <a:cxnLst/>
                <a:rect l="l" t="t" r="r" b="b"/>
                <a:pathLst>
                  <a:path w="2636" h="2635" extrusionOk="0">
                    <a:moveTo>
                      <a:pt x="1184" y="1"/>
                    </a:moveTo>
                    <a:lnTo>
                      <a:pt x="1051" y="20"/>
                    </a:lnTo>
                    <a:lnTo>
                      <a:pt x="936" y="58"/>
                    </a:lnTo>
                    <a:lnTo>
                      <a:pt x="803" y="96"/>
                    </a:lnTo>
                    <a:lnTo>
                      <a:pt x="688" y="154"/>
                    </a:lnTo>
                    <a:lnTo>
                      <a:pt x="574" y="230"/>
                    </a:lnTo>
                    <a:lnTo>
                      <a:pt x="478" y="306"/>
                    </a:lnTo>
                    <a:lnTo>
                      <a:pt x="383" y="383"/>
                    </a:lnTo>
                    <a:lnTo>
                      <a:pt x="306" y="478"/>
                    </a:lnTo>
                    <a:lnTo>
                      <a:pt x="230" y="573"/>
                    </a:lnTo>
                    <a:lnTo>
                      <a:pt x="154" y="688"/>
                    </a:lnTo>
                    <a:lnTo>
                      <a:pt x="96" y="802"/>
                    </a:lnTo>
                    <a:lnTo>
                      <a:pt x="58" y="917"/>
                    </a:lnTo>
                    <a:lnTo>
                      <a:pt x="20" y="1051"/>
                    </a:lnTo>
                    <a:lnTo>
                      <a:pt x="1" y="1184"/>
                    </a:lnTo>
                    <a:lnTo>
                      <a:pt x="1" y="1318"/>
                    </a:lnTo>
                    <a:lnTo>
                      <a:pt x="1" y="1451"/>
                    </a:lnTo>
                    <a:lnTo>
                      <a:pt x="20" y="1585"/>
                    </a:lnTo>
                    <a:lnTo>
                      <a:pt x="58" y="1700"/>
                    </a:lnTo>
                    <a:lnTo>
                      <a:pt x="96" y="1833"/>
                    </a:lnTo>
                    <a:lnTo>
                      <a:pt x="154" y="1948"/>
                    </a:lnTo>
                    <a:lnTo>
                      <a:pt x="230" y="2043"/>
                    </a:lnTo>
                    <a:lnTo>
                      <a:pt x="306" y="2158"/>
                    </a:lnTo>
                    <a:lnTo>
                      <a:pt x="383" y="2253"/>
                    </a:lnTo>
                    <a:lnTo>
                      <a:pt x="478" y="2330"/>
                    </a:lnTo>
                    <a:lnTo>
                      <a:pt x="574" y="2406"/>
                    </a:lnTo>
                    <a:lnTo>
                      <a:pt x="688" y="2463"/>
                    </a:lnTo>
                    <a:lnTo>
                      <a:pt x="803" y="2520"/>
                    </a:lnTo>
                    <a:lnTo>
                      <a:pt x="936" y="2578"/>
                    </a:lnTo>
                    <a:lnTo>
                      <a:pt x="1051" y="2597"/>
                    </a:lnTo>
                    <a:lnTo>
                      <a:pt x="1184" y="2616"/>
                    </a:lnTo>
                    <a:lnTo>
                      <a:pt x="1318" y="2635"/>
                    </a:lnTo>
                    <a:lnTo>
                      <a:pt x="1452" y="2616"/>
                    </a:lnTo>
                    <a:lnTo>
                      <a:pt x="1585" y="2597"/>
                    </a:lnTo>
                    <a:lnTo>
                      <a:pt x="1719" y="2578"/>
                    </a:lnTo>
                    <a:lnTo>
                      <a:pt x="1833" y="2520"/>
                    </a:lnTo>
                    <a:lnTo>
                      <a:pt x="1948" y="2463"/>
                    </a:lnTo>
                    <a:lnTo>
                      <a:pt x="2062" y="2406"/>
                    </a:lnTo>
                    <a:lnTo>
                      <a:pt x="2158" y="2330"/>
                    </a:lnTo>
                    <a:lnTo>
                      <a:pt x="2253" y="2253"/>
                    </a:lnTo>
                    <a:lnTo>
                      <a:pt x="2330" y="2158"/>
                    </a:lnTo>
                    <a:lnTo>
                      <a:pt x="2406" y="2043"/>
                    </a:lnTo>
                    <a:lnTo>
                      <a:pt x="2482" y="1948"/>
                    </a:lnTo>
                    <a:lnTo>
                      <a:pt x="2540" y="1833"/>
                    </a:lnTo>
                    <a:lnTo>
                      <a:pt x="2578" y="1700"/>
                    </a:lnTo>
                    <a:lnTo>
                      <a:pt x="2616" y="1585"/>
                    </a:lnTo>
                    <a:lnTo>
                      <a:pt x="2635" y="1451"/>
                    </a:lnTo>
                    <a:lnTo>
                      <a:pt x="2635" y="1318"/>
                    </a:lnTo>
                    <a:lnTo>
                      <a:pt x="2635" y="1184"/>
                    </a:lnTo>
                    <a:lnTo>
                      <a:pt x="2616" y="1051"/>
                    </a:lnTo>
                    <a:lnTo>
                      <a:pt x="2578" y="917"/>
                    </a:lnTo>
                    <a:lnTo>
                      <a:pt x="2540" y="802"/>
                    </a:lnTo>
                    <a:lnTo>
                      <a:pt x="2482" y="688"/>
                    </a:lnTo>
                    <a:lnTo>
                      <a:pt x="2406" y="573"/>
                    </a:lnTo>
                    <a:lnTo>
                      <a:pt x="2330" y="478"/>
                    </a:lnTo>
                    <a:lnTo>
                      <a:pt x="2253" y="383"/>
                    </a:lnTo>
                    <a:lnTo>
                      <a:pt x="2158" y="306"/>
                    </a:lnTo>
                    <a:lnTo>
                      <a:pt x="2062" y="230"/>
                    </a:lnTo>
                    <a:lnTo>
                      <a:pt x="1948" y="154"/>
                    </a:lnTo>
                    <a:lnTo>
                      <a:pt x="1833" y="96"/>
                    </a:lnTo>
                    <a:lnTo>
                      <a:pt x="1719" y="58"/>
                    </a:lnTo>
                    <a:lnTo>
                      <a:pt x="1585" y="20"/>
                    </a:lnTo>
                    <a:lnTo>
                      <a:pt x="145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6" name="Google Shape;1646;p39"/>
              <p:cNvSpPr/>
              <p:nvPr/>
            </p:nvSpPr>
            <p:spPr>
              <a:xfrm>
                <a:off x="3009256" y="4518889"/>
                <a:ext cx="42444" cy="43288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75" extrusionOk="0">
                    <a:moveTo>
                      <a:pt x="478" y="1"/>
                    </a:moveTo>
                    <a:lnTo>
                      <a:pt x="383" y="20"/>
                    </a:lnTo>
                    <a:lnTo>
                      <a:pt x="287" y="39"/>
                    </a:lnTo>
                    <a:lnTo>
                      <a:pt x="211" y="96"/>
                    </a:lnTo>
                    <a:lnTo>
                      <a:pt x="134" y="153"/>
                    </a:lnTo>
                    <a:lnTo>
                      <a:pt x="77" y="230"/>
                    </a:lnTo>
                    <a:lnTo>
                      <a:pt x="39" y="306"/>
                    </a:lnTo>
                    <a:lnTo>
                      <a:pt x="1" y="401"/>
                    </a:lnTo>
                    <a:lnTo>
                      <a:pt x="1" y="497"/>
                    </a:lnTo>
                    <a:lnTo>
                      <a:pt x="1" y="592"/>
                    </a:lnTo>
                    <a:lnTo>
                      <a:pt x="39" y="688"/>
                    </a:lnTo>
                    <a:lnTo>
                      <a:pt x="77" y="764"/>
                    </a:lnTo>
                    <a:lnTo>
                      <a:pt x="134" y="840"/>
                    </a:lnTo>
                    <a:lnTo>
                      <a:pt x="211" y="898"/>
                    </a:lnTo>
                    <a:lnTo>
                      <a:pt x="287" y="936"/>
                    </a:lnTo>
                    <a:lnTo>
                      <a:pt x="383" y="974"/>
                    </a:lnTo>
                    <a:lnTo>
                      <a:pt x="573" y="974"/>
                    </a:lnTo>
                    <a:lnTo>
                      <a:pt x="669" y="936"/>
                    </a:lnTo>
                    <a:lnTo>
                      <a:pt x="745" y="898"/>
                    </a:lnTo>
                    <a:lnTo>
                      <a:pt x="822" y="840"/>
                    </a:lnTo>
                    <a:lnTo>
                      <a:pt x="879" y="764"/>
                    </a:lnTo>
                    <a:lnTo>
                      <a:pt x="917" y="688"/>
                    </a:lnTo>
                    <a:lnTo>
                      <a:pt x="955" y="592"/>
                    </a:lnTo>
                    <a:lnTo>
                      <a:pt x="955" y="497"/>
                    </a:lnTo>
                    <a:lnTo>
                      <a:pt x="955" y="401"/>
                    </a:lnTo>
                    <a:lnTo>
                      <a:pt x="917" y="306"/>
                    </a:lnTo>
                    <a:lnTo>
                      <a:pt x="879" y="230"/>
                    </a:lnTo>
                    <a:lnTo>
                      <a:pt x="822" y="153"/>
                    </a:lnTo>
                    <a:lnTo>
                      <a:pt x="745" y="96"/>
                    </a:lnTo>
                    <a:lnTo>
                      <a:pt x="669" y="39"/>
                    </a:lnTo>
                    <a:lnTo>
                      <a:pt x="573" y="20"/>
                    </a:lnTo>
                    <a:lnTo>
                      <a:pt x="47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7" name="Google Shape;1647;p39"/>
              <p:cNvSpPr/>
              <p:nvPr/>
            </p:nvSpPr>
            <p:spPr>
              <a:xfrm>
                <a:off x="2667758" y="4482440"/>
                <a:ext cx="116987" cy="116987"/>
              </a:xfrm>
              <a:custGeom>
                <a:avLst/>
                <a:gdLst/>
                <a:ahLst/>
                <a:cxnLst/>
                <a:rect l="l" t="t" r="r" b="b"/>
                <a:pathLst>
                  <a:path w="2635" h="2635" extrusionOk="0">
                    <a:moveTo>
                      <a:pt x="1184" y="1"/>
                    </a:moveTo>
                    <a:lnTo>
                      <a:pt x="1050" y="20"/>
                    </a:lnTo>
                    <a:lnTo>
                      <a:pt x="936" y="58"/>
                    </a:lnTo>
                    <a:lnTo>
                      <a:pt x="802" y="96"/>
                    </a:lnTo>
                    <a:lnTo>
                      <a:pt x="688" y="154"/>
                    </a:lnTo>
                    <a:lnTo>
                      <a:pt x="592" y="230"/>
                    </a:lnTo>
                    <a:lnTo>
                      <a:pt x="478" y="306"/>
                    </a:lnTo>
                    <a:lnTo>
                      <a:pt x="401" y="383"/>
                    </a:lnTo>
                    <a:lnTo>
                      <a:pt x="306" y="478"/>
                    </a:lnTo>
                    <a:lnTo>
                      <a:pt x="229" y="573"/>
                    </a:lnTo>
                    <a:lnTo>
                      <a:pt x="172" y="688"/>
                    </a:lnTo>
                    <a:lnTo>
                      <a:pt x="115" y="802"/>
                    </a:lnTo>
                    <a:lnTo>
                      <a:pt x="58" y="917"/>
                    </a:lnTo>
                    <a:lnTo>
                      <a:pt x="39" y="1051"/>
                    </a:lnTo>
                    <a:lnTo>
                      <a:pt x="19" y="1184"/>
                    </a:lnTo>
                    <a:lnTo>
                      <a:pt x="0" y="1318"/>
                    </a:lnTo>
                    <a:lnTo>
                      <a:pt x="19" y="1451"/>
                    </a:lnTo>
                    <a:lnTo>
                      <a:pt x="39" y="1585"/>
                    </a:lnTo>
                    <a:lnTo>
                      <a:pt x="58" y="1700"/>
                    </a:lnTo>
                    <a:lnTo>
                      <a:pt x="115" y="1833"/>
                    </a:lnTo>
                    <a:lnTo>
                      <a:pt x="172" y="1948"/>
                    </a:lnTo>
                    <a:lnTo>
                      <a:pt x="229" y="2043"/>
                    </a:lnTo>
                    <a:lnTo>
                      <a:pt x="306" y="2158"/>
                    </a:lnTo>
                    <a:lnTo>
                      <a:pt x="401" y="2253"/>
                    </a:lnTo>
                    <a:lnTo>
                      <a:pt x="478" y="2330"/>
                    </a:lnTo>
                    <a:lnTo>
                      <a:pt x="592" y="2406"/>
                    </a:lnTo>
                    <a:lnTo>
                      <a:pt x="688" y="2463"/>
                    </a:lnTo>
                    <a:lnTo>
                      <a:pt x="802" y="2520"/>
                    </a:lnTo>
                    <a:lnTo>
                      <a:pt x="936" y="2578"/>
                    </a:lnTo>
                    <a:lnTo>
                      <a:pt x="1050" y="2597"/>
                    </a:lnTo>
                    <a:lnTo>
                      <a:pt x="1184" y="2616"/>
                    </a:lnTo>
                    <a:lnTo>
                      <a:pt x="1317" y="2635"/>
                    </a:lnTo>
                    <a:lnTo>
                      <a:pt x="1451" y="2616"/>
                    </a:lnTo>
                    <a:lnTo>
                      <a:pt x="1585" y="2597"/>
                    </a:lnTo>
                    <a:lnTo>
                      <a:pt x="1718" y="2578"/>
                    </a:lnTo>
                    <a:lnTo>
                      <a:pt x="1833" y="2520"/>
                    </a:lnTo>
                    <a:lnTo>
                      <a:pt x="1947" y="2463"/>
                    </a:lnTo>
                    <a:lnTo>
                      <a:pt x="2062" y="2406"/>
                    </a:lnTo>
                    <a:lnTo>
                      <a:pt x="2157" y="2330"/>
                    </a:lnTo>
                    <a:lnTo>
                      <a:pt x="2253" y="2253"/>
                    </a:lnTo>
                    <a:lnTo>
                      <a:pt x="2348" y="2158"/>
                    </a:lnTo>
                    <a:lnTo>
                      <a:pt x="2405" y="2043"/>
                    </a:lnTo>
                    <a:lnTo>
                      <a:pt x="2482" y="1948"/>
                    </a:lnTo>
                    <a:lnTo>
                      <a:pt x="2539" y="1833"/>
                    </a:lnTo>
                    <a:lnTo>
                      <a:pt x="2577" y="1700"/>
                    </a:lnTo>
                    <a:lnTo>
                      <a:pt x="2615" y="1585"/>
                    </a:lnTo>
                    <a:lnTo>
                      <a:pt x="2634" y="1451"/>
                    </a:lnTo>
                    <a:lnTo>
                      <a:pt x="2634" y="1318"/>
                    </a:lnTo>
                    <a:lnTo>
                      <a:pt x="2634" y="1184"/>
                    </a:lnTo>
                    <a:lnTo>
                      <a:pt x="2615" y="1051"/>
                    </a:lnTo>
                    <a:lnTo>
                      <a:pt x="2577" y="917"/>
                    </a:lnTo>
                    <a:lnTo>
                      <a:pt x="2539" y="802"/>
                    </a:lnTo>
                    <a:lnTo>
                      <a:pt x="2482" y="688"/>
                    </a:lnTo>
                    <a:lnTo>
                      <a:pt x="2405" y="573"/>
                    </a:lnTo>
                    <a:lnTo>
                      <a:pt x="2348" y="478"/>
                    </a:lnTo>
                    <a:lnTo>
                      <a:pt x="2253" y="383"/>
                    </a:lnTo>
                    <a:lnTo>
                      <a:pt x="2157" y="306"/>
                    </a:lnTo>
                    <a:lnTo>
                      <a:pt x="2062" y="230"/>
                    </a:lnTo>
                    <a:lnTo>
                      <a:pt x="1947" y="154"/>
                    </a:lnTo>
                    <a:lnTo>
                      <a:pt x="1833" y="96"/>
                    </a:lnTo>
                    <a:lnTo>
                      <a:pt x="1718" y="58"/>
                    </a:lnTo>
                    <a:lnTo>
                      <a:pt x="1585" y="20"/>
                    </a:lnTo>
                    <a:lnTo>
                      <a:pt x="145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8" name="Google Shape;1648;p39"/>
              <p:cNvSpPr/>
              <p:nvPr/>
            </p:nvSpPr>
            <p:spPr>
              <a:xfrm>
                <a:off x="2705051" y="4518889"/>
                <a:ext cx="43243" cy="43288"/>
              </a:xfrm>
              <a:custGeom>
                <a:avLst/>
                <a:gdLst/>
                <a:ahLst/>
                <a:cxnLst/>
                <a:rect l="l" t="t" r="r" b="b"/>
                <a:pathLst>
                  <a:path w="974" h="975" extrusionOk="0">
                    <a:moveTo>
                      <a:pt x="477" y="1"/>
                    </a:moveTo>
                    <a:lnTo>
                      <a:pt x="382" y="20"/>
                    </a:lnTo>
                    <a:lnTo>
                      <a:pt x="287" y="39"/>
                    </a:lnTo>
                    <a:lnTo>
                      <a:pt x="210" y="96"/>
                    </a:lnTo>
                    <a:lnTo>
                      <a:pt x="134" y="153"/>
                    </a:lnTo>
                    <a:lnTo>
                      <a:pt x="77" y="230"/>
                    </a:lnTo>
                    <a:lnTo>
                      <a:pt x="38" y="306"/>
                    </a:lnTo>
                    <a:lnTo>
                      <a:pt x="0" y="401"/>
                    </a:lnTo>
                    <a:lnTo>
                      <a:pt x="0" y="497"/>
                    </a:lnTo>
                    <a:lnTo>
                      <a:pt x="0" y="592"/>
                    </a:lnTo>
                    <a:lnTo>
                      <a:pt x="38" y="688"/>
                    </a:lnTo>
                    <a:lnTo>
                      <a:pt x="77" y="764"/>
                    </a:lnTo>
                    <a:lnTo>
                      <a:pt x="134" y="840"/>
                    </a:lnTo>
                    <a:lnTo>
                      <a:pt x="210" y="898"/>
                    </a:lnTo>
                    <a:lnTo>
                      <a:pt x="287" y="936"/>
                    </a:lnTo>
                    <a:lnTo>
                      <a:pt x="382" y="974"/>
                    </a:lnTo>
                    <a:lnTo>
                      <a:pt x="573" y="974"/>
                    </a:lnTo>
                    <a:lnTo>
                      <a:pt x="668" y="936"/>
                    </a:lnTo>
                    <a:lnTo>
                      <a:pt x="745" y="898"/>
                    </a:lnTo>
                    <a:lnTo>
                      <a:pt x="821" y="840"/>
                    </a:lnTo>
                    <a:lnTo>
                      <a:pt x="878" y="764"/>
                    </a:lnTo>
                    <a:lnTo>
                      <a:pt x="936" y="688"/>
                    </a:lnTo>
                    <a:lnTo>
                      <a:pt x="955" y="592"/>
                    </a:lnTo>
                    <a:lnTo>
                      <a:pt x="974" y="497"/>
                    </a:lnTo>
                    <a:lnTo>
                      <a:pt x="955" y="401"/>
                    </a:lnTo>
                    <a:lnTo>
                      <a:pt x="936" y="306"/>
                    </a:lnTo>
                    <a:lnTo>
                      <a:pt x="878" y="230"/>
                    </a:lnTo>
                    <a:lnTo>
                      <a:pt x="821" y="153"/>
                    </a:lnTo>
                    <a:lnTo>
                      <a:pt x="745" y="96"/>
                    </a:lnTo>
                    <a:lnTo>
                      <a:pt x="668" y="39"/>
                    </a:lnTo>
                    <a:lnTo>
                      <a:pt x="573" y="20"/>
                    </a:lnTo>
                    <a:lnTo>
                      <a:pt x="47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9" name="Google Shape;1649;p39"/>
              <p:cNvSpPr/>
              <p:nvPr/>
            </p:nvSpPr>
            <p:spPr>
              <a:xfrm>
                <a:off x="2237247" y="4482440"/>
                <a:ext cx="116987" cy="116987"/>
              </a:xfrm>
              <a:custGeom>
                <a:avLst/>
                <a:gdLst/>
                <a:ahLst/>
                <a:cxnLst/>
                <a:rect l="l" t="t" r="r" b="b"/>
                <a:pathLst>
                  <a:path w="2635" h="2635" extrusionOk="0">
                    <a:moveTo>
                      <a:pt x="1184" y="1"/>
                    </a:moveTo>
                    <a:lnTo>
                      <a:pt x="1050" y="20"/>
                    </a:lnTo>
                    <a:lnTo>
                      <a:pt x="936" y="58"/>
                    </a:lnTo>
                    <a:lnTo>
                      <a:pt x="802" y="96"/>
                    </a:lnTo>
                    <a:lnTo>
                      <a:pt x="688" y="154"/>
                    </a:lnTo>
                    <a:lnTo>
                      <a:pt x="592" y="230"/>
                    </a:lnTo>
                    <a:lnTo>
                      <a:pt x="478" y="306"/>
                    </a:lnTo>
                    <a:lnTo>
                      <a:pt x="382" y="383"/>
                    </a:lnTo>
                    <a:lnTo>
                      <a:pt x="306" y="478"/>
                    </a:lnTo>
                    <a:lnTo>
                      <a:pt x="230" y="573"/>
                    </a:lnTo>
                    <a:lnTo>
                      <a:pt x="172" y="688"/>
                    </a:lnTo>
                    <a:lnTo>
                      <a:pt x="115" y="802"/>
                    </a:lnTo>
                    <a:lnTo>
                      <a:pt x="58" y="917"/>
                    </a:lnTo>
                    <a:lnTo>
                      <a:pt x="39" y="1051"/>
                    </a:lnTo>
                    <a:lnTo>
                      <a:pt x="20" y="1184"/>
                    </a:lnTo>
                    <a:lnTo>
                      <a:pt x="1" y="1318"/>
                    </a:lnTo>
                    <a:lnTo>
                      <a:pt x="20" y="1451"/>
                    </a:lnTo>
                    <a:lnTo>
                      <a:pt x="39" y="1585"/>
                    </a:lnTo>
                    <a:lnTo>
                      <a:pt x="58" y="1700"/>
                    </a:lnTo>
                    <a:lnTo>
                      <a:pt x="115" y="1833"/>
                    </a:lnTo>
                    <a:lnTo>
                      <a:pt x="172" y="1948"/>
                    </a:lnTo>
                    <a:lnTo>
                      <a:pt x="230" y="2043"/>
                    </a:lnTo>
                    <a:lnTo>
                      <a:pt x="306" y="2158"/>
                    </a:lnTo>
                    <a:lnTo>
                      <a:pt x="382" y="2253"/>
                    </a:lnTo>
                    <a:lnTo>
                      <a:pt x="478" y="2330"/>
                    </a:lnTo>
                    <a:lnTo>
                      <a:pt x="592" y="2406"/>
                    </a:lnTo>
                    <a:lnTo>
                      <a:pt x="688" y="2463"/>
                    </a:lnTo>
                    <a:lnTo>
                      <a:pt x="802" y="2520"/>
                    </a:lnTo>
                    <a:lnTo>
                      <a:pt x="936" y="2578"/>
                    </a:lnTo>
                    <a:lnTo>
                      <a:pt x="1050" y="2597"/>
                    </a:lnTo>
                    <a:lnTo>
                      <a:pt x="1184" y="2616"/>
                    </a:lnTo>
                    <a:lnTo>
                      <a:pt x="1318" y="2635"/>
                    </a:lnTo>
                    <a:lnTo>
                      <a:pt x="1451" y="2616"/>
                    </a:lnTo>
                    <a:lnTo>
                      <a:pt x="1585" y="2597"/>
                    </a:lnTo>
                    <a:lnTo>
                      <a:pt x="1719" y="2578"/>
                    </a:lnTo>
                    <a:lnTo>
                      <a:pt x="1833" y="2520"/>
                    </a:lnTo>
                    <a:lnTo>
                      <a:pt x="1948" y="2463"/>
                    </a:lnTo>
                    <a:lnTo>
                      <a:pt x="2062" y="2406"/>
                    </a:lnTo>
                    <a:lnTo>
                      <a:pt x="2158" y="2330"/>
                    </a:lnTo>
                    <a:lnTo>
                      <a:pt x="2253" y="2253"/>
                    </a:lnTo>
                    <a:lnTo>
                      <a:pt x="2329" y="2158"/>
                    </a:lnTo>
                    <a:lnTo>
                      <a:pt x="2406" y="2043"/>
                    </a:lnTo>
                    <a:lnTo>
                      <a:pt x="2482" y="1948"/>
                    </a:lnTo>
                    <a:lnTo>
                      <a:pt x="2539" y="1833"/>
                    </a:lnTo>
                    <a:lnTo>
                      <a:pt x="2577" y="1700"/>
                    </a:lnTo>
                    <a:lnTo>
                      <a:pt x="2616" y="1585"/>
                    </a:lnTo>
                    <a:lnTo>
                      <a:pt x="2635" y="1451"/>
                    </a:lnTo>
                    <a:lnTo>
                      <a:pt x="2635" y="1318"/>
                    </a:lnTo>
                    <a:lnTo>
                      <a:pt x="2635" y="1184"/>
                    </a:lnTo>
                    <a:lnTo>
                      <a:pt x="2616" y="1051"/>
                    </a:lnTo>
                    <a:lnTo>
                      <a:pt x="2577" y="917"/>
                    </a:lnTo>
                    <a:lnTo>
                      <a:pt x="2539" y="802"/>
                    </a:lnTo>
                    <a:lnTo>
                      <a:pt x="2482" y="688"/>
                    </a:lnTo>
                    <a:lnTo>
                      <a:pt x="2406" y="573"/>
                    </a:lnTo>
                    <a:lnTo>
                      <a:pt x="2329" y="478"/>
                    </a:lnTo>
                    <a:lnTo>
                      <a:pt x="2253" y="383"/>
                    </a:lnTo>
                    <a:lnTo>
                      <a:pt x="2158" y="306"/>
                    </a:lnTo>
                    <a:lnTo>
                      <a:pt x="2062" y="230"/>
                    </a:lnTo>
                    <a:lnTo>
                      <a:pt x="1948" y="154"/>
                    </a:lnTo>
                    <a:lnTo>
                      <a:pt x="1833" y="96"/>
                    </a:lnTo>
                    <a:lnTo>
                      <a:pt x="1719" y="58"/>
                    </a:lnTo>
                    <a:lnTo>
                      <a:pt x="1585" y="20"/>
                    </a:lnTo>
                    <a:lnTo>
                      <a:pt x="145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0" name="Google Shape;1650;p39"/>
              <p:cNvSpPr/>
              <p:nvPr/>
            </p:nvSpPr>
            <p:spPr>
              <a:xfrm>
                <a:off x="2274540" y="4518889"/>
                <a:ext cx="42400" cy="43288"/>
              </a:xfrm>
              <a:custGeom>
                <a:avLst/>
                <a:gdLst/>
                <a:ahLst/>
                <a:cxnLst/>
                <a:rect l="l" t="t" r="r" b="b"/>
                <a:pathLst>
                  <a:path w="955" h="975" extrusionOk="0">
                    <a:moveTo>
                      <a:pt x="478" y="1"/>
                    </a:moveTo>
                    <a:lnTo>
                      <a:pt x="382" y="20"/>
                    </a:lnTo>
                    <a:lnTo>
                      <a:pt x="287" y="39"/>
                    </a:lnTo>
                    <a:lnTo>
                      <a:pt x="210" y="96"/>
                    </a:lnTo>
                    <a:lnTo>
                      <a:pt x="134" y="153"/>
                    </a:lnTo>
                    <a:lnTo>
                      <a:pt x="77" y="230"/>
                    </a:lnTo>
                    <a:lnTo>
                      <a:pt x="39" y="306"/>
                    </a:lnTo>
                    <a:lnTo>
                      <a:pt x="0" y="401"/>
                    </a:lnTo>
                    <a:lnTo>
                      <a:pt x="0" y="497"/>
                    </a:lnTo>
                    <a:lnTo>
                      <a:pt x="0" y="592"/>
                    </a:lnTo>
                    <a:lnTo>
                      <a:pt x="39" y="688"/>
                    </a:lnTo>
                    <a:lnTo>
                      <a:pt x="77" y="764"/>
                    </a:lnTo>
                    <a:lnTo>
                      <a:pt x="134" y="840"/>
                    </a:lnTo>
                    <a:lnTo>
                      <a:pt x="210" y="898"/>
                    </a:lnTo>
                    <a:lnTo>
                      <a:pt x="287" y="936"/>
                    </a:lnTo>
                    <a:lnTo>
                      <a:pt x="382" y="974"/>
                    </a:lnTo>
                    <a:lnTo>
                      <a:pt x="573" y="974"/>
                    </a:lnTo>
                    <a:lnTo>
                      <a:pt x="669" y="936"/>
                    </a:lnTo>
                    <a:lnTo>
                      <a:pt x="745" y="898"/>
                    </a:lnTo>
                    <a:lnTo>
                      <a:pt x="821" y="840"/>
                    </a:lnTo>
                    <a:lnTo>
                      <a:pt x="879" y="764"/>
                    </a:lnTo>
                    <a:lnTo>
                      <a:pt x="936" y="688"/>
                    </a:lnTo>
                    <a:lnTo>
                      <a:pt x="955" y="592"/>
                    </a:lnTo>
                    <a:lnTo>
                      <a:pt x="955" y="497"/>
                    </a:lnTo>
                    <a:lnTo>
                      <a:pt x="955" y="401"/>
                    </a:lnTo>
                    <a:lnTo>
                      <a:pt x="936" y="306"/>
                    </a:lnTo>
                    <a:lnTo>
                      <a:pt x="879" y="230"/>
                    </a:lnTo>
                    <a:lnTo>
                      <a:pt x="821" y="153"/>
                    </a:lnTo>
                    <a:lnTo>
                      <a:pt x="745" y="96"/>
                    </a:lnTo>
                    <a:lnTo>
                      <a:pt x="669" y="39"/>
                    </a:lnTo>
                    <a:lnTo>
                      <a:pt x="573" y="20"/>
                    </a:lnTo>
                    <a:lnTo>
                      <a:pt x="47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" name="TextBox 3"/>
          <p:cNvSpPr txBox="1"/>
          <p:nvPr/>
        </p:nvSpPr>
        <p:spPr>
          <a:xfrm>
            <a:off x="4079228" y="1585908"/>
            <a:ext cx="28003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 smtClean="0">
                <a:solidFill>
                  <a:schemeClr val="tx1"/>
                </a:solidFill>
                <a:latin typeface="Arsenal" panose="020B0604020202020204" charset="-52"/>
              </a:rPr>
              <a:t>Описание </a:t>
            </a:r>
            <a:endParaRPr lang="ru-RU" sz="2800" b="1" dirty="0">
              <a:solidFill>
                <a:schemeClr val="tx1"/>
              </a:solidFill>
              <a:latin typeface="Arsenal" panose="020B0604020202020204" charset="-52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4079228" y="2109128"/>
            <a:ext cx="4572000" cy="165718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600" dirty="0">
                <a:solidFill>
                  <a:schemeClr val="tx1"/>
                </a:solidFill>
                <a:latin typeface="Arsenal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Образовательная платформа предлагает удобный формат обучения. При необходимости вы можете просмотреть курс снова, если какие-то знания вы подрастеряли. Что бы ваше обучение было эффективным, после лекции у вас будут тестовые задания. 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8874374" y="4835723"/>
            <a:ext cx="26962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chemeClr val="accent1">
                    <a:lumMod val="20000"/>
                    <a:lumOff val="80000"/>
                  </a:schemeClr>
                </a:solidFill>
                <a:latin typeface="Arsenal" panose="020B0604020202020204" charset="-52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724347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1" name="Google Shape;2661;p5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Цель</a:t>
            </a:r>
            <a:endParaRPr dirty="0"/>
          </a:p>
        </p:txBody>
      </p:sp>
      <p:sp>
        <p:nvSpPr>
          <p:cNvPr id="2" name="TextBox 1"/>
          <p:cNvSpPr txBox="1"/>
          <p:nvPr/>
        </p:nvSpPr>
        <p:spPr>
          <a:xfrm>
            <a:off x="714811" y="1015596"/>
            <a:ext cx="7712439" cy="7014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dirty="0">
                <a:solidFill>
                  <a:schemeClr val="accent2">
                    <a:lumMod val="25000"/>
                  </a:schemeClr>
                </a:solidFill>
                <a:latin typeface="Arsenal" panose="020B0604020202020204" charset="-52"/>
              </a:rPr>
              <a:t>Данная АИС предполагает обеспечение доступности образования, повышение эффективности образования, мотивация к обучению благодаря просмотру прогресса обучения</a:t>
            </a:r>
            <a:r>
              <a:rPr lang="ru-RU" dirty="0" smtClean="0">
                <a:solidFill>
                  <a:schemeClr val="accent2">
                    <a:lumMod val="25000"/>
                  </a:schemeClr>
                </a:solidFill>
                <a:latin typeface="Arsenal" panose="020B0604020202020204" charset="-52"/>
              </a:rPr>
              <a:t>.</a:t>
            </a:r>
            <a:endParaRPr lang="ru-RU" dirty="0">
              <a:solidFill>
                <a:schemeClr val="accent2">
                  <a:lumMod val="25000"/>
                </a:schemeClr>
              </a:solidFill>
              <a:latin typeface="Arsenal" panose="020B0604020202020204" charset="-52"/>
            </a:endParaRPr>
          </a:p>
        </p:txBody>
      </p:sp>
      <p:sp>
        <p:nvSpPr>
          <p:cNvPr id="6" name="Google Shape;2661;p51"/>
          <p:cNvSpPr txBox="1">
            <a:spLocks/>
          </p:cNvSpPr>
          <p:nvPr/>
        </p:nvSpPr>
        <p:spPr>
          <a:xfrm>
            <a:off x="718750" y="1818206"/>
            <a:ext cx="77085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senal"/>
              <a:buNone/>
              <a:defRPr sz="3000" b="1" i="0" u="none" strike="noStrike" cap="none">
                <a:solidFill>
                  <a:schemeClr val="dk1"/>
                </a:solidFill>
                <a:latin typeface="Arsenal"/>
                <a:ea typeface="Arsenal"/>
                <a:cs typeface="Arsenal"/>
                <a:sym typeface="Arsen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nuphan"/>
              <a:buNone/>
              <a:defRPr sz="2500" b="1" i="0" u="none" strike="noStrike" cap="none">
                <a:solidFill>
                  <a:schemeClr val="dk1"/>
                </a:solidFill>
                <a:latin typeface="Anuphan"/>
                <a:ea typeface="Anuphan"/>
                <a:cs typeface="Anuphan"/>
                <a:sym typeface="Anuphan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nuphan"/>
              <a:buNone/>
              <a:defRPr sz="2500" b="1" i="0" u="none" strike="noStrike" cap="none">
                <a:solidFill>
                  <a:schemeClr val="dk1"/>
                </a:solidFill>
                <a:latin typeface="Anuphan"/>
                <a:ea typeface="Anuphan"/>
                <a:cs typeface="Anuphan"/>
                <a:sym typeface="Anuphan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nuphan"/>
              <a:buNone/>
              <a:defRPr sz="2500" b="1" i="0" u="none" strike="noStrike" cap="none">
                <a:solidFill>
                  <a:schemeClr val="dk1"/>
                </a:solidFill>
                <a:latin typeface="Anuphan"/>
                <a:ea typeface="Anuphan"/>
                <a:cs typeface="Anuphan"/>
                <a:sym typeface="Anuphan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nuphan"/>
              <a:buNone/>
              <a:defRPr sz="2500" b="1" i="0" u="none" strike="noStrike" cap="none">
                <a:solidFill>
                  <a:schemeClr val="dk1"/>
                </a:solidFill>
                <a:latin typeface="Anuphan"/>
                <a:ea typeface="Anuphan"/>
                <a:cs typeface="Anuphan"/>
                <a:sym typeface="Anuphan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nuphan"/>
              <a:buNone/>
              <a:defRPr sz="2500" b="1" i="0" u="none" strike="noStrike" cap="none">
                <a:solidFill>
                  <a:schemeClr val="dk1"/>
                </a:solidFill>
                <a:latin typeface="Anuphan"/>
                <a:ea typeface="Anuphan"/>
                <a:cs typeface="Anuphan"/>
                <a:sym typeface="Anuphan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nuphan"/>
              <a:buNone/>
              <a:defRPr sz="2500" b="1" i="0" u="none" strike="noStrike" cap="none">
                <a:solidFill>
                  <a:schemeClr val="dk1"/>
                </a:solidFill>
                <a:latin typeface="Anuphan"/>
                <a:ea typeface="Anuphan"/>
                <a:cs typeface="Anuphan"/>
                <a:sym typeface="Anuphan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nuphan"/>
              <a:buNone/>
              <a:defRPr sz="2500" b="1" i="0" u="none" strike="noStrike" cap="none">
                <a:solidFill>
                  <a:schemeClr val="dk1"/>
                </a:solidFill>
                <a:latin typeface="Anuphan"/>
                <a:ea typeface="Anuphan"/>
                <a:cs typeface="Anuphan"/>
                <a:sym typeface="Anuphan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nuphan"/>
              <a:buNone/>
              <a:defRPr sz="2500" b="1" i="0" u="none" strike="noStrike" cap="none">
                <a:solidFill>
                  <a:schemeClr val="dk1"/>
                </a:solidFill>
                <a:latin typeface="Anuphan"/>
                <a:ea typeface="Anuphan"/>
                <a:cs typeface="Anuphan"/>
                <a:sym typeface="Anuphan"/>
              </a:defRPr>
            </a:lvl9pPr>
          </a:lstStyle>
          <a:p>
            <a:pPr algn="l"/>
            <a:r>
              <a:rPr lang="ru-RU" dirty="0" smtClean="0"/>
              <a:t>Задачи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idx="2"/>
          </p:nvPr>
        </p:nvSpPr>
        <p:spPr>
          <a:xfrm>
            <a:off x="714811" y="2535673"/>
            <a:ext cx="6660350" cy="2267793"/>
          </a:xfrm>
        </p:spPr>
        <p:txBody>
          <a:bodyPr/>
          <a:lstStyle/>
          <a:p>
            <a:pPr marL="180340" indent="-179705">
              <a:lnSpc>
                <a:spcPct val="150000"/>
              </a:lnSpc>
              <a:spcAft>
                <a:spcPts val="800"/>
              </a:spcAft>
            </a:pPr>
            <a:r>
              <a:rPr lang="ru-RU" sz="1400" u="none" dirty="0">
                <a:solidFill>
                  <a:schemeClr val="accent2">
                    <a:lumMod val="25000"/>
                  </a:schemeClr>
                </a:solidFill>
                <a:latin typeface="Arsenal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проанализировать предметную область ИС</a:t>
            </a:r>
            <a:r>
              <a:rPr lang="ru-RU" sz="1400" u="none" dirty="0" smtClean="0">
                <a:solidFill>
                  <a:schemeClr val="accent2">
                    <a:lumMod val="25000"/>
                  </a:schemeClr>
                </a:solidFill>
                <a:latin typeface="Arsenal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 marL="180340" indent="-179705">
              <a:lnSpc>
                <a:spcPct val="150000"/>
              </a:lnSpc>
              <a:spcAft>
                <a:spcPts val="800"/>
              </a:spcAft>
            </a:pPr>
            <a:r>
              <a:rPr lang="ru-RU" sz="1400" u="none" dirty="0">
                <a:solidFill>
                  <a:schemeClr val="accent2">
                    <a:lumMod val="25000"/>
                  </a:schemeClr>
                </a:solidFill>
                <a:latin typeface="Arsenal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спроектировать БД;</a:t>
            </a:r>
          </a:p>
          <a:p>
            <a:pPr marL="180340" indent="-179705">
              <a:lnSpc>
                <a:spcPct val="150000"/>
              </a:lnSpc>
              <a:spcAft>
                <a:spcPts val="800"/>
              </a:spcAft>
            </a:pPr>
            <a:r>
              <a:rPr lang="ru-RU" sz="1400" u="none" dirty="0">
                <a:solidFill>
                  <a:schemeClr val="accent2">
                    <a:lumMod val="25000"/>
                  </a:schemeClr>
                </a:solidFill>
                <a:latin typeface="Arsenal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реализовать функции неавторизованного пользователя</a:t>
            </a:r>
            <a:r>
              <a:rPr lang="ru-RU" sz="1400" u="none" dirty="0" smtClean="0">
                <a:solidFill>
                  <a:schemeClr val="accent2">
                    <a:lumMod val="25000"/>
                  </a:schemeClr>
                </a:solidFill>
                <a:latin typeface="Arsenal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 marL="180340" indent="-179705">
              <a:lnSpc>
                <a:spcPct val="150000"/>
              </a:lnSpc>
              <a:spcAft>
                <a:spcPts val="800"/>
              </a:spcAft>
            </a:pPr>
            <a:r>
              <a:rPr lang="ru-RU" sz="1400" u="none" dirty="0">
                <a:solidFill>
                  <a:schemeClr val="accent2">
                    <a:lumMod val="25000"/>
                  </a:schemeClr>
                </a:solidFill>
                <a:latin typeface="Arsenal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реализовать функции авторизованных пользователей, разделив их по ролям;</a:t>
            </a:r>
          </a:p>
          <a:p>
            <a:pPr marL="180340" indent="-179705">
              <a:lnSpc>
                <a:spcPct val="150000"/>
              </a:lnSpc>
              <a:spcAft>
                <a:spcPts val="800"/>
              </a:spcAft>
            </a:pPr>
            <a:r>
              <a:rPr lang="ru-RU" sz="1400" u="none" dirty="0">
                <a:solidFill>
                  <a:schemeClr val="accent2">
                    <a:lumMod val="25000"/>
                  </a:schemeClr>
                </a:solidFill>
                <a:latin typeface="Arsenal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протестировать АИС</a:t>
            </a:r>
            <a:r>
              <a:rPr lang="ru-RU" sz="1400" u="none" dirty="0" smtClean="0">
                <a:solidFill>
                  <a:schemeClr val="accent2">
                    <a:lumMod val="25000"/>
                  </a:schemeClr>
                </a:solidFill>
                <a:latin typeface="Arsenal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sz="1400" u="none" dirty="0">
              <a:solidFill>
                <a:schemeClr val="accent2">
                  <a:lumMod val="25000"/>
                </a:schemeClr>
              </a:solidFill>
              <a:latin typeface="Arsenal" panose="020B0604020202020204" charset="-52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8874374" y="4835723"/>
            <a:ext cx="26962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senal" panose="020B0604020202020204" charset="-52"/>
              </a:rPr>
              <a:t>3</a:t>
            </a:r>
            <a:endParaRPr lang="ru-RU" dirty="0">
              <a:solidFill>
                <a:schemeClr val="accent1">
                  <a:lumMod val="20000"/>
                  <a:lumOff val="80000"/>
                </a:schemeClr>
              </a:solidFill>
              <a:latin typeface="Arsenal" panose="020B060402020202020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677126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9" name="Google Shape;1419;p38"/>
          <p:cNvGrpSpPr/>
          <p:nvPr/>
        </p:nvGrpSpPr>
        <p:grpSpPr>
          <a:xfrm>
            <a:off x="4699775" y="1813810"/>
            <a:ext cx="4324437" cy="2792267"/>
            <a:chOff x="4699775" y="1813810"/>
            <a:chExt cx="4324437" cy="2792267"/>
          </a:xfrm>
        </p:grpSpPr>
        <p:grpSp>
          <p:nvGrpSpPr>
            <p:cNvPr id="1420" name="Google Shape;1420;p38"/>
            <p:cNvGrpSpPr/>
            <p:nvPr/>
          </p:nvGrpSpPr>
          <p:grpSpPr>
            <a:xfrm>
              <a:off x="7876758" y="2753805"/>
              <a:ext cx="1147453" cy="1852273"/>
              <a:chOff x="5849258" y="-2134587"/>
              <a:chExt cx="1167298" cy="1884306"/>
            </a:xfrm>
          </p:grpSpPr>
          <p:sp>
            <p:nvSpPr>
              <p:cNvPr id="1421" name="Google Shape;1421;p38"/>
              <p:cNvSpPr/>
              <p:nvPr/>
            </p:nvSpPr>
            <p:spPr>
              <a:xfrm>
                <a:off x="5956559" y="-1138514"/>
                <a:ext cx="84994" cy="134166"/>
              </a:xfrm>
              <a:custGeom>
                <a:avLst/>
                <a:gdLst/>
                <a:ahLst/>
                <a:cxnLst/>
                <a:rect l="l" t="t" r="r" b="b"/>
                <a:pathLst>
                  <a:path w="1509" h="2382" extrusionOk="0">
                    <a:moveTo>
                      <a:pt x="0" y="1"/>
                    </a:moveTo>
                    <a:lnTo>
                      <a:pt x="0" y="2381"/>
                    </a:lnTo>
                    <a:lnTo>
                      <a:pt x="1508" y="2381"/>
                    </a:lnTo>
                    <a:lnTo>
                      <a:pt x="150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2" name="Google Shape;1422;p38"/>
              <p:cNvSpPr/>
              <p:nvPr/>
            </p:nvSpPr>
            <p:spPr>
              <a:xfrm>
                <a:off x="5956559" y="-1138514"/>
                <a:ext cx="84994" cy="134166"/>
              </a:xfrm>
              <a:custGeom>
                <a:avLst/>
                <a:gdLst/>
                <a:ahLst/>
                <a:cxnLst/>
                <a:rect l="l" t="t" r="r" b="b"/>
                <a:pathLst>
                  <a:path w="1509" h="2382" fill="none" extrusionOk="0">
                    <a:moveTo>
                      <a:pt x="0" y="2381"/>
                    </a:moveTo>
                    <a:lnTo>
                      <a:pt x="1508" y="2381"/>
                    </a:lnTo>
                    <a:lnTo>
                      <a:pt x="1508" y="1"/>
                    </a:lnTo>
                    <a:lnTo>
                      <a:pt x="0" y="1"/>
                    </a:lnTo>
                    <a:lnTo>
                      <a:pt x="0" y="238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Google Shape;1423;p38"/>
              <p:cNvSpPr/>
              <p:nvPr/>
            </p:nvSpPr>
            <p:spPr>
              <a:xfrm>
                <a:off x="5849258" y="-1705494"/>
                <a:ext cx="1167279" cy="1455213"/>
              </a:xfrm>
              <a:custGeom>
                <a:avLst/>
                <a:gdLst/>
                <a:ahLst/>
                <a:cxnLst/>
                <a:rect l="l" t="t" r="r" b="b"/>
                <a:pathLst>
                  <a:path w="20724" h="25836" extrusionOk="0">
                    <a:moveTo>
                      <a:pt x="1" y="0"/>
                    </a:moveTo>
                    <a:lnTo>
                      <a:pt x="1" y="25835"/>
                    </a:lnTo>
                    <a:lnTo>
                      <a:pt x="20723" y="25835"/>
                    </a:lnTo>
                    <a:lnTo>
                      <a:pt x="2072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" name="Google Shape;1424;p38"/>
              <p:cNvSpPr/>
              <p:nvPr/>
            </p:nvSpPr>
            <p:spPr>
              <a:xfrm>
                <a:off x="6015307" y="-1357511"/>
                <a:ext cx="370393" cy="49848"/>
              </a:xfrm>
              <a:custGeom>
                <a:avLst/>
                <a:gdLst/>
                <a:ahLst/>
                <a:cxnLst/>
                <a:rect l="l" t="t" r="r" b="b"/>
                <a:pathLst>
                  <a:path w="6576" h="885" extrusionOk="0">
                    <a:moveTo>
                      <a:pt x="0" y="0"/>
                    </a:moveTo>
                    <a:lnTo>
                      <a:pt x="0" y="885"/>
                    </a:lnTo>
                    <a:lnTo>
                      <a:pt x="6575" y="885"/>
                    </a:lnTo>
                    <a:lnTo>
                      <a:pt x="657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" name="Google Shape;1425;p38"/>
              <p:cNvSpPr/>
              <p:nvPr/>
            </p:nvSpPr>
            <p:spPr>
              <a:xfrm>
                <a:off x="6015307" y="-1357511"/>
                <a:ext cx="370393" cy="49848"/>
              </a:xfrm>
              <a:custGeom>
                <a:avLst/>
                <a:gdLst/>
                <a:ahLst/>
                <a:cxnLst/>
                <a:rect l="l" t="t" r="r" b="b"/>
                <a:pathLst>
                  <a:path w="6576" h="885" fill="none" extrusionOk="0">
                    <a:moveTo>
                      <a:pt x="0" y="885"/>
                    </a:moveTo>
                    <a:lnTo>
                      <a:pt x="6575" y="885"/>
                    </a:lnTo>
                    <a:lnTo>
                      <a:pt x="6575" y="0"/>
                    </a:lnTo>
                    <a:lnTo>
                      <a:pt x="0" y="0"/>
                    </a:lnTo>
                    <a:lnTo>
                      <a:pt x="0" y="885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Google Shape;1426;p38"/>
              <p:cNvSpPr/>
              <p:nvPr/>
            </p:nvSpPr>
            <p:spPr>
              <a:xfrm>
                <a:off x="6015307" y="-978210"/>
                <a:ext cx="370393" cy="49848"/>
              </a:xfrm>
              <a:custGeom>
                <a:avLst/>
                <a:gdLst/>
                <a:ahLst/>
                <a:cxnLst/>
                <a:rect l="l" t="t" r="r" b="b"/>
                <a:pathLst>
                  <a:path w="6576" h="885" extrusionOk="0">
                    <a:moveTo>
                      <a:pt x="0" y="0"/>
                    </a:moveTo>
                    <a:lnTo>
                      <a:pt x="0" y="884"/>
                    </a:lnTo>
                    <a:lnTo>
                      <a:pt x="6575" y="884"/>
                    </a:lnTo>
                    <a:lnTo>
                      <a:pt x="657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" name="Google Shape;1427;p38"/>
              <p:cNvSpPr/>
              <p:nvPr/>
            </p:nvSpPr>
            <p:spPr>
              <a:xfrm>
                <a:off x="6015307" y="-978210"/>
                <a:ext cx="370393" cy="49848"/>
              </a:xfrm>
              <a:custGeom>
                <a:avLst/>
                <a:gdLst/>
                <a:ahLst/>
                <a:cxnLst/>
                <a:rect l="l" t="t" r="r" b="b"/>
                <a:pathLst>
                  <a:path w="6576" h="885" fill="none" extrusionOk="0">
                    <a:moveTo>
                      <a:pt x="0" y="884"/>
                    </a:moveTo>
                    <a:lnTo>
                      <a:pt x="6575" y="884"/>
                    </a:lnTo>
                    <a:lnTo>
                      <a:pt x="6575" y="0"/>
                    </a:lnTo>
                    <a:lnTo>
                      <a:pt x="0" y="0"/>
                    </a:lnTo>
                    <a:lnTo>
                      <a:pt x="0" y="884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8" name="Google Shape;1428;p38"/>
              <p:cNvSpPr/>
              <p:nvPr/>
            </p:nvSpPr>
            <p:spPr>
              <a:xfrm>
                <a:off x="6015307" y="-598290"/>
                <a:ext cx="370393" cy="49848"/>
              </a:xfrm>
              <a:custGeom>
                <a:avLst/>
                <a:gdLst/>
                <a:ahLst/>
                <a:cxnLst/>
                <a:rect l="l" t="t" r="r" b="b"/>
                <a:pathLst>
                  <a:path w="6576" h="885" extrusionOk="0">
                    <a:moveTo>
                      <a:pt x="0" y="0"/>
                    </a:moveTo>
                    <a:lnTo>
                      <a:pt x="0" y="884"/>
                    </a:lnTo>
                    <a:lnTo>
                      <a:pt x="6575" y="884"/>
                    </a:lnTo>
                    <a:lnTo>
                      <a:pt x="657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9" name="Google Shape;1429;p38"/>
              <p:cNvSpPr/>
              <p:nvPr/>
            </p:nvSpPr>
            <p:spPr>
              <a:xfrm>
                <a:off x="6015307" y="-598290"/>
                <a:ext cx="370393" cy="49848"/>
              </a:xfrm>
              <a:custGeom>
                <a:avLst/>
                <a:gdLst/>
                <a:ahLst/>
                <a:cxnLst/>
                <a:rect l="l" t="t" r="r" b="b"/>
                <a:pathLst>
                  <a:path w="6576" h="885" fill="none" extrusionOk="0">
                    <a:moveTo>
                      <a:pt x="0" y="884"/>
                    </a:moveTo>
                    <a:lnTo>
                      <a:pt x="6575" y="884"/>
                    </a:lnTo>
                    <a:lnTo>
                      <a:pt x="6575" y="0"/>
                    </a:lnTo>
                    <a:lnTo>
                      <a:pt x="0" y="0"/>
                    </a:lnTo>
                    <a:lnTo>
                      <a:pt x="0" y="884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" name="Google Shape;1430;p38"/>
              <p:cNvSpPr/>
              <p:nvPr/>
            </p:nvSpPr>
            <p:spPr>
              <a:xfrm>
                <a:off x="6697868" y="-1705494"/>
                <a:ext cx="318687" cy="1455213"/>
              </a:xfrm>
              <a:custGeom>
                <a:avLst/>
                <a:gdLst/>
                <a:ahLst/>
                <a:cxnLst/>
                <a:rect l="l" t="t" r="r" b="b"/>
                <a:pathLst>
                  <a:path w="5658" h="25836" extrusionOk="0">
                    <a:moveTo>
                      <a:pt x="1" y="0"/>
                    </a:moveTo>
                    <a:lnTo>
                      <a:pt x="1" y="25835"/>
                    </a:lnTo>
                    <a:lnTo>
                      <a:pt x="5657" y="25835"/>
                    </a:lnTo>
                    <a:lnTo>
                      <a:pt x="565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" name="Google Shape;1431;p38"/>
              <p:cNvSpPr/>
              <p:nvPr/>
            </p:nvSpPr>
            <p:spPr>
              <a:xfrm>
                <a:off x="5850553" y="-2134587"/>
                <a:ext cx="1165984" cy="429140"/>
              </a:xfrm>
              <a:custGeom>
                <a:avLst/>
                <a:gdLst/>
                <a:ahLst/>
                <a:cxnLst/>
                <a:rect l="l" t="t" r="r" b="b"/>
                <a:pathLst>
                  <a:path w="20701" h="7619" extrusionOk="0">
                    <a:moveTo>
                      <a:pt x="1" y="0"/>
                    </a:moveTo>
                    <a:lnTo>
                      <a:pt x="2528" y="7618"/>
                    </a:lnTo>
                    <a:lnTo>
                      <a:pt x="20700" y="7618"/>
                    </a:lnTo>
                    <a:lnTo>
                      <a:pt x="1816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" name="Google Shape;1432;p38"/>
              <p:cNvSpPr/>
              <p:nvPr/>
            </p:nvSpPr>
            <p:spPr>
              <a:xfrm>
                <a:off x="5850553" y="-2134587"/>
                <a:ext cx="1165984" cy="429140"/>
              </a:xfrm>
              <a:custGeom>
                <a:avLst/>
                <a:gdLst/>
                <a:ahLst/>
                <a:cxnLst/>
                <a:rect l="l" t="t" r="r" b="b"/>
                <a:pathLst>
                  <a:path w="20701" h="7619" fill="none" extrusionOk="0">
                    <a:moveTo>
                      <a:pt x="1" y="0"/>
                    </a:moveTo>
                    <a:lnTo>
                      <a:pt x="18161" y="0"/>
                    </a:lnTo>
                    <a:lnTo>
                      <a:pt x="20700" y="7618"/>
                    </a:lnTo>
                    <a:lnTo>
                      <a:pt x="2528" y="7618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3" name="Google Shape;1433;p38"/>
              <p:cNvSpPr/>
              <p:nvPr/>
            </p:nvSpPr>
            <p:spPr>
              <a:xfrm>
                <a:off x="5906767" y="-2093751"/>
                <a:ext cx="1053559" cy="388305"/>
              </a:xfrm>
              <a:custGeom>
                <a:avLst/>
                <a:gdLst/>
                <a:ahLst/>
                <a:cxnLst/>
                <a:rect l="l" t="t" r="r" b="b"/>
                <a:pathLst>
                  <a:path w="18705" h="6894" extrusionOk="0">
                    <a:moveTo>
                      <a:pt x="0" y="1"/>
                    </a:moveTo>
                    <a:lnTo>
                      <a:pt x="2290" y="6893"/>
                    </a:lnTo>
                    <a:lnTo>
                      <a:pt x="18705" y="6893"/>
                    </a:lnTo>
                    <a:lnTo>
                      <a:pt x="16415" y="1"/>
                    </a:lnTo>
                    <a:close/>
                  </a:path>
                </a:pathLst>
              </a:custGeom>
              <a:solidFill>
                <a:srgbClr val="0A0A0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4" name="Google Shape;1434;p38"/>
              <p:cNvSpPr/>
              <p:nvPr/>
            </p:nvSpPr>
            <p:spPr>
              <a:xfrm>
                <a:off x="5906767" y="-2093751"/>
                <a:ext cx="1053559" cy="388305"/>
              </a:xfrm>
              <a:custGeom>
                <a:avLst/>
                <a:gdLst/>
                <a:ahLst/>
                <a:cxnLst/>
                <a:rect l="l" t="t" r="r" b="b"/>
                <a:pathLst>
                  <a:path w="18705" h="6894" fill="none" extrusionOk="0">
                    <a:moveTo>
                      <a:pt x="16415" y="1"/>
                    </a:moveTo>
                    <a:lnTo>
                      <a:pt x="0" y="1"/>
                    </a:lnTo>
                    <a:lnTo>
                      <a:pt x="2290" y="6893"/>
                    </a:lnTo>
                    <a:lnTo>
                      <a:pt x="18705" y="6893"/>
                    </a:lnTo>
                    <a:lnTo>
                      <a:pt x="16415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" name="Google Shape;1435;p38"/>
              <p:cNvSpPr/>
              <p:nvPr/>
            </p:nvSpPr>
            <p:spPr>
              <a:xfrm>
                <a:off x="5849258" y="-1358806"/>
                <a:ext cx="848649" cy="2591"/>
              </a:xfrm>
              <a:custGeom>
                <a:avLst/>
                <a:gdLst/>
                <a:ahLst/>
                <a:cxnLst/>
                <a:rect l="l" t="t" r="r" b="b"/>
                <a:pathLst>
                  <a:path w="15067" h="46" extrusionOk="0">
                    <a:moveTo>
                      <a:pt x="1" y="1"/>
                    </a:moveTo>
                    <a:lnTo>
                      <a:pt x="1" y="46"/>
                    </a:lnTo>
                    <a:lnTo>
                      <a:pt x="2948" y="46"/>
                    </a:lnTo>
                    <a:lnTo>
                      <a:pt x="2948" y="23"/>
                    </a:lnTo>
                    <a:lnTo>
                      <a:pt x="9523" y="23"/>
                    </a:lnTo>
                    <a:lnTo>
                      <a:pt x="9523" y="46"/>
                    </a:lnTo>
                    <a:lnTo>
                      <a:pt x="15067" y="46"/>
                    </a:lnTo>
                    <a:lnTo>
                      <a:pt x="15067" y="1"/>
                    </a:ln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1436;p38"/>
              <p:cNvSpPr/>
              <p:nvPr/>
            </p:nvSpPr>
            <p:spPr>
              <a:xfrm>
                <a:off x="5849258" y="-1358806"/>
                <a:ext cx="848649" cy="2591"/>
              </a:xfrm>
              <a:custGeom>
                <a:avLst/>
                <a:gdLst/>
                <a:ahLst/>
                <a:cxnLst/>
                <a:rect l="l" t="t" r="r" b="b"/>
                <a:pathLst>
                  <a:path w="15067" h="46" fill="none" extrusionOk="0">
                    <a:moveTo>
                      <a:pt x="15067" y="1"/>
                    </a:moveTo>
                    <a:lnTo>
                      <a:pt x="1" y="1"/>
                    </a:lnTo>
                    <a:lnTo>
                      <a:pt x="1" y="46"/>
                    </a:lnTo>
                    <a:lnTo>
                      <a:pt x="2948" y="46"/>
                    </a:lnTo>
                    <a:lnTo>
                      <a:pt x="2948" y="23"/>
                    </a:lnTo>
                    <a:lnTo>
                      <a:pt x="9523" y="23"/>
                    </a:lnTo>
                    <a:lnTo>
                      <a:pt x="9523" y="46"/>
                    </a:lnTo>
                    <a:lnTo>
                      <a:pt x="15067" y="46"/>
                    </a:lnTo>
                    <a:lnTo>
                      <a:pt x="15067" y="1"/>
                    </a:lnTo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38"/>
              <p:cNvSpPr/>
              <p:nvPr/>
            </p:nvSpPr>
            <p:spPr>
              <a:xfrm>
                <a:off x="6697868" y="-1358806"/>
                <a:ext cx="318687" cy="2591"/>
              </a:xfrm>
              <a:custGeom>
                <a:avLst/>
                <a:gdLst/>
                <a:ahLst/>
                <a:cxnLst/>
                <a:rect l="l" t="t" r="r" b="b"/>
                <a:pathLst>
                  <a:path w="5658" h="46" extrusionOk="0">
                    <a:moveTo>
                      <a:pt x="1" y="1"/>
                    </a:moveTo>
                    <a:lnTo>
                      <a:pt x="1" y="46"/>
                    </a:lnTo>
                    <a:lnTo>
                      <a:pt x="5657" y="46"/>
                    </a:lnTo>
                    <a:lnTo>
                      <a:pt x="5657" y="1"/>
                    </a:lnTo>
                    <a:close/>
                  </a:path>
                </a:pathLst>
              </a:custGeom>
              <a:solidFill>
                <a:srgbClr val="B1C7D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8" name="Google Shape;1438;p38"/>
              <p:cNvSpPr/>
              <p:nvPr/>
            </p:nvSpPr>
            <p:spPr>
              <a:xfrm>
                <a:off x="6697868" y="-1358806"/>
                <a:ext cx="318687" cy="2591"/>
              </a:xfrm>
              <a:custGeom>
                <a:avLst/>
                <a:gdLst/>
                <a:ahLst/>
                <a:cxnLst/>
                <a:rect l="l" t="t" r="r" b="b"/>
                <a:pathLst>
                  <a:path w="5658" h="46" fill="none" extrusionOk="0">
                    <a:moveTo>
                      <a:pt x="5657" y="1"/>
                    </a:moveTo>
                    <a:lnTo>
                      <a:pt x="1" y="1"/>
                    </a:lnTo>
                    <a:lnTo>
                      <a:pt x="1" y="46"/>
                    </a:lnTo>
                    <a:lnTo>
                      <a:pt x="5657" y="46"/>
                    </a:lnTo>
                    <a:lnTo>
                      <a:pt x="5657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9" name="Google Shape;1439;p38"/>
              <p:cNvSpPr/>
              <p:nvPr/>
            </p:nvSpPr>
            <p:spPr>
              <a:xfrm>
                <a:off x="5849258" y="-979505"/>
                <a:ext cx="848649" cy="2591"/>
              </a:xfrm>
              <a:custGeom>
                <a:avLst/>
                <a:gdLst/>
                <a:ahLst/>
                <a:cxnLst/>
                <a:rect l="l" t="t" r="r" b="b"/>
                <a:pathLst>
                  <a:path w="15067" h="46" extrusionOk="0">
                    <a:moveTo>
                      <a:pt x="1" y="0"/>
                    </a:moveTo>
                    <a:lnTo>
                      <a:pt x="1" y="46"/>
                    </a:lnTo>
                    <a:lnTo>
                      <a:pt x="2948" y="46"/>
                    </a:lnTo>
                    <a:lnTo>
                      <a:pt x="2948" y="23"/>
                    </a:lnTo>
                    <a:lnTo>
                      <a:pt x="9523" y="23"/>
                    </a:lnTo>
                    <a:lnTo>
                      <a:pt x="9523" y="46"/>
                    </a:lnTo>
                    <a:lnTo>
                      <a:pt x="15067" y="46"/>
                    </a:lnTo>
                    <a:lnTo>
                      <a:pt x="15067" y="0"/>
                    </a:ln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0" name="Google Shape;1440;p38"/>
              <p:cNvSpPr/>
              <p:nvPr/>
            </p:nvSpPr>
            <p:spPr>
              <a:xfrm>
                <a:off x="5849258" y="-979505"/>
                <a:ext cx="848649" cy="2591"/>
              </a:xfrm>
              <a:custGeom>
                <a:avLst/>
                <a:gdLst/>
                <a:ahLst/>
                <a:cxnLst/>
                <a:rect l="l" t="t" r="r" b="b"/>
                <a:pathLst>
                  <a:path w="15067" h="46" fill="none" extrusionOk="0">
                    <a:moveTo>
                      <a:pt x="15067" y="0"/>
                    </a:moveTo>
                    <a:lnTo>
                      <a:pt x="1" y="0"/>
                    </a:lnTo>
                    <a:lnTo>
                      <a:pt x="1" y="46"/>
                    </a:lnTo>
                    <a:lnTo>
                      <a:pt x="2948" y="46"/>
                    </a:lnTo>
                    <a:lnTo>
                      <a:pt x="2948" y="23"/>
                    </a:lnTo>
                    <a:lnTo>
                      <a:pt x="9523" y="23"/>
                    </a:lnTo>
                    <a:lnTo>
                      <a:pt x="9523" y="46"/>
                    </a:lnTo>
                    <a:lnTo>
                      <a:pt x="15067" y="46"/>
                    </a:lnTo>
                    <a:lnTo>
                      <a:pt x="15067" y="0"/>
                    </a:lnTo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" name="Google Shape;1441;p38"/>
              <p:cNvSpPr/>
              <p:nvPr/>
            </p:nvSpPr>
            <p:spPr>
              <a:xfrm>
                <a:off x="6697868" y="-979505"/>
                <a:ext cx="318687" cy="2591"/>
              </a:xfrm>
              <a:custGeom>
                <a:avLst/>
                <a:gdLst/>
                <a:ahLst/>
                <a:cxnLst/>
                <a:rect l="l" t="t" r="r" b="b"/>
                <a:pathLst>
                  <a:path w="5658" h="46" extrusionOk="0">
                    <a:moveTo>
                      <a:pt x="1" y="0"/>
                    </a:moveTo>
                    <a:lnTo>
                      <a:pt x="1" y="46"/>
                    </a:lnTo>
                    <a:lnTo>
                      <a:pt x="5657" y="46"/>
                    </a:lnTo>
                    <a:lnTo>
                      <a:pt x="5657" y="0"/>
                    </a:lnTo>
                    <a:close/>
                  </a:path>
                </a:pathLst>
              </a:custGeom>
              <a:solidFill>
                <a:srgbClr val="B1C7D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1442;p38"/>
              <p:cNvSpPr/>
              <p:nvPr/>
            </p:nvSpPr>
            <p:spPr>
              <a:xfrm>
                <a:off x="6697868" y="-979505"/>
                <a:ext cx="318687" cy="2591"/>
              </a:xfrm>
              <a:custGeom>
                <a:avLst/>
                <a:gdLst/>
                <a:ahLst/>
                <a:cxnLst/>
                <a:rect l="l" t="t" r="r" b="b"/>
                <a:pathLst>
                  <a:path w="5658" h="46" fill="none" extrusionOk="0">
                    <a:moveTo>
                      <a:pt x="5657" y="0"/>
                    </a:moveTo>
                    <a:lnTo>
                      <a:pt x="1" y="0"/>
                    </a:lnTo>
                    <a:lnTo>
                      <a:pt x="1" y="46"/>
                    </a:lnTo>
                    <a:lnTo>
                      <a:pt x="5657" y="46"/>
                    </a:lnTo>
                    <a:lnTo>
                      <a:pt x="5657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" name="Google Shape;1443;p38"/>
              <p:cNvSpPr/>
              <p:nvPr/>
            </p:nvSpPr>
            <p:spPr>
              <a:xfrm>
                <a:off x="5849258" y="-599585"/>
                <a:ext cx="848649" cy="2591"/>
              </a:xfrm>
              <a:custGeom>
                <a:avLst/>
                <a:gdLst/>
                <a:ahLst/>
                <a:cxnLst/>
                <a:rect l="l" t="t" r="r" b="b"/>
                <a:pathLst>
                  <a:path w="15067" h="46" extrusionOk="0">
                    <a:moveTo>
                      <a:pt x="1" y="0"/>
                    </a:moveTo>
                    <a:lnTo>
                      <a:pt x="1" y="46"/>
                    </a:lnTo>
                    <a:lnTo>
                      <a:pt x="2948" y="46"/>
                    </a:lnTo>
                    <a:lnTo>
                      <a:pt x="2948" y="23"/>
                    </a:lnTo>
                    <a:lnTo>
                      <a:pt x="9523" y="23"/>
                    </a:lnTo>
                    <a:lnTo>
                      <a:pt x="9523" y="46"/>
                    </a:lnTo>
                    <a:lnTo>
                      <a:pt x="15067" y="46"/>
                    </a:lnTo>
                    <a:lnTo>
                      <a:pt x="15067" y="0"/>
                    </a:ln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" name="Google Shape;1444;p38"/>
              <p:cNvSpPr/>
              <p:nvPr/>
            </p:nvSpPr>
            <p:spPr>
              <a:xfrm>
                <a:off x="5849258" y="-599585"/>
                <a:ext cx="848649" cy="2591"/>
              </a:xfrm>
              <a:custGeom>
                <a:avLst/>
                <a:gdLst/>
                <a:ahLst/>
                <a:cxnLst/>
                <a:rect l="l" t="t" r="r" b="b"/>
                <a:pathLst>
                  <a:path w="15067" h="46" fill="none" extrusionOk="0">
                    <a:moveTo>
                      <a:pt x="15067" y="0"/>
                    </a:moveTo>
                    <a:lnTo>
                      <a:pt x="1" y="0"/>
                    </a:lnTo>
                    <a:lnTo>
                      <a:pt x="1" y="46"/>
                    </a:lnTo>
                    <a:lnTo>
                      <a:pt x="2948" y="46"/>
                    </a:lnTo>
                    <a:lnTo>
                      <a:pt x="2948" y="23"/>
                    </a:lnTo>
                    <a:lnTo>
                      <a:pt x="9523" y="23"/>
                    </a:lnTo>
                    <a:lnTo>
                      <a:pt x="9523" y="46"/>
                    </a:lnTo>
                    <a:lnTo>
                      <a:pt x="15067" y="46"/>
                    </a:lnTo>
                    <a:lnTo>
                      <a:pt x="15067" y="0"/>
                    </a:lnTo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45" name="Google Shape;1445;p38"/>
            <p:cNvGrpSpPr/>
            <p:nvPr/>
          </p:nvGrpSpPr>
          <p:grpSpPr>
            <a:xfrm>
              <a:off x="4699775" y="1813810"/>
              <a:ext cx="3226507" cy="2785616"/>
              <a:chOff x="5004575" y="1813810"/>
              <a:chExt cx="3226507" cy="2785616"/>
            </a:xfrm>
          </p:grpSpPr>
          <p:grpSp>
            <p:nvGrpSpPr>
              <p:cNvPr id="1446" name="Google Shape;1446;p38"/>
              <p:cNvGrpSpPr/>
              <p:nvPr/>
            </p:nvGrpSpPr>
            <p:grpSpPr>
              <a:xfrm flipH="1">
                <a:off x="5328964" y="2891562"/>
                <a:ext cx="2902118" cy="1707857"/>
                <a:chOff x="5879397" y="2862025"/>
                <a:chExt cx="2952307" cy="1737393"/>
              </a:xfrm>
            </p:grpSpPr>
            <p:sp>
              <p:nvSpPr>
                <p:cNvPr id="1447" name="Google Shape;1447;p38"/>
                <p:cNvSpPr/>
                <p:nvPr/>
              </p:nvSpPr>
              <p:spPr>
                <a:xfrm>
                  <a:off x="8601583" y="3126557"/>
                  <a:ext cx="3032" cy="14728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" h="22344" extrusionOk="0">
                      <a:moveTo>
                        <a:pt x="0" y="0"/>
                      </a:moveTo>
                      <a:lnTo>
                        <a:pt x="0" y="22344"/>
                      </a:lnTo>
                      <a:lnTo>
                        <a:pt x="45" y="22344"/>
                      </a:lnTo>
                      <a:lnTo>
                        <a:pt x="45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48" name="Google Shape;1448;p38"/>
                <p:cNvSpPr/>
                <p:nvPr/>
              </p:nvSpPr>
              <p:spPr>
                <a:xfrm>
                  <a:off x="8601583" y="3126557"/>
                  <a:ext cx="3032" cy="14728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" h="22344" fill="none" extrusionOk="0">
                      <a:moveTo>
                        <a:pt x="0" y="0"/>
                      </a:moveTo>
                      <a:lnTo>
                        <a:pt x="0" y="22344"/>
                      </a:lnTo>
                      <a:lnTo>
                        <a:pt x="45" y="22344"/>
                      </a:lnTo>
                      <a:lnTo>
                        <a:pt x="45" y="0"/>
                      </a:lnTo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49" name="Google Shape;1449;p38"/>
                <p:cNvSpPr/>
                <p:nvPr/>
              </p:nvSpPr>
              <p:spPr>
                <a:xfrm>
                  <a:off x="6121866" y="3126557"/>
                  <a:ext cx="3032" cy="14728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" h="22344" extrusionOk="0">
                      <a:moveTo>
                        <a:pt x="1" y="0"/>
                      </a:moveTo>
                      <a:lnTo>
                        <a:pt x="1" y="22344"/>
                      </a:lnTo>
                      <a:lnTo>
                        <a:pt x="46" y="22344"/>
                      </a:lnTo>
                      <a:lnTo>
                        <a:pt x="46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50" name="Google Shape;1450;p38"/>
                <p:cNvSpPr/>
                <p:nvPr/>
              </p:nvSpPr>
              <p:spPr>
                <a:xfrm>
                  <a:off x="6121866" y="3126557"/>
                  <a:ext cx="3032" cy="14728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" h="22344" fill="none" extrusionOk="0">
                      <a:moveTo>
                        <a:pt x="1" y="0"/>
                      </a:moveTo>
                      <a:lnTo>
                        <a:pt x="1" y="22344"/>
                      </a:lnTo>
                      <a:lnTo>
                        <a:pt x="46" y="22344"/>
                      </a:lnTo>
                      <a:lnTo>
                        <a:pt x="46" y="0"/>
                      </a:lnTo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51" name="Google Shape;1451;p38"/>
                <p:cNvSpPr/>
                <p:nvPr/>
              </p:nvSpPr>
              <p:spPr>
                <a:xfrm>
                  <a:off x="5879397" y="3071250"/>
                  <a:ext cx="2952307" cy="784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883" h="1191" extrusionOk="0">
                      <a:moveTo>
                        <a:pt x="1" y="0"/>
                      </a:moveTo>
                      <a:lnTo>
                        <a:pt x="1" y="1191"/>
                      </a:lnTo>
                      <a:lnTo>
                        <a:pt x="76883" y="1191"/>
                      </a:lnTo>
                      <a:lnTo>
                        <a:pt x="76883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452" name="Google Shape;1452;p38"/>
                <p:cNvGrpSpPr/>
                <p:nvPr/>
              </p:nvGrpSpPr>
              <p:grpSpPr>
                <a:xfrm>
                  <a:off x="7199307" y="2862025"/>
                  <a:ext cx="245881" cy="210807"/>
                  <a:chOff x="5367757" y="-2469750"/>
                  <a:chExt cx="245881" cy="210807"/>
                </a:xfrm>
              </p:grpSpPr>
              <p:sp>
                <p:nvSpPr>
                  <p:cNvPr id="1453" name="Google Shape;1453;p38"/>
                  <p:cNvSpPr/>
                  <p:nvPr/>
                </p:nvSpPr>
                <p:spPr>
                  <a:xfrm>
                    <a:off x="5367757" y="-2442130"/>
                    <a:ext cx="84509" cy="1203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" h="1826" extrusionOk="0">
                        <a:moveTo>
                          <a:pt x="658" y="1"/>
                        </a:moveTo>
                        <a:lnTo>
                          <a:pt x="590" y="12"/>
                        </a:lnTo>
                        <a:lnTo>
                          <a:pt x="533" y="12"/>
                        </a:lnTo>
                        <a:lnTo>
                          <a:pt x="408" y="57"/>
                        </a:lnTo>
                        <a:lnTo>
                          <a:pt x="295" y="114"/>
                        </a:lnTo>
                        <a:lnTo>
                          <a:pt x="193" y="193"/>
                        </a:lnTo>
                        <a:lnTo>
                          <a:pt x="113" y="295"/>
                        </a:lnTo>
                        <a:lnTo>
                          <a:pt x="57" y="409"/>
                        </a:lnTo>
                        <a:lnTo>
                          <a:pt x="23" y="533"/>
                        </a:lnTo>
                        <a:lnTo>
                          <a:pt x="11" y="590"/>
                        </a:lnTo>
                        <a:lnTo>
                          <a:pt x="0" y="658"/>
                        </a:lnTo>
                        <a:lnTo>
                          <a:pt x="0" y="1168"/>
                        </a:lnTo>
                        <a:lnTo>
                          <a:pt x="11" y="1236"/>
                        </a:lnTo>
                        <a:lnTo>
                          <a:pt x="23" y="1304"/>
                        </a:lnTo>
                        <a:lnTo>
                          <a:pt x="57" y="1429"/>
                        </a:lnTo>
                        <a:lnTo>
                          <a:pt x="113" y="1542"/>
                        </a:lnTo>
                        <a:lnTo>
                          <a:pt x="193" y="1633"/>
                        </a:lnTo>
                        <a:lnTo>
                          <a:pt x="295" y="1712"/>
                        </a:lnTo>
                        <a:lnTo>
                          <a:pt x="408" y="1780"/>
                        </a:lnTo>
                        <a:lnTo>
                          <a:pt x="533" y="1814"/>
                        </a:lnTo>
                        <a:lnTo>
                          <a:pt x="590" y="1826"/>
                        </a:lnTo>
                        <a:lnTo>
                          <a:pt x="1281" y="1826"/>
                        </a:lnTo>
                        <a:lnTo>
                          <a:pt x="1281" y="1531"/>
                        </a:lnTo>
                        <a:lnTo>
                          <a:pt x="590" y="1531"/>
                        </a:lnTo>
                        <a:lnTo>
                          <a:pt x="522" y="1508"/>
                        </a:lnTo>
                        <a:lnTo>
                          <a:pt x="465" y="1474"/>
                        </a:lnTo>
                        <a:lnTo>
                          <a:pt x="408" y="1429"/>
                        </a:lnTo>
                        <a:lnTo>
                          <a:pt x="363" y="1372"/>
                        </a:lnTo>
                        <a:lnTo>
                          <a:pt x="329" y="1316"/>
                        </a:lnTo>
                        <a:lnTo>
                          <a:pt x="306" y="1248"/>
                        </a:lnTo>
                        <a:lnTo>
                          <a:pt x="295" y="1168"/>
                        </a:lnTo>
                        <a:lnTo>
                          <a:pt x="295" y="658"/>
                        </a:lnTo>
                        <a:lnTo>
                          <a:pt x="306" y="590"/>
                        </a:lnTo>
                        <a:lnTo>
                          <a:pt x="329" y="522"/>
                        </a:lnTo>
                        <a:lnTo>
                          <a:pt x="363" y="454"/>
                        </a:lnTo>
                        <a:lnTo>
                          <a:pt x="408" y="409"/>
                        </a:lnTo>
                        <a:lnTo>
                          <a:pt x="465" y="363"/>
                        </a:lnTo>
                        <a:lnTo>
                          <a:pt x="522" y="329"/>
                        </a:lnTo>
                        <a:lnTo>
                          <a:pt x="590" y="307"/>
                        </a:lnTo>
                        <a:lnTo>
                          <a:pt x="658" y="295"/>
                        </a:lnTo>
                        <a:lnTo>
                          <a:pt x="1281" y="295"/>
                        </a:lnTo>
                        <a:lnTo>
                          <a:pt x="1281" y="1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54" name="Google Shape;1454;p38"/>
                  <p:cNvSpPr/>
                  <p:nvPr/>
                </p:nvSpPr>
                <p:spPr>
                  <a:xfrm>
                    <a:off x="5421546" y="-2469750"/>
                    <a:ext cx="165196" cy="19953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506" h="3027" extrusionOk="0">
                        <a:moveTo>
                          <a:pt x="0" y="0"/>
                        </a:moveTo>
                        <a:lnTo>
                          <a:pt x="0" y="2891"/>
                        </a:lnTo>
                        <a:lnTo>
                          <a:pt x="12" y="2948"/>
                        </a:lnTo>
                        <a:lnTo>
                          <a:pt x="46" y="2982"/>
                        </a:lnTo>
                        <a:lnTo>
                          <a:pt x="80" y="3016"/>
                        </a:lnTo>
                        <a:lnTo>
                          <a:pt x="136" y="3027"/>
                        </a:lnTo>
                        <a:lnTo>
                          <a:pt x="2370" y="3027"/>
                        </a:lnTo>
                        <a:lnTo>
                          <a:pt x="2426" y="3016"/>
                        </a:lnTo>
                        <a:lnTo>
                          <a:pt x="2460" y="2982"/>
                        </a:lnTo>
                        <a:lnTo>
                          <a:pt x="2494" y="2948"/>
                        </a:lnTo>
                        <a:lnTo>
                          <a:pt x="2506" y="2891"/>
                        </a:lnTo>
                        <a:lnTo>
                          <a:pt x="2506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55" name="Google Shape;1455;p38"/>
                  <p:cNvSpPr/>
                  <p:nvPr/>
                </p:nvSpPr>
                <p:spPr>
                  <a:xfrm>
                    <a:off x="5394651" y="-2297900"/>
                    <a:ext cx="218986" cy="3895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22" h="591" extrusionOk="0">
                        <a:moveTo>
                          <a:pt x="0" y="1"/>
                        </a:moveTo>
                        <a:lnTo>
                          <a:pt x="12" y="23"/>
                        </a:lnTo>
                        <a:lnTo>
                          <a:pt x="23" y="91"/>
                        </a:lnTo>
                        <a:lnTo>
                          <a:pt x="57" y="182"/>
                        </a:lnTo>
                        <a:lnTo>
                          <a:pt x="91" y="239"/>
                        </a:lnTo>
                        <a:lnTo>
                          <a:pt x="136" y="295"/>
                        </a:lnTo>
                        <a:lnTo>
                          <a:pt x="182" y="341"/>
                        </a:lnTo>
                        <a:lnTo>
                          <a:pt x="250" y="397"/>
                        </a:lnTo>
                        <a:lnTo>
                          <a:pt x="318" y="454"/>
                        </a:lnTo>
                        <a:lnTo>
                          <a:pt x="408" y="488"/>
                        </a:lnTo>
                        <a:lnTo>
                          <a:pt x="522" y="533"/>
                        </a:lnTo>
                        <a:lnTo>
                          <a:pt x="635" y="556"/>
                        </a:lnTo>
                        <a:lnTo>
                          <a:pt x="782" y="579"/>
                        </a:lnTo>
                        <a:lnTo>
                          <a:pt x="941" y="590"/>
                        </a:lnTo>
                        <a:lnTo>
                          <a:pt x="2381" y="590"/>
                        </a:lnTo>
                        <a:lnTo>
                          <a:pt x="2540" y="579"/>
                        </a:lnTo>
                        <a:lnTo>
                          <a:pt x="2676" y="556"/>
                        </a:lnTo>
                        <a:lnTo>
                          <a:pt x="2800" y="533"/>
                        </a:lnTo>
                        <a:lnTo>
                          <a:pt x="2914" y="488"/>
                        </a:lnTo>
                        <a:lnTo>
                          <a:pt x="3004" y="454"/>
                        </a:lnTo>
                        <a:lnTo>
                          <a:pt x="3072" y="397"/>
                        </a:lnTo>
                        <a:lnTo>
                          <a:pt x="3140" y="341"/>
                        </a:lnTo>
                        <a:lnTo>
                          <a:pt x="3186" y="295"/>
                        </a:lnTo>
                        <a:lnTo>
                          <a:pt x="3231" y="239"/>
                        </a:lnTo>
                        <a:lnTo>
                          <a:pt x="3265" y="182"/>
                        </a:lnTo>
                        <a:lnTo>
                          <a:pt x="3299" y="91"/>
                        </a:lnTo>
                        <a:lnTo>
                          <a:pt x="3310" y="23"/>
                        </a:lnTo>
                        <a:lnTo>
                          <a:pt x="3322" y="1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56" name="Google Shape;1456;p38"/>
                  <p:cNvSpPr/>
                  <p:nvPr/>
                </p:nvSpPr>
                <p:spPr>
                  <a:xfrm>
                    <a:off x="5394651" y="-2297900"/>
                    <a:ext cx="218986" cy="3895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22" h="591" extrusionOk="0">
                        <a:moveTo>
                          <a:pt x="0" y="1"/>
                        </a:moveTo>
                        <a:lnTo>
                          <a:pt x="12" y="23"/>
                        </a:lnTo>
                        <a:lnTo>
                          <a:pt x="23" y="91"/>
                        </a:lnTo>
                        <a:lnTo>
                          <a:pt x="57" y="182"/>
                        </a:lnTo>
                        <a:lnTo>
                          <a:pt x="91" y="239"/>
                        </a:lnTo>
                        <a:lnTo>
                          <a:pt x="136" y="295"/>
                        </a:lnTo>
                        <a:lnTo>
                          <a:pt x="182" y="341"/>
                        </a:lnTo>
                        <a:lnTo>
                          <a:pt x="250" y="397"/>
                        </a:lnTo>
                        <a:lnTo>
                          <a:pt x="318" y="454"/>
                        </a:lnTo>
                        <a:lnTo>
                          <a:pt x="408" y="488"/>
                        </a:lnTo>
                        <a:lnTo>
                          <a:pt x="522" y="533"/>
                        </a:lnTo>
                        <a:lnTo>
                          <a:pt x="635" y="556"/>
                        </a:lnTo>
                        <a:lnTo>
                          <a:pt x="782" y="579"/>
                        </a:lnTo>
                        <a:lnTo>
                          <a:pt x="941" y="590"/>
                        </a:lnTo>
                        <a:lnTo>
                          <a:pt x="2381" y="590"/>
                        </a:lnTo>
                        <a:lnTo>
                          <a:pt x="2540" y="579"/>
                        </a:lnTo>
                        <a:lnTo>
                          <a:pt x="2676" y="556"/>
                        </a:lnTo>
                        <a:lnTo>
                          <a:pt x="2800" y="533"/>
                        </a:lnTo>
                        <a:lnTo>
                          <a:pt x="2914" y="488"/>
                        </a:lnTo>
                        <a:lnTo>
                          <a:pt x="3004" y="454"/>
                        </a:lnTo>
                        <a:lnTo>
                          <a:pt x="3072" y="397"/>
                        </a:lnTo>
                        <a:lnTo>
                          <a:pt x="3140" y="341"/>
                        </a:lnTo>
                        <a:lnTo>
                          <a:pt x="3186" y="295"/>
                        </a:lnTo>
                        <a:lnTo>
                          <a:pt x="3231" y="239"/>
                        </a:lnTo>
                        <a:lnTo>
                          <a:pt x="3265" y="182"/>
                        </a:lnTo>
                        <a:lnTo>
                          <a:pt x="3299" y="91"/>
                        </a:lnTo>
                        <a:lnTo>
                          <a:pt x="3310" y="23"/>
                        </a:lnTo>
                        <a:lnTo>
                          <a:pt x="3322" y="1"/>
                        </a:lnTo>
                        <a:close/>
                      </a:path>
                    </a:pathLst>
                  </a:custGeom>
                  <a:solidFill>
                    <a:srgbClr val="0A0A0A">
                      <a:alpha val="1069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457" name="Google Shape;1457;p38"/>
                <p:cNvGrpSpPr/>
                <p:nvPr/>
              </p:nvGrpSpPr>
              <p:grpSpPr>
                <a:xfrm>
                  <a:off x="7536357" y="2927746"/>
                  <a:ext cx="239948" cy="145086"/>
                  <a:chOff x="5933407" y="-2404029"/>
                  <a:chExt cx="239948" cy="145086"/>
                </a:xfrm>
              </p:grpSpPr>
              <p:sp>
                <p:nvSpPr>
                  <p:cNvPr id="1458" name="Google Shape;1458;p38"/>
                  <p:cNvSpPr/>
                  <p:nvPr/>
                </p:nvSpPr>
                <p:spPr>
                  <a:xfrm>
                    <a:off x="5933407" y="-2387549"/>
                    <a:ext cx="69546" cy="792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55" h="1202" extrusionOk="0">
                        <a:moveTo>
                          <a:pt x="545" y="0"/>
                        </a:moveTo>
                        <a:lnTo>
                          <a:pt x="431" y="12"/>
                        </a:lnTo>
                        <a:lnTo>
                          <a:pt x="329" y="46"/>
                        </a:lnTo>
                        <a:lnTo>
                          <a:pt x="239" y="91"/>
                        </a:lnTo>
                        <a:lnTo>
                          <a:pt x="159" y="159"/>
                        </a:lnTo>
                        <a:lnTo>
                          <a:pt x="91" y="238"/>
                        </a:lnTo>
                        <a:lnTo>
                          <a:pt x="46" y="329"/>
                        </a:lnTo>
                        <a:lnTo>
                          <a:pt x="12" y="431"/>
                        </a:lnTo>
                        <a:lnTo>
                          <a:pt x="1" y="544"/>
                        </a:lnTo>
                        <a:lnTo>
                          <a:pt x="1" y="658"/>
                        </a:lnTo>
                        <a:lnTo>
                          <a:pt x="12" y="771"/>
                        </a:lnTo>
                        <a:lnTo>
                          <a:pt x="46" y="873"/>
                        </a:lnTo>
                        <a:lnTo>
                          <a:pt x="91" y="964"/>
                        </a:lnTo>
                        <a:lnTo>
                          <a:pt x="159" y="1043"/>
                        </a:lnTo>
                        <a:lnTo>
                          <a:pt x="239" y="1111"/>
                        </a:lnTo>
                        <a:lnTo>
                          <a:pt x="329" y="1157"/>
                        </a:lnTo>
                        <a:lnTo>
                          <a:pt x="431" y="1191"/>
                        </a:lnTo>
                        <a:lnTo>
                          <a:pt x="545" y="1202"/>
                        </a:lnTo>
                        <a:lnTo>
                          <a:pt x="1055" y="1202"/>
                        </a:lnTo>
                        <a:lnTo>
                          <a:pt x="1055" y="952"/>
                        </a:lnTo>
                        <a:lnTo>
                          <a:pt x="488" y="952"/>
                        </a:lnTo>
                        <a:lnTo>
                          <a:pt x="431" y="930"/>
                        </a:lnTo>
                        <a:lnTo>
                          <a:pt x="375" y="907"/>
                        </a:lnTo>
                        <a:lnTo>
                          <a:pt x="329" y="873"/>
                        </a:lnTo>
                        <a:lnTo>
                          <a:pt x="295" y="828"/>
                        </a:lnTo>
                        <a:lnTo>
                          <a:pt x="273" y="771"/>
                        </a:lnTo>
                        <a:lnTo>
                          <a:pt x="250" y="714"/>
                        </a:lnTo>
                        <a:lnTo>
                          <a:pt x="239" y="658"/>
                        </a:lnTo>
                        <a:lnTo>
                          <a:pt x="239" y="544"/>
                        </a:lnTo>
                        <a:lnTo>
                          <a:pt x="250" y="488"/>
                        </a:lnTo>
                        <a:lnTo>
                          <a:pt x="273" y="431"/>
                        </a:lnTo>
                        <a:lnTo>
                          <a:pt x="295" y="374"/>
                        </a:lnTo>
                        <a:lnTo>
                          <a:pt x="329" y="329"/>
                        </a:lnTo>
                        <a:lnTo>
                          <a:pt x="375" y="295"/>
                        </a:lnTo>
                        <a:lnTo>
                          <a:pt x="431" y="272"/>
                        </a:lnTo>
                        <a:lnTo>
                          <a:pt x="488" y="250"/>
                        </a:lnTo>
                        <a:lnTo>
                          <a:pt x="1055" y="250"/>
                        </a:lnTo>
                        <a:lnTo>
                          <a:pt x="1055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59" name="Google Shape;1459;p38"/>
                  <p:cNvSpPr/>
                  <p:nvPr/>
                </p:nvSpPr>
                <p:spPr>
                  <a:xfrm>
                    <a:off x="5981264" y="-2404029"/>
                    <a:ext cx="165196" cy="13381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506" h="2030" extrusionOk="0">
                        <a:moveTo>
                          <a:pt x="0" y="1"/>
                        </a:moveTo>
                        <a:lnTo>
                          <a:pt x="0" y="1894"/>
                        </a:lnTo>
                        <a:lnTo>
                          <a:pt x="11" y="1951"/>
                        </a:lnTo>
                        <a:lnTo>
                          <a:pt x="34" y="1985"/>
                        </a:lnTo>
                        <a:lnTo>
                          <a:pt x="79" y="2019"/>
                        </a:lnTo>
                        <a:lnTo>
                          <a:pt x="136" y="2030"/>
                        </a:lnTo>
                        <a:lnTo>
                          <a:pt x="2369" y="2030"/>
                        </a:lnTo>
                        <a:lnTo>
                          <a:pt x="2426" y="2019"/>
                        </a:lnTo>
                        <a:lnTo>
                          <a:pt x="2460" y="1985"/>
                        </a:lnTo>
                        <a:lnTo>
                          <a:pt x="2494" y="1951"/>
                        </a:lnTo>
                        <a:lnTo>
                          <a:pt x="2505" y="1894"/>
                        </a:lnTo>
                        <a:lnTo>
                          <a:pt x="2505" y="1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60" name="Google Shape;1460;p38"/>
                  <p:cNvSpPr/>
                  <p:nvPr/>
                </p:nvSpPr>
                <p:spPr>
                  <a:xfrm>
                    <a:off x="5954369" y="-2297900"/>
                    <a:ext cx="218986" cy="3895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22" h="591" extrusionOk="0">
                        <a:moveTo>
                          <a:pt x="0" y="1"/>
                        </a:moveTo>
                        <a:lnTo>
                          <a:pt x="11" y="23"/>
                        </a:lnTo>
                        <a:lnTo>
                          <a:pt x="23" y="91"/>
                        </a:lnTo>
                        <a:lnTo>
                          <a:pt x="57" y="182"/>
                        </a:lnTo>
                        <a:lnTo>
                          <a:pt x="91" y="239"/>
                        </a:lnTo>
                        <a:lnTo>
                          <a:pt x="125" y="295"/>
                        </a:lnTo>
                        <a:lnTo>
                          <a:pt x="181" y="341"/>
                        </a:lnTo>
                        <a:lnTo>
                          <a:pt x="238" y="397"/>
                        </a:lnTo>
                        <a:lnTo>
                          <a:pt x="317" y="454"/>
                        </a:lnTo>
                        <a:lnTo>
                          <a:pt x="408" y="488"/>
                        </a:lnTo>
                        <a:lnTo>
                          <a:pt x="521" y="533"/>
                        </a:lnTo>
                        <a:lnTo>
                          <a:pt x="635" y="556"/>
                        </a:lnTo>
                        <a:lnTo>
                          <a:pt x="782" y="579"/>
                        </a:lnTo>
                        <a:lnTo>
                          <a:pt x="941" y="590"/>
                        </a:lnTo>
                        <a:lnTo>
                          <a:pt x="2381" y="590"/>
                        </a:lnTo>
                        <a:lnTo>
                          <a:pt x="2539" y="579"/>
                        </a:lnTo>
                        <a:lnTo>
                          <a:pt x="2675" y="556"/>
                        </a:lnTo>
                        <a:lnTo>
                          <a:pt x="2800" y="533"/>
                        </a:lnTo>
                        <a:lnTo>
                          <a:pt x="2913" y="488"/>
                        </a:lnTo>
                        <a:lnTo>
                          <a:pt x="3004" y="454"/>
                        </a:lnTo>
                        <a:lnTo>
                          <a:pt x="3072" y="397"/>
                        </a:lnTo>
                        <a:lnTo>
                          <a:pt x="3140" y="341"/>
                        </a:lnTo>
                        <a:lnTo>
                          <a:pt x="3185" y="295"/>
                        </a:lnTo>
                        <a:lnTo>
                          <a:pt x="3231" y="239"/>
                        </a:lnTo>
                        <a:lnTo>
                          <a:pt x="3265" y="182"/>
                        </a:lnTo>
                        <a:lnTo>
                          <a:pt x="3299" y="91"/>
                        </a:lnTo>
                        <a:lnTo>
                          <a:pt x="3310" y="23"/>
                        </a:lnTo>
                        <a:lnTo>
                          <a:pt x="3322" y="1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61" name="Google Shape;1461;p38"/>
                  <p:cNvSpPr/>
                  <p:nvPr/>
                </p:nvSpPr>
                <p:spPr>
                  <a:xfrm>
                    <a:off x="5954369" y="-2297900"/>
                    <a:ext cx="218986" cy="3895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22" h="591" extrusionOk="0">
                        <a:moveTo>
                          <a:pt x="0" y="1"/>
                        </a:moveTo>
                        <a:lnTo>
                          <a:pt x="11" y="23"/>
                        </a:lnTo>
                        <a:lnTo>
                          <a:pt x="23" y="91"/>
                        </a:lnTo>
                        <a:lnTo>
                          <a:pt x="57" y="182"/>
                        </a:lnTo>
                        <a:lnTo>
                          <a:pt x="91" y="239"/>
                        </a:lnTo>
                        <a:lnTo>
                          <a:pt x="125" y="295"/>
                        </a:lnTo>
                        <a:lnTo>
                          <a:pt x="181" y="341"/>
                        </a:lnTo>
                        <a:lnTo>
                          <a:pt x="238" y="397"/>
                        </a:lnTo>
                        <a:lnTo>
                          <a:pt x="317" y="454"/>
                        </a:lnTo>
                        <a:lnTo>
                          <a:pt x="408" y="488"/>
                        </a:lnTo>
                        <a:lnTo>
                          <a:pt x="521" y="533"/>
                        </a:lnTo>
                        <a:lnTo>
                          <a:pt x="635" y="556"/>
                        </a:lnTo>
                        <a:lnTo>
                          <a:pt x="782" y="579"/>
                        </a:lnTo>
                        <a:lnTo>
                          <a:pt x="941" y="590"/>
                        </a:lnTo>
                        <a:lnTo>
                          <a:pt x="2381" y="590"/>
                        </a:lnTo>
                        <a:lnTo>
                          <a:pt x="2539" y="579"/>
                        </a:lnTo>
                        <a:lnTo>
                          <a:pt x="2675" y="556"/>
                        </a:lnTo>
                        <a:lnTo>
                          <a:pt x="2800" y="533"/>
                        </a:lnTo>
                        <a:lnTo>
                          <a:pt x="2913" y="488"/>
                        </a:lnTo>
                        <a:lnTo>
                          <a:pt x="3004" y="454"/>
                        </a:lnTo>
                        <a:lnTo>
                          <a:pt x="3072" y="397"/>
                        </a:lnTo>
                        <a:lnTo>
                          <a:pt x="3140" y="341"/>
                        </a:lnTo>
                        <a:lnTo>
                          <a:pt x="3185" y="295"/>
                        </a:lnTo>
                        <a:lnTo>
                          <a:pt x="3231" y="239"/>
                        </a:lnTo>
                        <a:lnTo>
                          <a:pt x="3265" y="182"/>
                        </a:lnTo>
                        <a:lnTo>
                          <a:pt x="3299" y="91"/>
                        </a:lnTo>
                        <a:lnTo>
                          <a:pt x="3310" y="23"/>
                        </a:lnTo>
                        <a:lnTo>
                          <a:pt x="3322" y="1"/>
                        </a:lnTo>
                        <a:close/>
                      </a:path>
                    </a:pathLst>
                  </a:custGeom>
                  <a:solidFill>
                    <a:srgbClr val="0A0A0A">
                      <a:alpha val="1069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1462" name="Google Shape;1462;p38"/>
              <p:cNvGrpSpPr/>
              <p:nvPr/>
            </p:nvGrpSpPr>
            <p:grpSpPr>
              <a:xfrm>
                <a:off x="5004575" y="1889725"/>
                <a:ext cx="2132899" cy="2709702"/>
                <a:chOff x="5004575" y="1889725"/>
                <a:chExt cx="2132899" cy="2709702"/>
              </a:xfrm>
            </p:grpSpPr>
            <p:sp>
              <p:nvSpPr>
                <p:cNvPr id="1463" name="Google Shape;1463;p38"/>
                <p:cNvSpPr/>
                <p:nvPr/>
              </p:nvSpPr>
              <p:spPr>
                <a:xfrm>
                  <a:off x="6318766" y="4414319"/>
                  <a:ext cx="213531" cy="1273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62" h="2482" extrusionOk="0">
                      <a:moveTo>
                        <a:pt x="459" y="0"/>
                      </a:moveTo>
                      <a:lnTo>
                        <a:pt x="344" y="268"/>
                      </a:lnTo>
                      <a:lnTo>
                        <a:pt x="249" y="535"/>
                      </a:lnTo>
                      <a:lnTo>
                        <a:pt x="153" y="859"/>
                      </a:lnTo>
                      <a:lnTo>
                        <a:pt x="58" y="1184"/>
                      </a:lnTo>
                      <a:lnTo>
                        <a:pt x="0" y="1508"/>
                      </a:lnTo>
                      <a:lnTo>
                        <a:pt x="0" y="1642"/>
                      </a:lnTo>
                      <a:lnTo>
                        <a:pt x="0" y="1756"/>
                      </a:lnTo>
                      <a:lnTo>
                        <a:pt x="39" y="1852"/>
                      </a:lnTo>
                      <a:lnTo>
                        <a:pt x="77" y="1928"/>
                      </a:lnTo>
                      <a:lnTo>
                        <a:pt x="249" y="2043"/>
                      </a:lnTo>
                      <a:lnTo>
                        <a:pt x="459" y="2157"/>
                      </a:lnTo>
                      <a:lnTo>
                        <a:pt x="707" y="2234"/>
                      </a:lnTo>
                      <a:lnTo>
                        <a:pt x="974" y="2310"/>
                      </a:lnTo>
                      <a:lnTo>
                        <a:pt x="1241" y="2367"/>
                      </a:lnTo>
                      <a:lnTo>
                        <a:pt x="1547" y="2405"/>
                      </a:lnTo>
                      <a:lnTo>
                        <a:pt x="2157" y="2463"/>
                      </a:lnTo>
                      <a:lnTo>
                        <a:pt x="2749" y="2482"/>
                      </a:lnTo>
                      <a:lnTo>
                        <a:pt x="3264" y="2463"/>
                      </a:lnTo>
                      <a:lnTo>
                        <a:pt x="3646" y="2444"/>
                      </a:lnTo>
                      <a:lnTo>
                        <a:pt x="3894" y="2425"/>
                      </a:lnTo>
                      <a:lnTo>
                        <a:pt x="3952" y="2405"/>
                      </a:lnTo>
                      <a:lnTo>
                        <a:pt x="4009" y="2386"/>
                      </a:lnTo>
                      <a:lnTo>
                        <a:pt x="4047" y="2348"/>
                      </a:lnTo>
                      <a:lnTo>
                        <a:pt x="4104" y="2291"/>
                      </a:lnTo>
                      <a:lnTo>
                        <a:pt x="4123" y="2234"/>
                      </a:lnTo>
                      <a:lnTo>
                        <a:pt x="4143" y="2176"/>
                      </a:lnTo>
                      <a:lnTo>
                        <a:pt x="4162" y="2100"/>
                      </a:lnTo>
                      <a:lnTo>
                        <a:pt x="4162" y="2024"/>
                      </a:lnTo>
                      <a:lnTo>
                        <a:pt x="4143" y="1947"/>
                      </a:lnTo>
                      <a:lnTo>
                        <a:pt x="4104" y="1871"/>
                      </a:lnTo>
                      <a:lnTo>
                        <a:pt x="4066" y="1776"/>
                      </a:lnTo>
                      <a:lnTo>
                        <a:pt x="4009" y="1699"/>
                      </a:lnTo>
                      <a:lnTo>
                        <a:pt x="3933" y="1623"/>
                      </a:lnTo>
                      <a:lnTo>
                        <a:pt x="3837" y="1527"/>
                      </a:lnTo>
                      <a:lnTo>
                        <a:pt x="3723" y="1451"/>
                      </a:lnTo>
                      <a:lnTo>
                        <a:pt x="3589" y="1394"/>
                      </a:lnTo>
                      <a:lnTo>
                        <a:pt x="2348" y="745"/>
                      </a:lnTo>
                      <a:lnTo>
                        <a:pt x="1394" y="248"/>
                      </a:lnTo>
                      <a:lnTo>
                        <a:pt x="459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64" name="Google Shape;1464;p38"/>
                <p:cNvSpPr/>
                <p:nvPr/>
              </p:nvSpPr>
              <p:spPr>
                <a:xfrm>
                  <a:off x="6326615" y="4166575"/>
                  <a:ext cx="157712" cy="2928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74" h="5708" extrusionOk="0">
                      <a:moveTo>
                        <a:pt x="0" y="0"/>
                      </a:moveTo>
                      <a:lnTo>
                        <a:pt x="153" y="5307"/>
                      </a:lnTo>
                      <a:lnTo>
                        <a:pt x="191" y="5364"/>
                      </a:lnTo>
                      <a:lnTo>
                        <a:pt x="229" y="5421"/>
                      </a:lnTo>
                      <a:lnTo>
                        <a:pt x="306" y="5497"/>
                      </a:lnTo>
                      <a:lnTo>
                        <a:pt x="401" y="5555"/>
                      </a:lnTo>
                      <a:lnTo>
                        <a:pt x="535" y="5631"/>
                      </a:lnTo>
                      <a:lnTo>
                        <a:pt x="706" y="5688"/>
                      </a:lnTo>
                      <a:lnTo>
                        <a:pt x="916" y="5707"/>
                      </a:lnTo>
                      <a:lnTo>
                        <a:pt x="1050" y="5707"/>
                      </a:lnTo>
                      <a:lnTo>
                        <a:pt x="1184" y="5688"/>
                      </a:lnTo>
                      <a:lnTo>
                        <a:pt x="1279" y="5650"/>
                      </a:lnTo>
                      <a:lnTo>
                        <a:pt x="1374" y="5593"/>
                      </a:lnTo>
                      <a:lnTo>
                        <a:pt x="1489" y="5478"/>
                      </a:lnTo>
                      <a:lnTo>
                        <a:pt x="1527" y="5440"/>
                      </a:lnTo>
                      <a:lnTo>
                        <a:pt x="3073" y="45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7E4B3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65" name="Google Shape;1465;p38"/>
                <p:cNvSpPr/>
                <p:nvPr/>
              </p:nvSpPr>
              <p:spPr>
                <a:xfrm>
                  <a:off x="6326615" y="4166575"/>
                  <a:ext cx="157712" cy="2928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74" h="5708" fill="none" extrusionOk="0">
                      <a:moveTo>
                        <a:pt x="0" y="0"/>
                      </a:moveTo>
                      <a:lnTo>
                        <a:pt x="153" y="5307"/>
                      </a:lnTo>
                      <a:lnTo>
                        <a:pt x="153" y="5307"/>
                      </a:lnTo>
                      <a:lnTo>
                        <a:pt x="191" y="5364"/>
                      </a:lnTo>
                      <a:lnTo>
                        <a:pt x="229" y="5421"/>
                      </a:lnTo>
                      <a:lnTo>
                        <a:pt x="306" y="5497"/>
                      </a:lnTo>
                      <a:lnTo>
                        <a:pt x="401" y="5555"/>
                      </a:lnTo>
                      <a:lnTo>
                        <a:pt x="535" y="5631"/>
                      </a:lnTo>
                      <a:lnTo>
                        <a:pt x="706" y="5688"/>
                      </a:lnTo>
                      <a:lnTo>
                        <a:pt x="916" y="5707"/>
                      </a:lnTo>
                      <a:lnTo>
                        <a:pt x="916" y="5707"/>
                      </a:lnTo>
                      <a:lnTo>
                        <a:pt x="1050" y="5707"/>
                      </a:lnTo>
                      <a:lnTo>
                        <a:pt x="1184" y="5688"/>
                      </a:lnTo>
                      <a:lnTo>
                        <a:pt x="1279" y="5650"/>
                      </a:lnTo>
                      <a:lnTo>
                        <a:pt x="1374" y="5593"/>
                      </a:lnTo>
                      <a:lnTo>
                        <a:pt x="1489" y="5478"/>
                      </a:lnTo>
                      <a:lnTo>
                        <a:pt x="1527" y="5440"/>
                      </a:lnTo>
                      <a:lnTo>
                        <a:pt x="3073" y="458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66" name="Google Shape;1466;p38"/>
                <p:cNvSpPr/>
                <p:nvPr/>
              </p:nvSpPr>
              <p:spPr>
                <a:xfrm>
                  <a:off x="5558858" y="3178469"/>
                  <a:ext cx="1017532" cy="11046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833" h="21532" extrusionOk="0">
                      <a:moveTo>
                        <a:pt x="7139" y="0"/>
                      </a:moveTo>
                      <a:lnTo>
                        <a:pt x="6719" y="19"/>
                      </a:lnTo>
                      <a:lnTo>
                        <a:pt x="0" y="363"/>
                      </a:lnTo>
                      <a:lnTo>
                        <a:pt x="57" y="974"/>
                      </a:lnTo>
                      <a:lnTo>
                        <a:pt x="96" y="1565"/>
                      </a:lnTo>
                      <a:lnTo>
                        <a:pt x="134" y="2634"/>
                      </a:lnTo>
                      <a:lnTo>
                        <a:pt x="172" y="3131"/>
                      </a:lnTo>
                      <a:lnTo>
                        <a:pt x="210" y="3589"/>
                      </a:lnTo>
                      <a:lnTo>
                        <a:pt x="286" y="4028"/>
                      </a:lnTo>
                      <a:lnTo>
                        <a:pt x="382" y="4428"/>
                      </a:lnTo>
                      <a:lnTo>
                        <a:pt x="439" y="4638"/>
                      </a:lnTo>
                      <a:lnTo>
                        <a:pt x="535" y="4829"/>
                      </a:lnTo>
                      <a:lnTo>
                        <a:pt x="611" y="5001"/>
                      </a:lnTo>
                      <a:lnTo>
                        <a:pt x="725" y="5192"/>
                      </a:lnTo>
                      <a:lnTo>
                        <a:pt x="840" y="5364"/>
                      </a:lnTo>
                      <a:lnTo>
                        <a:pt x="974" y="5536"/>
                      </a:lnTo>
                      <a:lnTo>
                        <a:pt x="1126" y="5688"/>
                      </a:lnTo>
                      <a:lnTo>
                        <a:pt x="1298" y="5841"/>
                      </a:lnTo>
                      <a:lnTo>
                        <a:pt x="1470" y="5994"/>
                      </a:lnTo>
                      <a:lnTo>
                        <a:pt x="1680" y="6146"/>
                      </a:lnTo>
                      <a:lnTo>
                        <a:pt x="1909" y="6280"/>
                      </a:lnTo>
                      <a:lnTo>
                        <a:pt x="2157" y="6433"/>
                      </a:lnTo>
                      <a:lnTo>
                        <a:pt x="2443" y="6566"/>
                      </a:lnTo>
                      <a:lnTo>
                        <a:pt x="2749" y="6681"/>
                      </a:lnTo>
                      <a:lnTo>
                        <a:pt x="3073" y="6815"/>
                      </a:lnTo>
                      <a:lnTo>
                        <a:pt x="3417" y="6929"/>
                      </a:lnTo>
                      <a:lnTo>
                        <a:pt x="3894" y="7082"/>
                      </a:lnTo>
                      <a:lnTo>
                        <a:pt x="4371" y="7196"/>
                      </a:lnTo>
                      <a:lnTo>
                        <a:pt x="4829" y="7311"/>
                      </a:lnTo>
                      <a:lnTo>
                        <a:pt x="5287" y="7387"/>
                      </a:lnTo>
                      <a:lnTo>
                        <a:pt x="5746" y="7464"/>
                      </a:lnTo>
                      <a:lnTo>
                        <a:pt x="6185" y="7521"/>
                      </a:lnTo>
                      <a:lnTo>
                        <a:pt x="6624" y="7578"/>
                      </a:lnTo>
                      <a:lnTo>
                        <a:pt x="7044" y="7597"/>
                      </a:lnTo>
                      <a:lnTo>
                        <a:pt x="7883" y="7635"/>
                      </a:lnTo>
                      <a:lnTo>
                        <a:pt x="8685" y="7635"/>
                      </a:lnTo>
                      <a:lnTo>
                        <a:pt x="9430" y="7616"/>
                      </a:lnTo>
                      <a:lnTo>
                        <a:pt x="10136" y="7597"/>
                      </a:lnTo>
                      <a:lnTo>
                        <a:pt x="11262" y="7559"/>
                      </a:lnTo>
                      <a:lnTo>
                        <a:pt x="11758" y="7559"/>
                      </a:lnTo>
                      <a:lnTo>
                        <a:pt x="12216" y="7578"/>
                      </a:lnTo>
                      <a:lnTo>
                        <a:pt x="12617" y="7616"/>
                      </a:lnTo>
                      <a:lnTo>
                        <a:pt x="12808" y="7654"/>
                      </a:lnTo>
                      <a:lnTo>
                        <a:pt x="12980" y="7693"/>
                      </a:lnTo>
                      <a:lnTo>
                        <a:pt x="13133" y="7769"/>
                      </a:lnTo>
                      <a:lnTo>
                        <a:pt x="13266" y="7826"/>
                      </a:lnTo>
                      <a:lnTo>
                        <a:pt x="13400" y="7922"/>
                      </a:lnTo>
                      <a:lnTo>
                        <a:pt x="13514" y="8017"/>
                      </a:lnTo>
                      <a:lnTo>
                        <a:pt x="13400" y="9143"/>
                      </a:lnTo>
                      <a:lnTo>
                        <a:pt x="13324" y="10289"/>
                      </a:lnTo>
                      <a:lnTo>
                        <a:pt x="13171" y="12617"/>
                      </a:lnTo>
                      <a:lnTo>
                        <a:pt x="13056" y="14889"/>
                      </a:lnTo>
                      <a:lnTo>
                        <a:pt x="12980" y="16989"/>
                      </a:lnTo>
                      <a:lnTo>
                        <a:pt x="12923" y="18802"/>
                      </a:lnTo>
                      <a:lnTo>
                        <a:pt x="12904" y="20253"/>
                      </a:lnTo>
                      <a:lnTo>
                        <a:pt x="12865" y="21532"/>
                      </a:lnTo>
                      <a:lnTo>
                        <a:pt x="19413" y="21493"/>
                      </a:lnTo>
                      <a:lnTo>
                        <a:pt x="19470" y="20921"/>
                      </a:lnTo>
                      <a:lnTo>
                        <a:pt x="19584" y="19375"/>
                      </a:lnTo>
                      <a:lnTo>
                        <a:pt x="19661" y="18306"/>
                      </a:lnTo>
                      <a:lnTo>
                        <a:pt x="19718" y="17103"/>
                      </a:lnTo>
                      <a:lnTo>
                        <a:pt x="19775" y="15786"/>
                      </a:lnTo>
                      <a:lnTo>
                        <a:pt x="19813" y="14393"/>
                      </a:lnTo>
                      <a:lnTo>
                        <a:pt x="19833" y="12961"/>
                      </a:lnTo>
                      <a:lnTo>
                        <a:pt x="19813" y="11510"/>
                      </a:lnTo>
                      <a:lnTo>
                        <a:pt x="19775" y="10079"/>
                      </a:lnTo>
                      <a:lnTo>
                        <a:pt x="19737" y="9372"/>
                      </a:lnTo>
                      <a:lnTo>
                        <a:pt x="19680" y="8685"/>
                      </a:lnTo>
                      <a:lnTo>
                        <a:pt x="19623" y="8036"/>
                      </a:lnTo>
                      <a:lnTo>
                        <a:pt x="19527" y="7387"/>
                      </a:lnTo>
                      <a:lnTo>
                        <a:pt x="19451" y="6795"/>
                      </a:lnTo>
                      <a:lnTo>
                        <a:pt x="19336" y="6223"/>
                      </a:lnTo>
                      <a:lnTo>
                        <a:pt x="19222" y="5688"/>
                      </a:lnTo>
                      <a:lnTo>
                        <a:pt x="19069" y="5192"/>
                      </a:lnTo>
                      <a:lnTo>
                        <a:pt x="18916" y="4734"/>
                      </a:lnTo>
                      <a:lnTo>
                        <a:pt x="18745" y="4333"/>
                      </a:lnTo>
                      <a:lnTo>
                        <a:pt x="18611" y="4104"/>
                      </a:lnTo>
                      <a:lnTo>
                        <a:pt x="18496" y="3894"/>
                      </a:lnTo>
                      <a:lnTo>
                        <a:pt x="18344" y="3684"/>
                      </a:lnTo>
                      <a:lnTo>
                        <a:pt x="18191" y="3474"/>
                      </a:lnTo>
                      <a:lnTo>
                        <a:pt x="17866" y="3092"/>
                      </a:lnTo>
                      <a:lnTo>
                        <a:pt x="17504" y="2730"/>
                      </a:lnTo>
                      <a:lnTo>
                        <a:pt x="17122" y="2405"/>
                      </a:lnTo>
                      <a:lnTo>
                        <a:pt x="16702" y="2100"/>
                      </a:lnTo>
                      <a:lnTo>
                        <a:pt x="16263" y="1813"/>
                      </a:lnTo>
                      <a:lnTo>
                        <a:pt x="15824" y="1565"/>
                      </a:lnTo>
                      <a:lnTo>
                        <a:pt x="15347" y="1336"/>
                      </a:lnTo>
                      <a:lnTo>
                        <a:pt x="14851" y="1126"/>
                      </a:lnTo>
                      <a:lnTo>
                        <a:pt x="14354" y="954"/>
                      </a:lnTo>
                      <a:lnTo>
                        <a:pt x="13839" y="783"/>
                      </a:lnTo>
                      <a:lnTo>
                        <a:pt x="13343" y="649"/>
                      </a:lnTo>
                      <a:lnTo>
                        <a:pt x="12827" y="515"/>
                      </a:lnTo>
                      <a:lnTo>
                        <a:pt x="12312" y="401"/>
                      </a:lnTo>
                      <a:lnTo>
                        <a:pt x="11796" y="325"/>
                      </a:lnTo>
                      <a:lnTo>
                        <a:pt x="11300" y="229"/>
                      </a:lnTo>
                      <a:lnTo>
                        <a:pt x="10804" y="172"/>
                      </a:lnTo>
                      <a:lnTo>
                        <a:pt x="9869" y="76"/>
                      </a:lnTo>
                      <a:lnTo>
                        <a:pt x="9010" y="19"/>
                      </a:lnTo>
                      <a:lnTo>
                        <a:pt x="8246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67" name="Google Shape;1467;p38"/>
                <p:cNvSpPr/>
                <p:nvPr/>
              </p:nvSpPr>
              <p:spPr>
                <a:xfrm>
                  <a:off x="6318766" y="4414319"/>
                  <a:ext cx="213531" cy="1273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62" h="2482" fill="none" extrusionOk="0">
                      <a:moveTo>
                        <a:pt x="459" y="0"/>
                      </a:moveTo>
                      <a:lnTo>
                        <a:pt x="459" y="0"/>
                      </a:lnTo>
                      <a:lnTo>
                        <a:pt x="344" y="268"/>
                      </a:lnTo>
                      <a:lnTo>
                        <a:pt x="249" y="535"/>
                      </a:lnTo>
                      <a:lnTo>
                        <a:pt x="153" y="859"/>
                      </a:lnTo>
                      <a:lnTo>
                        <a:pt x="58" y="1184"/>
                      </a:lnTo>
                      <a:lnTo>
                        <a:pt x="0" y="1508"/>
                      </a:lnTo>
                      <a:lnTo>
                        <a:pt x="0" y="1642"/>
                      </a:lnTo>
                      <a:lnTo>
                        <a:pt x="0" y="1756"/>
                      </a:lnTo>
                      <a:lnTo>
                        <a:pt x="39" y="1852"/>
                      </a:lnTo>
                      <a:lnTo>
                        <a:pt x="77" y="1928"/>
                      </a:lnTo>
                      <a:lnTo>
                        <a:pt x="77" y="1928"/>
                      </a:lnTo>
                      <a:lnTo>
                        <a:pt x="249" y="2043"/>
                      </a:lnTo>
                      <a:lnTo>
                        <a:pt x="459" y="2157"/>
                      </a:lnTo>
                      <a:lnTo>
                        <a:pt x="707" y="2234"/>
                      </a:lnTo>
                      <a:lnTo>
                        <a:pt x="974" y="2310"/>
                      </a:lnTo>
                      <a:lnTo>
                        <a:pt x="1241" y="2367"/>
                      </a:lnTo>
                      <a:lnTo>
                        <a:pt x="1547" y="2405"/>
                      </a:lnTo>
                      <a:lnTo>
                        <a:pt x="2157" y="2463"/>
                      </a:lnTo>
                      <a:lnTo>
                        <a:pt x="2749" y="2482"/>
                      </a:lnTo>
                      <a:lnTo>
                        <a:pt x="3264" y="2463"/>
                      </a:lnTo>
                      <a:lnTo>
                        <a:pt x="3646" y="2444"/>
                      </a:lnTo>
                      <a:lnTo>
                        <a:pt x="3894" y="2425"/>
                      </a:lnTo>
                      <a:lnTo>
                        <a:pt x="3894" y="2425"/>
                      </a:lnTo>
                      <a:lnTo>
                        <a:pt x="3952" y="2405"/>
                      </a:lnTo>
                      <a:lnTo>
                        <a:pt x="4009" y="2386"/>
                      </a:lnTo>
                      <a:lnTo>
                        <a:pt x="4047" y="2348"/>
                      </a:lnTo>
                      <a:lnTo>
                        <a:pt x="4104" y="2291"/>
                      </a:lnTo>
                      <a:lnTo>
                        <a:pt x="4123" y="2234"/>
                      </a:lnTo>
                      <a:lnTo>
                        <a:pt x="4143" y="2176"/>
                      </a:lnTo>
                      <a:lnTo>
                        <a:pt x="4162" y="2100"/>
                      </a:lnTo>
                      <a:lnTo>
                        <a:pt x="4162" y="2024"/>
                      </a:lnTo>
                      <a:lnTo>
                        <a:pt x="4143" y="1947"/>
                      </a:lnTo>
                      <a:lnTo>
                        <a:pt x="4104" y="1871"/>
                      </a:lnTo>
                      <a:lnTo>
                        <a:pt x="4066" y="1776"/>
                      </a:lnTo>
                      <a:lnTo>
                        <a:pt x="4009" y="1699"/>
                      </a:lnTo>
                      <a:lnTo>
                        <a:pt x="3933" y="1623"/>
                      </a:lnTo>
                      <a:lnTo>
                        <a:pt x="3837" y="1527"/>
                      </a:lnTo>
                      <a:lnTo>
                        <a:pt x="3723" y="1451"/>
                      </a:lnTo>
                      <a:lnTo>
                        <a:pt x="3589" y="1394"/>
                      </a:lnTo>
                      <a:lnTo>
                        <a:pt x="3589" y="1394"/>
                      </a:lnTo>
                      <a:lnTo>
                        <a:pt x="2348" y="745"/>
                      </a:lnTo>
                      <a:lnTo>
                        <a:pt x="1394" y="248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68" name="Google Shape;1468;p38"/>
                <p:cNvSpPr/>
                <p:nvPr/>
              </p:nvSpPr>
              <p:spPr>
                <a:xfrm>
                  <a:off x="5558858" y="3178469"/>
                  <a:ext cx="1017532" cy="11046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833" h="21532" extrusionOk="0">
                      <a:moveTo>
                        <a:pt x="7139" y="0"/>
                      </a:moveTo>
                      <a:lnTo>
                        <a:pt x="6719" y="19"/>
                      </a:lnTo>
                      <a:lnTo>
                        <a:pt x="0" y="363"/>
                      </a:lnTo>
                      <a:lnTo>
                        <a:pt x="57" y="974"/>
                      </a:lnTo>
                      <a:lnTo>
                        <a:pt x="96" y="1565"/>
                      </a:lnTo>
                      <a:lnTo>
                        <a:pt x="134" y="2634"/>
                      </a:lnTo>
                      <a:lnTo>
                        <a:pt x="172" y="3131"/>
                      </a:lnTo>
                      <a:lnTo>
                        <a:pt x="210" y="3589"/>
                      </a:lnTo>
                      <a:lnTo>
                        <a:pt x="286" y="4028"/>
                      </a:lnTo>
                      <a:lnTo>
                        <a:pt x="382" y="4428"/>
                      </a:lnTo>
                      <a:lnTo>
                        <a:pt x="439" y="4638"/>
                      </a:lnTo>
                      <a:lnTo>
                        <a:pt x="535" y="4829"/>
                      </a:lnTo>
                      <a:lnTo>
                        <a:pt x="611" y="5001"/>
                      </a:lnTo>
                      <a:lnTo>
                        <a:pt x="725" y="5192"/>
                      </a:lnTo>
                      <a:lnTo>
                        <a:pt x="840" y="5364"/>
                      </a:lnTo>
                      <a:lnTo>
                        <a:pt x="974" y="5536"/>
                      </a:lnTo>
                      <a:lnTo>
                        <a:pt x="1126" y="5688"/>
                      </a:lnTo>
                      <a:lnTo>
                        <a:pt x="1298" y="5841"/>
                      </a:lnTo>
                      <a:lnTo>
                        <a:pt x="1470" y="5994"/>
                      </a:lnTo>
                      <a:lnTo>
                        <a:pt x="1680" y="6146"/>
                      </a:lnTo>
                      <a:lnTo>
                        <a:pt x="1909" y="6280"/>
                      </a:lnTo>
                      <a:lnTo>
                        <a:pt x="2157" y="6433"/>
                      </a:lnTo>
                      <a:lnTo>
                        <a:pt x="2443" y="6566"/>
                      </a:lnTo>
                      <a:lnTo>
                        <a:pt x="2749" y="6681"/>
                      </a:lnTo>
                      <a:lnTo>
                        <a:pt x="3073" y="6815"/>
                      </a:lnTo>
                      <a:lnTo>
                        <a:pt x="3417" y="6929"/>
                      </a:lnTo>
                      <a:lnTo>
                        <a:pt x="3894" y="7082"/>
                      </a:lnTo>
                      <a:lnTo>
                        <a:pt x="4371" y="7196"/>
                      </a:lnTo>
                      <a:lnTo>
                        <a:pt x="4829" y="7311"/>
                      </a:lnTo>
                      <a:lnTo>
                        <a:pt x="5287" y="7387"/>
                      </a:lnTo>
                      <a:lnTo>
                        <a:pt x="5746" y="7464"/>
                      </a:lnTo>
                      <a:lnTo>
                        <a:pt x="6185" y="7521"/>
                      </a:lnTo>
                      <a:lnTo>
                        <a:pt x="6624" y="7578"/>
                      </a:lnTo>
                      <a:lnTo>
                        <a:pt x="7044" y="7597"/>
                      </a:lnTo>
                      <a:lnTo>
                        <a:pt x="7883" y="7635"/>
                      </a:lnTo>
                      <a:lnTo>
                        <a:pt x="8685" y="7635"/>
                      </a:lnTo>
                      <a:lnTo>
                        <a:pt x="9430" y="7616"/>
                      </a:lnTo>
                      <a:lnTo>
                        <a:pt x="10136" y="7597"/>
                      </a:lnTo>
                      <a:lnTo>
                        <a:pt x="11262" y="7559"/>
                      </a:lnTo>
                      <a:lnTo>
                        <a:pt x="11758" y="7559"/>
                      </a:lnTo>
                      <a:lnTo>
                        <a:pt x="12216" y="7578"/>
                      </a:lnTo>
                      <a:lnTo>
                        <a:pt x="12617" y="7616"/>
                      </a:lnTo>
                      <a:lnTo>
                        <a:pt x="12808" y="7654"/>
                      </a:lnTo>
                      <a:lnTo>
                        <a:pt x="12980" y="7693"/>
                      </a:lnTo>
                      <a:lnTo>
                        <a:pt x="13133" y="7769"/>
                      </a:lnTo>
                      <a:lnTo>
                        <a:pt x="13266" y="7826"/>
                      </a:lnTo>
                      <a:lnTo>
                        <a:pt x="13400" y="7922"/>
                      </a:lnTo>
                      <a:lnTo>
                        <a:pt x="13514" y="8017"/>
                      </a:lnTo>
                      <a:lnTo>
                        <a:pt x="13400" y="9143"/>
                      </a:lnTo>
                      <a:lnTo>
                        <a:pt x="13324" y="10289"/>
                      </a:lnTo>
                      <a:lnTo>
                        <a:pt x="13171" y="12617"/>
                      </a:lnTo>
                      <a:lnTo>
                        <a:pt x="13056" y="14889"/>
                      </a:lnTo>
                      <a:lnTo>
                        <a:pt x="12980" y="16989"/>
                      </a:lnTo>
                      <a:lnTo>
                        <a:pt x="12923" y="18802"/>
                      </a:lnTo>
                      <a:lnTo>
                        <a:pt x="12904" y="20253"/>
                      </a:lnTo>
                      <a:lnTo>
                        <a:pt x="12865" y="21532"/>
                      </a:lnTo>
                      <a:lnTo>
                        <a:pt x="19413" y="21493"/>
                      </a:lnTo>
                      <a:lnTo>
                        <a:pt x="19470" y="20921"/>
                      </a:lnTo>
                      <a:lnTo>
                        <a:pt x="19584" y="19375"/>
                      </a:lnTo>
                      <a:lnTo>
                        <a:pt x="19661" y="18306"/>
                      </a:lnTo>
                      <a:lnTo>
                        <a:pt x="19718" y="17103"/>
                      </a:lnTo>
                      <a:lnTo>
                        <a:pt x="19775" y="15786"/>
                      </a:lnTo>
                      <a:lnTo>
                        <a:pt x="19813" y="14393"/>
                      </a:lnTo>
                      <a:lnTo>
                        <a:pt x="19833" y="12961"/>
                      </a:lnTo>
                      <a:lnTo>
                        <a:pt x="19813" y="11510"/>
                      </a:lnTo>
                      <a:lnTo>
                        <a:pt x="19775" y="10079"/>
                      </a:lnTo>
                      <a:lnTo>
                        <a:pt x="19737" y="9372"/>
                      </a:lnTo>
                      <a:lnTo>
                        <a:pt x="19680" y="8685"/>
                      </a:lnTo>
                      <a:lnTo>
                        <a:pt x="19623" y="8036"/>
                      </a:lnTo>
                      <a:lnTo>
                        <a:pt x="19527" y="7387"/>
                      </a:lnTo>
                      <a:lnTo>
                        <a:pt x="19451" y="6795"/>
                      </a:lnTo>
                      <a:lnTo>
                        <a:pt x="19336" y="6223"/>
                      </a:lnTo>
                      <a:lnTo>
                        <a:pt x="19222" y="5688"/>
                      </a:lnTo>
                      <a:lnTo>
                        <a:pt x="19069" y="5192"/>
                      </a:lnTo>
                      <a:lnTo>
                        <a:pt x="18916" y="4734"/>
                      </a:lnTo>
                      <a:lnTo>
                        <a:pt x="18745" y="4333"/>
                      </a:lnTo>
                      <a:lnTo>
                        <a:pt x="18611" y="4104"/>
                      </a:lnTo>
                      <a:lnTo>
                        <a:pt x="18496" y="3894"/>
                      </a:lnTo>
                      <a:lnTo>
                        <a:pt x="18344" y="3684"/>
                      </a:lnTo>
                      <a:lnTo>
                        <a:pt x="18191" y="3474"/>
                      </a:lnTo>
                      <a:lnTo>
                        <a:pt x="17866" y="3092"/>
                      </a:lnTo>
                      <a:lnTo>
                        <a:pt x="17504" y="2730"/>
                      </a:lnTo>
                      <a:lnTo>
                        <a:pt x="17122" y="2405"/>
                      </a:lnTo>
                      <a:lnTo>
                        <a:pt x="16702" y="2100"/>
                      </a:lnTo>
                      <a:lnTo>
                        <a:pt x="16263" y="1813"/>
                      </a:lnTo>
                      <a:lnTo>
                        <a:pt x="15824" y="1565"/>
                      </a:lnTo>
                      <a:lnTo>
                        <a:pt x="15347" y="1336"/>
                      </a:lnTo>
                      <a:lnTo>
                        <a:pt x="14851" y="1126"/>
                      </a:lnTo>
                      <a:lnTo>
                        <a:pt x="14354" y="954"/>
                      </a:lnTo>
                      <a:lnTo>
                        <a:pt x="13839" y="783"/>
                      </a:lnTo>
                      <a:lnTo>
                        <a:pt x="13343" y="649"/>
                      </a:lnTo>
                      <a:lnTo>
                        <a:pt x="12827" y="515"/>
                      </a:lnTo>
                      <a:lnTo>
                        <a:pt x="12312" y="401"/>
                      </a:lnTo>
                      <a:lnTo>
                        <a:pt x="11796" y="325"/>
                      </a:lnTo>
                      <a:lnTo>
                        <a:pt x="11300" y="229"/>
                      </a:lnTo>
                      <a:lnTo>
                        <a:pt x="10804" y="172"/>
                      </a:lnTo>
                      <a:lnTo>
                        <a:pt x="9869" y="76"/>
                      </a:lnTo>
                      <a:lnTo>
                        <a:pt x="9010" y="19"/>
                      </a:lnTo>
                      <a:lnTo>
                        <a:pt x="8246" y="0"/>
                      </a:lnTo>
                      <a:close/>
                    </a:path>
                  </a:pathLst>
                </a:custGeom>
                <a:solidFill>
                  <a:srgbClr val="0A0A0A">
                    <a:alpha val="106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69" name="Google Shape;1469;p38"/>
                <p:cNvSpPr/>
                <p:nvPr/>
              </p:nvSpPr>
              <p:spPr>
                <a:xfrm>
                  <a:off x="5558858" y="3178469"/>
                  <a:ext cx="1017532" cy="11046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833" h="21532" fill="none" extrusionOk="0">
                      <a:moveTo>
                        <a:pt x="6719" y="19"/>
                      </a:moveTo>
                      <a:lnTo>
                        <a:pt x="6719" y="19"/>
                      </a:lnTo>
                      <a:lnTo>
                        <a:pt x="7139" y="0"/>
                      </a:lnTo>
                      <a:lnTo>
                        <a:pt x="7616" y="0"/>
                      </a:lnTo>
                      <a:lnTo>
                        <a:pt x="8246" y="0"/>
                      </a:lnTo>
                      <a:lnTo>
                        <a:pt x="9010" y="19"/>
                      </a:lnTo>
                      <a:lnTo>
                        <a:pt x="9869" y="76"/>
                      </a:lnTo>
                      <a:lnTo>
                        <a:pt x="10804" y="172"/>
                      </a:lnTo>
                      <a:lnTo>
                        <a:pt x="11300" y="229"/>
                      </a:lnTo>
                      <a:lnTo>
                        <a:pt x="11796" y="325"/>
                      </a:lnTo>
                      <a:lnTo>
                        <a:pt x="12312" y="401"/>
                      </a:lnTo>
                      <a:lnTo>
                        <a:pt x="12827" y="515"/>
                      </a:lnTo>
                      <a:lnTo>
                        <a:pt x="13343" y="649"/>
                      </a:lnTo>
                      <a:lnTo>
                        <a:pt x="13839" y="783"/>
                      </a:lnTo>
                      <a:lnTo>
                        <a:pt x="14354" y="954"/>
                      </a:lnTo>
                      <a:lnTo>
                        <a:pt x="14851" y="1126"/>
                      </a:lnTo>
                      <a:lnTo>
                        <a:pt x="15347" y="1336"/>
                      </a:lnTo>
                      <a:lnTo>
                        <a:pt x="15824" y="1565"/>
                      </a:lnTo>
                      <a:lnTo>
                        <a:pt x="16263" y="1813"/>
                      </a:lnTo>
                      <a:lnTo>
                        <a:pt x="16702" y="2100"/>
                      </a:lnTo>
                      <a:lnTo>
                        <a:pt x="17122" y="2405"/>
                      </a:lnTo>
                      <a:lnTo>
                        <a:pt x="17504" y="2730"/>
                      </a:lnTo>
                      <a:lnTo>
                        <a:pt x="17866" y="3092"/>
                      </a:lnTo>
                      <a:lnTo>
                        <a:pt x="18191" y="3474"/>
                      </a:lnTo>
                      <a:lnTo>
                        <a:pt x="18344" y="3684"/>
                      </a:lnTo>
                      <a:lnTo>
                        <a:pt x="18496" y="3894"/>
                      </a:lnTo>
                      <a:lnTo>
                        <a:pt x="18611" y="4104"/>
                      </a:lnTo>
                      <a:lnTo>
                        <a:pt x="18745" y="4333"/>
                      </a:lnTo>
                      <a:lnTo>
                        <a:pt x="18745" y="4333"/>
                      </a:lnTo>
                      <a:lnTo>
                        <a:pt x="18916" y="4734"/>
                      </a:lnTo>
                      <a:lnTo>
                        <a:pt x="19069" y="5192"/>
                      </a:lnTo>
                      <a:lnTo>
                        <a:pt x="19222" y="5688"/>
                      </a:lnTo>
                      <a:lnTo>
                        <a:pt x="19336" y="6223"/>
                      </a:lnTo>
                      <a:lnTo>
                        <a:pt x="19451" y="6795"/>
                      </a:lnTo>
                      <a:lnTo>
                        <a:pt x="19527" y="7387"/>
                      </a:lnTo>
                      <a:lnTo>
                        <a:pt x="19623" y="8036"/>
                      </a:lnTo>
                      <a:lnTo>
                        <a:pt x="19680" y="8685"/>
                      </a:lnTo>
                      <a:lnTo>
                        <a:pt x="19737" y="9372"/>
                      </a:lnTo>
                      <a:lnTo>
                        <a:pt x="19775" y="10079"/>
                      </a:lnTo>
                      <a:lnTo>
                        <a:pt x="19813" y="11510"/>
                      </a:lnTo>
                      <a:lnTo>
                        <a:pt x="19833" y="12961"/>
                      </a:lnTo>
                      <a:lnTo>
                        <a:pt x="19813" y="14393"/>
                      </a:lnTo>
                      <a:lnTo>
                        <a:pt x="19775" y="15786"/>
                      </a:lnTo>
                      <a:lnTo>
                        <a:pt x="19718" y="17103"/>
                      </a:lnTo>
                      <a:lnTo>
                        <a:pt x="19661" y="18306"/>
                      </a:lnTo>
                      <a:lnTo>
                        <a:pt x="19584" y="19375"/>
                      </a:lnTo>
                      <a:lnTo>
                        <a:pt x="19470" y="20921"/>
                      </a:lnTo>
                      <a:lnTo>
                        <a:pt x="19413" y="21493"/>
                      </a:lnTo>
                      <a:lnTo>
                        <a:pt x="12865" y="21532"/>
                      </a:lnTo>
                      <a:lnTo>
                        <a:pt x="12865" y="21532"/>
                      </a:lnTo>
                      <a:lnTo>
                        <a:pt x="12904" y="20253"/>
                      </a:lnTo>
                      <a:lnTo>
                        <a:pt x="12923" y="18802"/>
                      </a:lnTo>
                      <a:lnTo>
                        <a:pt x="12980" y="16989"/>
                      </a:lnTo>
                      <a:lnTo>
                        <a:pt x="13056" y="14889"/>
                      </a:lnTo>
                      <a:lnTo>
                        <a:pt x="13171" y="12617"/>
                      </a:lnTo>
                      <a:lnTo>
                        <a:pt x="13324" y="10289"/>
                      </a:lnTo>
                      <a:lnTo>
                        <a:pt x="13400" y="9143"/>
                      </a:lnTo>
                      <a:lnTo>
                        <a:pt x="13514" y="8017"/>
                      </a:lnTo>
                      <a:lnTo>
                        <a:pt x="13514" y="8017"/>
                      </a:lnTo>
                      <a:lnTo>
                        <a:pt x="13400" y="7922"/>
                      </a:lnTo>
                      <a:lnTo>
                        <a:pt x="13266" y="7826"/>
                      </a:lnTo>
                      <a:lnTo>
                        <a:pt x="13133" y="7769"/>
                      </a:lnTo>
                      <a:lnTo>
                        <a:pt x="12980" y="7693"/>
                      </a:lnTo>
                      <a:lnTo>
                        <a:pt x="12808" y="7654"/>
                      </a:lnTo>
                      <a:lnTo>
                        <a:pt x="12617" y="7616"/>
                      </a:lnTo>
                      <a:lnTo>
                        <a:pt x="12216" y="7578"/>
                      </a:lnTo>
                      <a:lnTo>
                        <a:pt x="11758" y="7559"/>
                      </a:lnTo>
                      <a:lnTo>
                        <a:pt x="11262" y="7559"/>
                      </a:lnTo>
                      <a:lnTo>
                        <a:pt x="10136" y="7597"/>
                      </a:lnTo>
                      <a:lnTo>
                        <a:pt x="10136" y="7597"/>
                      </a:lnTo>
                      <a:lnTo>
                        <a:pt x="9430" y="7616"/>
                      </a:lnTo>
                      <a:lnTo>
                        <a:pt x="8685" y="7635"/>
                      </a:lnTo>
                      <a:lnTo>
                        <a:pt x="7883" y="7635"/>
                      </a:lnTo>
                      <a:lnTo>
                        <a:pt x="7044" y="7597"/>
                      </a:lnTo>
                      <a:lnTo>
                        <a:pt x="6624" y="7578"/>
                      </a:lnTo>
                      <a:lnTo>
                        <a:pt x="6185" y="7521"/>
                      </a:lnTo>
                      <a:lnTo>
                        <a:pt x="5746" y="7464"/>
                      </a:lnTo>
                      <a:lnTo>
                        <a:pt x="5287" y="7387"/>
                      </a:lnTo>
                      <a:lnTo>
                        <a:pt x="4829" y="7311"/>
                      </a:lnTo>
                      <a:lnTo>
                        <a:pt x="4371" y="7196"/>
                      </a:lnTo>
                      <a:lnTo>
                        <a:pt x="3894" y="7082"/>
                      </a:lnTo>
                      <a:lnTo>
                        <a:pt x="3417" y="6929"/>
                      </a:lnTo>
                      <a:lnTo>
                        <a:pt x="3417" y="6929"/>
                      </a:lnTo>
                      <a:lnTo>
                        <a:pt x="3073" y="6815"/>
                      </a:lnTo>
                      <a:lnTo>
                        <a:pt x="2749" y="6681"/>
                      </a:lnTo>
                      <a:lnTo>
                        <a:pt x="2443" y="6566"/>
                      </a:lnTo>
                      <a:lnTo>
                        <a:pt x="2157" y="6433"/>
                      </a:lnTo>
                      <a:lnTo>
                        <a:pt x="1909" y="6280"/>
                      </a:lnTo>
                      <a:lnTo>
                        <a:pt x="1680" y="6146"/>
                      </a:lnTo>
                      <a:lnTo>
                        <a:pt x="1470" y="5994"/>
                      </a:lnTo>
                      <a:lnTo>
                        <a:pt x="1298" y="5841"/>
                      </a:lnTo>
                      <a:lnTo>
                        <a:pt x="1126" y="5688"/>
                      </a:lnTo>
                      <a:lnTo>
                        <a:pt x="974" y="5536"/>
                      </a:lnTo>
                      <a:lnTo>
                        <a:pt x="840" y="5364"/>
                      </a:lnTo>
                      <a:lnTo>
                        <a:pt x="725" y="5192"/>
                      </a:lnTo>
                      <a:lnTo>
                        <a:pt x="611" y="5001"/>
                      </a:lnTo>
                      <a:lnTo>
                        <a:pt x="535" y="4829"/>
                      </a:lnTo>
                      <a:lnTo>
                        <a:pt x="439" y="4638"/>
                      </a:lnTo>
                      <a:lnTo>
                        <a:pt x="382" y="4428"/>
                      </a:lnTo>
                      <a:lnTo>
                        <a:pt x="286" y="4028"/>
                      </a:lnTo>
                      <a:lnTo>
                        <a:pt x="210" y="3589"/>
                      </a:lnTo>
                      <a:lnTo>
                        <a:pt x="172" y="3131"/>
                      </a:lnTo>
                      <a:lnTo>
                        <a:pt x="134" y="2634"/>
                      </a:lnTo>
                      <a:lnTo>
                        <a:pt x="96" y="1565"/>
                      </a:lnTo>
                      <a:lnTo>
                        <a:pt x="57" y="974"/>
                      </a:lnTo>
                      <a:lnTo>
                        <a:pt x="0" y="363"/>
                      </a:lnTo>
                      <a:lnTo>
                        <a:pt x="6719" y="19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70" name="Google Shape;1470;p38"/>
                <p:cNvSpPr/>
                <p:nvPr/>
              </p:nvSpPr>
              <p:spPr>
                <a:xfrm>
                  <a:off x="6921993" y="4383948"/>
                  <a:ext cx="215481" cy="1107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00" h="2158" extrusionOk="0">
                      <a:moveTo>
                        <a:pt x="134" y="1"/>
                      </a:moveTo>
                      <a:lnTo>
                        <a:pt x="77" y="268"/>
                      </a:lnTo>
                      <a:lnTo>
                        <a:pt x="39" y="554"/>
                      </a:lnTo>
                      <a:lnTo>
                        <a:pt x="1" y="898"/>
                      </a:lnTo>
                      <a:lnTo>
                        <a:pt x="1" y="1241"/>
                      </a:lnTo>
                      <a:lnTo>
                        <a:pt x="1" y="1566"/>
                      </a:lnTo>
                      <a:lnTo>
                        <a:pt x="20" y="1699"/>
                      </a:lnTo>
                      <a:lnTo>
                        <a:pt x="58" y="1814"/>
                      </a:lnTo>
                      <a:lnTo>
                        <a:pt x="115" y="1890"/>
                      </a:lnTo>
                      <a:lnTo>
                        <a:pt x="172" y="1948"/>
                      </a:lnTo>
                      <a:lnTo>
                        <a:pt x="363" y="2043"/>
                      </a:lnTo>
                      <a:lnTo>
                        <a:pt x="592" y="2100"/>
                      </a:lnTo>
                      <a:lnTo>
                        <a:pt x="841" y="2138"/>
                      </a:lnTo>
                      <a:lnTo>
                        <a:pt x="1108" y="2158"/>
                      </a:lnTo>
                      <a:lnTo>
                        <a:pt x="1413" y="2138"/>
                      </a:lnTo>
                      <a:lnTo>
                        <a:pt x="1699" y="2119"/>
                      </a:lnTo>
                      <a:lnTo>
                        <a:pt x="2310" y="2043"/>
                      </a:lnTo>
                      <a:lnTo>
                        <a:pt x="2883" y="1948"/>
                      </a:lnTo>
                      <a:lnTo>
                        <a:pt x="3398" y="1833"/>
                      </a:lnTo>
                      <a:lnTo>
                        <a:pt x="3780" y="1719"/>
                      </a:lnTo>
                      <a:lnTo>
                        <a:pt x="3990" y="1661"/>
                      </a:lnTo>
                      <a:lnTo>
                        <a:pt x="4047" y="1623"/>
                      </a:lnTo>
                      <a:lnTo>
                        <a:pt x="4105" y="1585"/>
                      </a:lnTo>
                      <a:lnTo>
                        <a:pt x="4143" y="1528"/>
                      </a:lnTo>
                      <a:lnTo>
                        <a:pt x="4181" y="1489"/>
                      </a:lnTo>
                      <a:lnTo>
                        <a:pt x="4200" y="1413"/>
                      </a:lnTo>
                      <a:lnTo>
                        <a:pt x="4200" y="1356"/>
                      </a:lnTo>
                      <a:lnTo>
                        <a:pt x="4200" y="1279"/>
                      </a:lnTo>
                      <a:lnTo>
                        <a:pt x="4181" y="1203"/>
                      </a:lnTo>
                      <a:lnTo>
                        <a:pt x="4143" y="1127"/>
                      </a:lnTo>
                      <a:lnTo>
                        <a:pt x="4105" y="1050"/>
                      </a:lnTo>
                      <a:lnTo>
                        <a:pt x="4047" y="993"/>
                      </a:lnTo>
                      <a:lnTo>
                        <a:pt x="3971" y="917"/>
                      </a:lnTo>
                      <a:lnTo>
                        <a:pt x="3876" y="860"/>
                      </a:lnTo>
                      <a:lnTo>
                        <a:pt x="3761" y="802"/>
                      </a:lnTo>
                      <a:lnTo>
                        <a:pt x="3627" y="745"/>
                      </a:lnTo>
                      <a:lnTo>
                        <a:pt x="3494" y="707"/>
                      </a:lnTo>
                      <a:lnTo>
                        <a:pt x="2138" y="325"/>
                      </a:lnTo>
                      <a:lnTo>
                        <a:pt x="1108" y="39"/>
                      </a:lnTo>
                      <a:lnTo>
                        <a:pt x="134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71" name="Google Shape;1471;p38"/>
                <p:cNvSpPr/>
                <p:nvPr/>
              </p:nvSpPr>
              <p:spPr>
                <a:xfrm>
                  <a:off x="6921993" y="4383948"/>
                  <a:ext cx="215481" cy="1107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00" h="2158" fill="none" extrusionOk="0">
                      <a:moveTo>
                        <a:pt x="134" y="1"/>
                      </a:moveTo>
                      <a:lnTo>
                        <a:pt x="134" y="1"/>
                      </a:lnTo>
                      <a:lnTo>
                        <a:pt x="77" y="268"/>
                      </a:lnTo>
                      <a:lnTo>
                        <a:pt x="39" y="554"/>
                      </a:lnTo>
                      <a:lnTo>
                        <a:pt x="1" y="898"/>
                      </a:lnTo>
                      <a:lnTo>
                        <a:pt x="1" y="1241"/>
                      </a:lnTo>
                      <a:lnTo>
                        <a:pt x="1" y="1566"/>
                      </a:lnTo>
                      <a:lnTo>
                        <a:pt x="20" y="1699"/>
                      </a:lnTo>
                      <a:lnTo>
                        <a:pt x="58" y="1814"/>
                      </a:lnTo>
                      <a:lnTo>
                        <a:pt x="115" y="1890"/>
                      </a:lnTo>
                      <a:lnTo>
                        <a:pt x="172" y="1948"/>
                      </a:lnTo>
                      <a:lnTo>
                        <a:pt x="172" y="1948"/>
                      </a:lnTo>
                      <a:lnTo>
                        <a:pt x="363" y="2043"/>
                      </a:lnTo>
                      <a:lnTo>
                        <a:pt x="592" y="2100"/>
                      </a:lnTo>
                      <a:lnTo>
                        <a:pt x="841" y="2138"/>
                      </a:lnTo>
                      <a:lnTo>
                        <a:pt x="1108" y="2158"/>
                      </a:lnTo>
                      <a:lnTo>
                        <a:pt x="1413" y="2138"/>
                      </a:lnTo>
                      <a:lnTo>
                        <a:pt x="1699" y="2119"/>
                      </a:lnTo>
                      <a:lnTo>
                        <a:pt x="2310" y="2043"/>
                      </a:lnTo>
                      <a:lnTo>
                        <a:pt x="2883" y="1948"/>
                      </a:lnTo>
                      <a:lnTo>
                        <a:pt x="3398" y="1833"/>
                      </a:lnTo>
                      <a:lnTo>
                        <a:pt x="3780" y="1719"/>
                      </a:lnTo>
                      <a:lnTo>
                        <a:pt x="3990" y="1661"/>
                      </a:lnTo>
                      <a:lnTo>
                        <a:pt x="3990" y="1661"/>
                      </a:lnTo>
                      <a:lnTo>
                        <a:pt x="4047" y="1623"/>
                      </a:lnTo>
                      <a:lnTo>
                        <a:pt x="4105" y="1585"/>
                      </a:lnTo>
                      <a:lnTo>
                        <a:pt x="4143" y="1528"/>
                      </a:lnTo>
                      <a:lnTo>
                        <a:pt x="4181" y="1489"/>
                      </a:lnTo>
                      <a:lnTo>
                        <a:pt x="4200" y="1413"/>
                      </a:lnTo>
                      <a:lnTo>
                        <a:pt x="4200" y="1356"/>
                      </a:lnTo>
                      <a:lnTo>
                        <a:pt x="4200" y="1279"/>
                      </a:lnTo>
                      <a:lnTo>
                        <a:pt x="4181" y="1203"/>
                      </a:lnTo>
                      <a:lnTo>
                        <a:pt x="4143" y="1127"/>
                      </a:lnTo>
                      <a:lnTo>
                        <a:pt x="4105" y="1050"/>
                      </a:lnTo>
                      <a:lnTo>
                        <a:pt x="4047" y="993"/>
                      </a:lnTo>
                      <a:lnTo>
                        <a:pt x="3971" y="917"/>
                      </a:lnTo>
                      <a:lnTo>
                        <a:pt x="3876" y="860"/>
                      </a:lnTo>
                      <a:lnTo>
                        <a:pt x="3761" y="802"/>
                      </a:lnTo>
                      <a:lnTo>
                        <a:pt x="3627" y="745"/>
                      </a:lnTo>
                      <a:lnTo>
                        <a:pt x="3494" y="707"/>
                      </a:lnTo>
                      <a:lnTo>
                        <a:pt x="3494" y="707"/>
                      </a:lnTo>
                      <a:lnTo>
                        <a:pt x="2138" y="325"/>
                      </a:lnTo>
                      <a:lnTo>
                        <a:pt x="1108" y="39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72" name="Google Shape;1472;p38"/>
                <p:cNvSpPr/>
                <p:nvPr/>
              </p:nvSpPr>
              <p:spPr>
                <a:xfrm>
                  <a:off x="6827030" y="4130303"/>
                  <a:ext cx="166536" cy="293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46" h="5728" extrusionOk="0">
                      <a:moveTo>
                        <a:pt x="3054" y="1"/>
                      </a:moveTo>
                      <a:lnTo>
                        <a:pt x="0" y="592"/>
                      </a:lnTo>
                      <a:lnTo>
                        <a:pt x="1928" y="5555"/>
                      </a:lnTo>
                      <a:lnTo>
                        <a:pt x="1966" y="5594"/>
                      </a:lnTo>
                      <a:lnTo>
                        <a:pt x="2023" y="5632"/>
                      </a:lnTo>
                      <a:lnTo>
                        <a:pt x="2119" y="5670"/>
                      </a:lnTo>
                      <a:lnTo>
                        <a:pt x="2233" y="5708"/>
                      </a:lnTo>
                      <a:lnTo>
                        <a:pt x="2386" y="5727"/>
                      </a:lnTo>
                      <a:lnTo>
                        <a:pt x="2558" y="5708"/>
                      </a:lnTo>
                      <a:lnTo>
                        <a:pt x="2768" y="5670"/>
                      </a:lnTo>
                      <a:lnTo>
                        <a:pt x="2901" y="5632"/>
                      </a:lnTo>
                      <a:lnTo>
                        <a:pt x="3016" y="5574"/>
                      </a:lnTo>
                      <a:lnTo>
                        <a:pt x="3092" y="5498"/>
                      </a:lnTo>
                      <a:lnTo>
                        <a:pt x="3150" y="5403"/>
                      </a:lnTo>
                      <a:lnTo>
                        <a:pt x="3226" y="5269"/>
                      </a:lnTo>
                      <a:lnTo>
                        <a:pt x="3245" y="5212"/>
                      </a:lnTo>
                      <a:lnTo>
                        <a:pt x="3054" y="1"/>
                      </a:lnTo>
                      <a:close/>
                    </a:path>
                  </a:pathLst>
                </a:custGeom>
                <a:solidFill>
                  <a:srgbClr val="7E4B3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73" name="Google Shape;1473;p38"/>
                <p:cNvSpPr/>
                <p:nvPr/>
              </p:nvSpPr>
              <p:spPr>
                <a:xfrm>
                  <a:off x="6827030" y="4130303"/>
                  <a:ext cx="166536" cy="293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46" h="5728" fill="none" extrusionOk="0">
                      <a:moveTo>
                        <a:pt x="0" y="592"/>
                      </a:moveTo>
                      <a:lnTo>
                        <a:pt x="1928" y="5555"/>
                      </a:lnTo>
                      <a:lnTo>
                        <a:pt x="1928" y="5555"/>
                      </a:lnTo>
                      <a:lnTo>
                        <a:pt x="1966" y="5594"/>
                      </a:lnTo>
                      <a:lnTo>
                        <a:pt x="2023" y="5632"/>
                      </a:lnTo>
                      <a:lnTo>
                        <a:pt x="2119" y="5670"/>
                      </a:lnTo>
                      <a:lnTo>
                        <a:pt x="2233" y="5708"/>
                      </a:lnTo>
                      <a:lnTo>
                        <a:pt x="2386" y="5727"/>
                      </a:lnTo>
                      <a:lnTo>
                        <a:pt x="2558" y="5708"/>
                      </a:lnTo>
                      <a:lnTo>
                        <a:pt x="2768" y="5670"/>
                      </a:lnTo>
                      <a:lnTo>
                        <a:pt x="2768" y="5670"/>
                      </a:lnTo>
                      <a:lnTo>
                        <a:pt x="2901" y="5632"/>
                      </a:lnTo>
                      <a:lnTo>
                        <a:pt x="3016" y="5574"/>
                      </a:lnTo>
                      <a:lnTo>
                        <a:pt x="3092" y="5498"/>
                      </a:lnTo>
                      <a:lnTo>
                        <a:pt x="3150" y="5403"/>
                      </a:lnTo>
                      <a:lnTo>
                        <a:pt x="3226" y="5269"/>
                      </a:lnTo>
                      <a:lnTo>
                        <a:pt x="3245" y="5212"/>
                      </a:lnTo>
                      <a:lnTo>
                        <a:pt x="3054" y="1"/>
                      </a:lnTo>
                      <a:lnTo>
                        <a:pt x="0" y="592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74" name="Google Shape;1474;p38"/>
                <p:cNvSpPr/>
                <p:nvPr/>
              </p:nvSpPr>
              <p:spPr>
                <a:xfrm>
                  <a:off x="5680294" y="3180419"/>
                  <a:ext cx="1335828" cy="1092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037" h="21303" extrusionOk="0">
                      <a:moveTo>
                        <a:pt x="10098" y="0"/>
                      </a:moveTo>
                      <a:lnTo>
                        <a:pt x="9143" y="19"/>
                      </a:lnTo>
                      <a:lnTo>
                        <a:pt x="8361" y="57"/>
                      </a:lnTo>
                      <a:lnTo>
                        <a:pt x="7750" y="115"/>
                      </a:lnTo>
                      <a:lnTo>
                        <a:pt x="7234" y="153"/>
                      </a:lnTo>
                      <a:lnTo>
                        <a:pt x="0" y="153"/>
                      </a:lnTo>
                      <a:lnTo>
                        <a:pt x="115" y="439"/>
                      </a:lnTo>
                      <a:lnTo>
                        <a:pt x="210" y="745"/>
                      </a:lnTo>
                      <a:lnTo>
                        <a:pt x="305" y="1031"/>
                      </a:lnTo>
                      <a:lnTo>
                        <a:pt x="382" y="1317"/>
                      </a:lnTo>
                      <a:lnTo>
                        <a:pt x="496" y="1871"/>
                      </a:lnTo>
                      <a:lnTo>
                        <a:pt x="573" y="2405"/>
                      </a:lnTo>
                      <a:lnTo>
                        <a:pt x="725" y="3455"/>
                      </a:lnTo>
                      <a:lnTo>
                        <a:pt x="802" y="3932"/>
                      </a:lnTo>
                      <a:lnTo>
                        <a:pt x="916" y="4390"/>
                      </a:lnTo>
                      <a:lnTo>
                        <a:pt x="993" y="4620"/>
                      </a:lnTo>
                      <a:lnTo>
                        <a:pt x="1069" y="4849"/>
                      </a:lnTo>
                      <a:lnTo>
                        <a:pt x="1164" y="5059"/>
                      </a:lnTo>
                      <a:lnTo>
                        <a:pt x="1279" y="5269"/>
                      </a:lnTo>
                      <a:lnTo>
                        <a:pt x="1413" y="5459"/>
                      </a:lnTo>
                      <a:lnTo>
                        <a:pt x="1565" y="5669"/>
                      </a:lnTo>
                      <a:lnTo>
                        <a:pt x="1737" y="5841"/>
                      </a:lnTo>
                      <a:lnTo>
                        <a:pt x="1928" y="6032"/>
                      </a:lnTo>
                      <a:lnTo>
                        <a:pt x="2138" y="6204"/>
                      </a:lnTo>
                      <a:lnTo>
                        <a:pt x="2386" y="6376"/>
                      </a:lnTo>
                      <a:lnTo>
                        <a:pt x="2653" y="6528"/>
                      </a:lnTo>
                      <a:lnTo>
                        <a:pt x="2959" y="6700"/>
                      </a:lnTo>
                      <a:lnTo>
                        <a:pt x="3302" y="6834"/>
                      </a:lnTo>
                      <a:lnTo>
                        <a:pt x="3665" y="6986"/>
                      </a:lnTo>
                      <a:lnTo>
                        <a:pt x="4066" y="7101"/>
                      </a:lnTo>
                      <a:lnTo>
                        <a:pt x="4505" y="7235"/>
                      </a:lnTo>
                      <a:lnTo>
                        <a:pt x="5058" y="7368"/>
                      </a:lnTo>
                      <a:lnTo>
                        <a:pt x="5593" y="7483"/>
                      </a:lnTo>
                      <a:lnTo>
                        <a:pt x="6127" y="7597"/>
                      </a:lnTo>
                      <a:lnTo>
                        <a:pt x="6662" y="7674"/>
                      </a:lnTo>
                      <a:lnTo>
                        <a:pt x="7177" y="7750"/>
                      </a:lnTo>
                      <a:lnTo>
                        <a:pt x="7692" y="7807"/>
                      </a:lnTo>
                      <a:lnTo>
                        <a:pt x="8685" y="7884"/>
                      </a:lnTo>
                      <a:lnTo>
                        <a:pt x="9659" y="7941"/>
                      </a:lnTo>
                      <a:lnTo>
                        <a:pt x="10575" y="7960"/>
                      </a:lnTo>
                      <a:lnTo>
                        <a:pt x="11472" y="7941"/>
                      </a:lnTo>
                      <a:lnTo>
                        <a:pt x="12312" y="7941"/>
                      </a:lnTo>
                      <a:lnTo>
                        <a:pt x="13362" y="7922"/>
                      </a:lnTo>
                      <a:lnTo>
                        <a:pt x="14335" y="7922"/>
                      </a:lnTo>
                      <a:lnTo>
                        <a:pt x="14812" y="7941"/>
                      </a:lnTo>
                      <a:lnTo>
                        <a:pt x="15251" y="7979"/>
                      </a:lnTo>
                      <a:lnTo>
                        <a:pt x="15690" y="8017"/>
                      </a:lnTo>
                      <a:lnTo>
                        <a:pt x="16110" y="8075"/>
                      </a:lnTo>
                      <a:lnTo>
                        <a:pt x="16416" y="9201"/>
                      </a:lnTo>
                      <a:lnTo>
                        <a:pt x="16702" y="10346"/>
                      </a:lnTo>
                      <a:lnTo>
                        <a:pt x="16988" y="11491"/>
                      </a:lnTo>
                      <a:lnTo>
                        <a:pt x="17256" y="12637"/>
                      </a:lnTo>
                      <a:lnTo>
                        <a:pt x="17752" y="14851"/>
                      </a:lnTo>
                      <a:lnTo>
                        <a:pt x="18153" y="16912"/>
                      </a:lnTo>
                      <a:lnTo>
                        <a:pt x="18496" y="18668"/>
                      </a:lnTo>
                      <a:lnTo>
                        <a:pt x="18744" y="20062"/>
                      </a:lnTo>
                      <a:lnTo>
                        <a:pt x="18954" y="21303"/>
                      </a:lnTo>
                      <a:lnTo>
                        <a:pt x="26036" y="20253"/>
                      </a:lnTo>
                      <a:lnTo>
                        <a:pt x="25998" y="19737"/>
                      </a:lnTo>
                      <a:lnTo>
                        <a:pt x="25845" y="18344"/>
                      </a:lnTo>
                      <a:lnTo>
                        <a:pt x="25731" y="17390"/>
                      </a:lnTo>
                      <a:lnTo>
                        <a:pt x="25578" y="16302"/>
                      </a:lnTo>
                      <a:lnTo>
                        <a:pt x="25406" y="15099"/>
                      </a:lnTo>
                      <a:lnTo>
                        <a:pt x="25196" y="13801"/>
                      </a:lnTo>
                      <a:lnTo>
                        <a:pt x="24948" y="12446"/>
                      </a:lnTo>
                      <a:lnTo>
                        <a:pt x="24662" y="11071"/>
                      </a:lnTo>
                      <a:lnTo>
                        <a:pt x="24337" y="9678"/>
                      </a:lnTo>
                      <a:lnTo>
                        <a:pt x="24146" y="8991"/>
                      </a:lnTo>
                      <a:lnTo>
                        <a:pt x="23975" y="8323"/>
                      </a:lnTo>
                      <a:lnTo>
                        <a:pt x="23765" y="7655"/>
                      </a:lnTo>
                      <a:lnTo>
                        <a:pt x="23555" y="7006"/>
                      </a:lnTo>
                      <a:lnTo>
                        <a:pt x="23345" y="6376"/>
                      </a:lnTo>
                      <a:lnTo>
                        <a:pt x="23097" y="5765"/>
                      </a:lnTo>
                      <a:lnTo>
                        <a:pt x="22867" y="5192"/>
                      </a:lnTo>
                      <a:lnTo>
                        <a:pt x="22600" y="4639"/>
                      </a:lnTo>
                      <a:lnTo>
                        <a:pt x="22333" y="4104"/>
                      </a:lnTo>
                      <a:lnTo>
                        <a:pt x="22066" y="3627"/>
                      </a:lnTo>
                      <a:lnTo>
                        <a:pt x="21913" y="3398"/>
                      </a:lnTo>
                      <a:lnTo>
                        <a:pt x="21760" y="3188"/>
                      </a:lnTo>
                      <a:lnTo>
                        <a:pt x="21589" y="2997"/>
                      </a:lnTo>
                      <a:lnTo>
                        <a:pt x="21417" y="2806"/>
                      </a:lnTo>
                      <a:lnTo>
                        <a:pt x="21226" y="2615"/>
                      </a:lnTo>
                      <a:lnTo>
                        <a:pt x="21016" y="2444"/>
                      </a:lnTo>
                      <a:lnTo>
                        <a:pt x="20806" y="2272"/>
                      </a:lnTo>
                      <a:lnTo>
                        <a:pt x="20596" y="2119"/>
                      </a:lnTo>
                      <a:lnTo>
                        <a:pt x="20119" y="1814"/>
                      </a:lnTo>
                      <a:lnTo>
                        <a:pt x="19603" y="1546"/>
                      </a:lnTo>
                      <a:lnTo>
                        <a:pt x="19069" y="1298"/>
                      </a:lnTo>
                      <a:lnTo>
                        <a:pt x="18515" y="1088"/>
                      </a:lnTo>
                      <a:lnTo>
                        <a:pt x="17943" y="878"/>
                      </a:lnTo>
                      <a:lnTo>
                        <a:pt x="17332" y="726"/>
                      </a:lnTo>
                      <a:lnTo>
                        <a:pt x="16721" y="573"/>
                      </a:lnTo>
                      <a:lnTo>
                        <a:pt x="16091" y="439"/>
                      </a:lnTo>
                      <a:lnTo>
                        <a:pt x="15461" y="325"/>
                      </a:lnTo>
                      <a:lnTo>
                        <a:pt x="14831" y="248"/>
                      </a:lnTo>
                      <a:lnTo>
                        <a:pt x="14182" y="172"/>
                      </a:lnTo>
                      <a:lnTo>
                        <a:pt x="13553" y="115"/>
                      </a:lnTo>
                      <a:lnTo>
                        <a:pt x="12942" y="57"/>
                      </a:lnTo>
                      <a:lnTo>
                        <a:pt x="12331" y="38"/>
                      </a:lnTo>
                      <a:lnTo>
                        <a:pt x="11167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75" name="Google Shape;1475;p38"/>
                <p:cNvSpPr/>
                <p:nvPr/>
              </p:nvSpPr>
              <p:spPr>
                <a:xfrm>
                  <a:off x="5680294" y="3180419"/>
                  <a:ext cx="1335828" cy="1092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037" h="21303" fill="none" extrusionOk="0">
                      <a:moveTo>
                        <a:pt x="7234" y="153"/>
                      </a:moveTo>
                      <a:lnTo>
                        <a:pt x="7234" y="153"/>
                      </a:lnTo>
                      <a:lnTo>
                        <a:pt x="7750" y="115"/>
                      </a:lnTo>
                      <a:lnTo>
                        <a:pt x="8361" y="57"/>
                      </a:lnTo>
                      <a:lnTo>
                        <a:pt x="9143" y="19"/>
                      </a:lnTo>
                      <a:lnTo>
                        <a:pt x="10098" y="0"/>
                      </a:lnTo>
                      <a:lnTo>
                        <a:pt x="11167" y="0"/>
                      </a:lnTo>
                      <a:lnTo>
                        <a:pt x="12331" y="38"/>
                      </a:lnTo>
                      <a:lnTo>
                        <a:pt x="12942" y="57"/>
                      </a:lnTo>
                      <a:lnTo>
                        <a:pt x="13553" y="115"/>
                      </a:lnTo>
                      <a:lnTo>
                        <a:pt x="14182" y="172"/>
                      </a:lnTo>
                      <a:lnTo>
                        <a:pt x="14831" y="248"/>
                      </a:lnTo>
                      <a:lnTo>
                        <a:pt x="15461" y="325"/>
                      </a:lnTo>
                      <a:lnTo>
                        <a:pt x="16091" y="439"/>
                      </a:lnTo>
                      <a:lnTo>
                        <a:pt x="16721" y="573"/>
                      </a:lnTo>
                      <a:lnTo>
                        <a:pt x="17332" y="726"/>
                      </a:lnTo>
                      <a:lnTo>
                        <a:pt x="17943" y="878"/>
                      </a:lnTo>
                      <a:lnTo>
                        <a:pt x="18515" y="1088"/>
                      </a:lnTo>
                      <a:lnTo>
                        <a:pt x="19069" y="1298"/>
                      </a:lnTo>
                      <a:lnTo>
                        <a:pt x="19603" y="1546"/>
                      </a:lnTo>
                      <a:lnTo>
                        <a:pt x="20119" y="1814"/>
                      </a:lnTo>
                      <a:lnTo>
                        <a:pt x="20596" y="2119"/>
                      </a:lnTo>
                      <a:lnTo>
                        <a:pt x="20806" y="2272"/>
                      </a:lnTo>
                      <a:lnTo>
                        <a:pt x="21016" y="2444"/>
                      </a:lnTo>
                      <a:lnTo>
                        <a:pt x="21226" y="2615"/>
                      </a:lnTo>
                      <a:lnTo>
                        <a:pt x="21417" y="2806"/>
                      </a:lnTo>
                      <a:lnTo>
                        <a:pt x="21589" y="2997"/>
                      </a:lnTo>
                      <a:lnTo>
                        <a:pt x="21760" y="3188"/>
                      </a:lnTo>
                      <a:lnTo>
                        <a:pt x="21913" y="3398"/>
                      </a:lnTo>
                      <a:lnTo>
                        <a:pt x="22066" y="3627"/>
                      </a:lnTo>
                      <a:lnTo>
                        <a:pt x="22066" y="3627"/>
                      </a:lnTo>
                      <a:lnTo>
                        <a:pt x="22333" y="4104"/>
                      </a:lnTo>
                      <a:lnTo>
                        <a:pt x="22600" y="4639"/>
                      </a:lnTo>
                      <a:lnTo>
                        <a:pt x="22867" y="5192"/>
                      </a:lnTo>
                      <a:lnTo>
                        <a:pt x="23097" y="5765"/>
                      </a:lnTo>
                      <a:lnTo>
                        <a:pt x="23345" y="6376"/>
                      </a:lnTo>
                      <a:lnTo>
                        <a:pt x="23555" y="7006"/>
                      </a:lnTo>
                      <a:lnTo>
                        <a:pt x="23765" y="7655"/>
                      </a:lnTo>
                      <a:lnTo>
                        <a:pt x="23975" y="8323"/>
                      </a:lnTo>
                      <a:lnTo>
                        <a:pt x="24146" y="8991"/>
                      </a:lnTo>
                      <a:lnTo>
                        <a:pt x="24337" y="9678"/>
                      </a:lnTo>
                      <a:lnTo>
                        <a:pt x="24662" y="11071"/>
                      </a:lnTo>
                      <a:lnTo>
                        <a:pt x="24948" y="12446"/>
                      </a:lnTo>
                      <a:lnTo>
                        <a:pt x="25196" y="13801"/>
                      </a:lnTo>
                      <a:lnTo>
                        <a:pt x="25406" y="15099"/>
                      </a:lnTo>
                      <a:lnTo>
                        <a:pt x="25578" y="16302"/>
                      </a:lnTo>
                      <a:lnTo>
                        <a:pt x="25731" y="17390"/>
                      </a:lnTo>
                      <a:lnTo>
                        <a:pt x="25845" y="18344"/>
                      </a:lnTo>
                      <a:lnTo>
                        <a:pt x="25998" y="19737"/>
                      </a:lnTo>
                      <a:lnTo>
                        <a:pt x="26036" y="20253"/>
                      </a:lnTo>
                      <a:lnTo>
                        <a:pt x="18954" y="21303"/>
                      </a:lnTo>
                      <a:lnTo>
                        <a:pt x="18954" y="21303"/>
                      </a:lnTo>
                      <a:lnTo>
                        <a:pt x="18744" y="20062"/>
                      </a:lnTo>
                      <a:lnTo>
                        <a:pt x="18496" y="18668"/>
                      </a:lnTo>
                      <a:lnTo>
                        <a:pt x="18153" y="16912"/>
                      </a:lnTo>
                      <a:lnTo>
                        <a:pt x="17752" y="14851"/>
                      </a:lnTo>
                      <a:lnTo>
                        <a:pt x="17256" y="12637"/>
                      </a:lnTo>
                      <a:lnTo>
                        <a:pt x="16988" y="11491"/>
                      </a:lnTo>
                      <a:lnTo>
                        <a:pt x="16702" y="10346"/>
                      </a:lnTo>
                      <a:lnTo>
                        <a:pt x="16416" y="9201"/>
                      </a:lnTo>
                      <a:lnTo>
                        <a:pt x="16110" y="8075"/>
                      </a:lnTo>
                      <a:lnTo>
                        <a:pt x="16110" y="8075"/>
                      </a:lnTo>
                      <a:lnTo>
                        <a:pt x="15690" y="8017"/>
                      </a:lnTo>
                      <a:lnTo>
                        <a:pt x="15251" y="7979"/>
                      </a:lnTo>
                      <a:lnTo>
                        <a:pt x="14812" y="7941"/>
                      </a:lnTo>
                      <a:lnTo>
                        <a:pt x="14335" y="7922"/>
                      </a:lnTo>
                      <a:lnTo>
                        <a:pt x="13362" y="7922"/>
                      </a:lnTo>
                      <a:lnTo>
                        <a:pt x="12312" y="7941"/>
                      </a:lnTo>
                      <a:lnTo>
                        <a:pt x="12312" y="7941"/>
                      </a:lnTo>
                      <a:lnTo>
                        <a:pt x="11472" y="7941"/>
                      </a:lnTo>
                      <a:lnTo>
                        <a:pt x="10575" y="7960"/>
                      </a:lnTo>
                      <a:lnTo>
                        <a:pt x="9659" y="7941"/>
                      </a:lnTo>
                      <a:lnTo>
                        <a:pt x="8685" y="7884"/>
                      </a:lnTo>
                      <a:lnTo>
                        <a:pt x="7692" y="7807"/>
                      </a:lnTo>
                      <a:lnTo>
                        <a:pt x="7177" y="7750"/>
                      </a:lnTo>
                      <a:lnTo>
                        <a:pt x="6662" y="7674"/>
                      </a:lnTo>
                      <a:lnTo>
                        <a:pt x="6127" y="7597"/>
                      </a:lnTo>
                      <a:lnTo>
                        <a:pt x="5593" y="7483"/>
                      </a:lnTo>
                      <a:lnTo>
                        <a:pt x="5058" y="7368"/>
                      </a:lnTo>
                      <a:lnTo>
                        <a:pt x="4505" y="7235"/>
                      </a:lnTo>
                      <a:lnTo>
                        <a:pt x="4505" y="7235"/>
                      </a:lnTo>
                      <a:lnTo>
                        <a:pt x="4066" y="7101"/>
                      </a:lnTo>
                      <a:lnTo>
                        <a:pt x="3665" y="6986"/>
                      </a:lnTo>
                      <a:lnTo>
                        <a:pt x="3302" y="6834"/>
                      </a:lnTo>
                      <a:lnTo>
                        <a:pt x="2959" y="6700"/>
                      </a:lnTo>
                      <a:lnTo>
                        <a:pt x="2653" y="6528"/>
                      </a:lnTo>
                      <a:lnTo>
                        <a:pt x="2386" y="6376"/>
                      </a:lnTo>
                      <a:lnTo>
                        <a:pt x="2138" y="6204"/>
                      </a:lnTo>
                      <a:lnTo>
                        <a:pt x="1928" y="6032"/>
                      </a:lnTo>
                      <a:lnTo>
                        <a:pt x="1737" y="5841"/>
                      </a:lnTo>
                      <a:lnTo>
                        <a:pt x="1565" y="5669"/>
                      </a:lnTo>
                      <a:lnTo>
                        <a:pt x="1413" y="5459"/>
                      </a:lnTo>
                      <a:lnTo>
                        <a:pt x="1279" y="5269"/>
                      </a:lnTo>
                      <a:lnTo>
                        <a:pt x="1164" y="5059"/>
                      </a:lnTo>
                      <a:lnTo>
                        <a:pt x="1069" y="4849"/>
                      </a:lnTo>
                      <a:lnTo>
                        <a:pt x="993" y="4620"/>
                      </a:lnTo>
                      <a:lnTo>
                        <a:pt x="916" y="4390"/>
                      </a:lnTo>
                      <a:lnTo>
                        <a:pt x="802" y="3932"/>
                      </a:lnTo>
                      <a:lnTo>
                        <a:pt x="725" y="3455"/>
                      </a:lnTo>
                      <a:lnTo>
                        <a:pt x="573" y="2405"/>
                      </a:lnTo>
                      <a:lnTo>
                        <a:pt x="496" y="1871"/>
                      </a:lnTo>
                      <a:lnTo>
                        <a:pt x="382" y="1317"/>
                      </a:lnTo>
                      <a:lnTo>
                        <a:pt x="305" y="1031"/>
                      </a:lnTo>
                      <a:lnTo>
                        <a:pt x="210" y="745"/>
                      </a:lnTo>
                      <a:lnTo>
                        <a:pt x="115" y="439"/>
                      </a:lnTo>
                      <a:lnTo>
                        <a:pt x="0" y="153"/>
                      </a:lnTo>
                      <a:lnTo>
                        <a:pt x="7234" y="153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76" name="Google Shape;1476;p38"/>
                <p:cNvSpPr/>
                <p:nvPr/>
              </p:nvSpPr>
              <p:spPr>
                <a:xfrm>
                  <a:off x="5322811" y="2455705"/>
                  <a:ext cx="628794" cy="5102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56" h="9946" extrusionOk="0">
                      <a:moveTo>
                        <a:pt x="11167" y="1"/>
                      </a:moveTo>
                      <a:lnTo>
                        <a:pt x="5231" y="7254"/>
                      </a:lnTo>
                      <a:lnTo>
                        <a:pt x="4601" y="5689"/>
                      </a:lnTo>
                      <a:lnTo>
                        <a:pt x="688" y="2902"/>
                      </a:lnTo>
                      <a:lnTo>
                        <a:pt x="574" y="3208"/>
                      </a:lnTo>
                      <a:lnTo>
                        <a:pt x="478" y="3532"/>
                      </a:lnTo>
                      <a:lnTo>
                        <a:pt x="364" y="3971"/>
                      </a:lnTo>
                      <a:lnTo>
                        <a:pt x="230" y="4487"/>
                      </a:lnTo>
                      <a:lnTo>
                        <a:pt x="115" y="5059"/>
                      </a:lnTo>
                      <a:lnTo>
                        <a:pt x="39" y="5689"/>
                      </a:lnTo>
                      <a:lnTo>
                        <a:pt x="20" y="6014"/>
                      </a:lnTo>
                      <a:lnTo>
                        <a:pt x="1" y="6338"/>
                      </a:lnTo>
                      <a:lnTo>
                        <a:pt x="1" y="6663"/>
                      </a:lnTo>
                      <a:lnTo>
                        <a:pt x="20" y="6968"/>
                      </a:lnTo>
                      <a:lnTo>
                        <a:pt x="39" y="7293"/>
                      </a:lnTo>
                      <a:lnTo>
                        <a:pt x="96" y="7598"/>
                      </a:lnTo>
                      <a:lnTo>
                        <a:pt x="173" y="7903"/>
                      </a:lnTo>
                      <a:lnTo>
                        <a:pt x="268" y="8190"/>
                      </a:lnTo>
                      <a:lnTo>
                        <a:pt x="383" y="8476"/>
                      </a:lnTo>
                      <a:lnTo>
                        <a:pt x="535" y="8743"/>
                      </a:lnTo>
                      <a:lnTo>
                        <a:pt x="707" y="8972"/>
                      </a:lnTo>
                      <a:lnTo>
                        <a:pt x="917" y="9201"/>
                      </a:lnTo>
                      <a:lnTo>
                        <a:pt x="1165" y="9392"/>
                      </a:lnTo>
                      <a:lnTo>
                        <a:pt x="1432" y="9564"/>
                      </a:lnTo>
                      <a:lnTo>
                        <a:pt x="1738" y="9698"/>
                      </a:lnTo>
                      <a:lnTo>
                        <a:pt x="2081" y="9812"/>
                      </a:lnTo>
                      <a:lnTo>
                        <a:pt x="2482" y="9889"/>
                      </a:lnTo>
                      <a:lnTo>
                        <a:pt x="2902" y="9927"/>
                      </a:lnTo>
                      <a:lnTo>
                        <a:pt x="3131" y="9946"/>
                      </a:lnTo>
                      <a:lnTo>
                        <a:pt x="3379" y="9927"/>
                      </a:lnTo>
                      <a:lnTo>
                        <a:pt x="3609" y="9908"/>
                      </a:lnTo>
                      <a:lnTo>
                        <a:pt x="3838" y="9870"/>
                      </a:lnTo>
                      <a:lnTo>
                        <a:pt x="4067" y="9831"/>
                      </a:lnTo>
                      <a:lnTo>
                        <a:pt x="4296" y="9774"/>
                      </a:lnTo>
                      <a:lnTo>
                        <a:pt x="4754" y="9621"/>
                      </a:lnTo>
                      <a:lnTo>
                        <a:pt x="5193" y="9431"/>
                      </a:lnTo>
                      <a:lnTo>
                        <a:pt x="5632" y="9221"/>
                      </a:lnTo>
                      <a:lnTo>
                        <a:pt x="6071" y="8953"/>
                      </a:lnTo>
                      <a:lnTo>
                        <a:pt x="6491" y="8648"/>
                      </a:lnTo>
                      <a:lnTo>
                        <a:pt x="6911" y="8342"/>
                      </a:lnTo>
                      <a:lnTo>
                        <a:pt x="7312" y="7999"/>
                      </a:lnTo>
                      <a:lnTo>
                        <a:pt x="7693" y="7617"/>
                      </a:lnTo>
                      <a:lnTo>
                        <a:pt x="8075" y="7235"/>
                      </a:lnTo>
                      <a:lnTo>
                        <a:pt x="8457" y="6835"/>
                      </a:lnTo>
                      <a:lnTo>
                        <a:pt x="8800" y="6434"/>
                      </a:lnTo>
                      <a:lnTo>
                        <a:pt x="9144" y="6014"/>
                      </a:lnTo>
                      <a:lnTo>
                        <a:pt x="9469" y="5594"/>
                      </a:lnTo>
                      <a:lnTo>
                        <a:pt x="9793" y="5174"/>
                      </a:lnTo>
                      <a:lnTo>
                        <a:pt x="10079" y="4754"/>
                      </a:lnTo>
                      <a:lnTo>
                        <a:pt x="10633" y="3933"/>
                      </a:lnTo>
                      <a:lnTo>
                        <a:pt x="11110" y="3170"/>
                      </a:lnTo>
                      <a:lnTo>
                        <a:pt x="11511" y="2482"/>
                      </a:lnTo>
                      <a:lnTo>
                        <a:pt x="11816" y="1891"/>
                      </a:lnTo>
                      <a:lnTo>
                        <a:pt x="12065" y="1433"/>
                      </a:lnTo>
                      <a:lnTo>
                        <a:pt x="12255" y="1051"/>
                      </a:lnTo>
                      <a:lnTo>
                        <a:pt x="11167" y="1"/>
                      </a:lnTo>
                      <a:close/>
                    </a:path>
                  </a:pathLst>
                </a:custGeom>
                <a:solidFill>
                  <a:srgbClr val="58858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77" name="Google Shape;1477;p38"/>
                <p:cNvSpPr/>
                <p:nvPr/>
              </p:nvSpPr>
              <p:spPr>
                <a:xfrm>
                  <a:off x="5723337" y="1924970"/>
                  <a:ext cx="245854" cy="2957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92" h="5765" extrusionOk="0">
                      <a:moveTo>
                        <a:pt x="3131" y="0"/>
                      </a:moveTo>
                      <a:lnTo>
                        <a:pt x="2979" y="38"/>
                      </a:lnTo>
                      <a:lnTo>
                        <a:pt x="2826" y="77"/>
                      </a:lnTo>
                      <a:lnTo>
                        <a:pt x="2501" y="191"/>
                      </a:lnTo>
                      <a:lnTo>
                        <a:pt x="2158" y="344"/>
                      </a:lnTo>
                      <a:lnTo>
                        <a:pt x="1833" y="516"/>
                      </a:lnTo>
                      <a:lnTo>
                        <a:pt x="1509" y="726"/>
                      </a:lnTo>
                      <a:lnTo>
                        <a:pt x="1203" y="955"/>
                      </a:lnTo>
                      <a:lnTo>
                        <a:pt x="917" y="1184"/>
                      </a:lnTo>
                      <a:lnTo>
                        <a:pt x="669" y="1413"/>
                      </a:lnTo>
                      <a:lnTo>
                        <a:pt x="440" y="1623"/>
                      </a:lnTo>
                      <a:lnTo>
                        <a:pt x="249" y="1814"/>
                      </a:lnTo>
                      <a:lnTo>
                        <a:pt x="115" y="1985"/>
                      </a:lnTo>
                      <a:lnTo>
                        <a:pt x="20" y="2100"/>
                      </a:lnTo>
                      <a:lnTo>
                        <a:pt x="1" y="2195"/>
                      </a:lnTo>
                      <a:lnTo>
                        <a:pt x="1" y="2367"/>
                      </a:lnTo>
                      <a:lnTo>
                        <a:pt x="58" y="2673"/>
                      </a:lnTo>
                      <a:lnTo>
                        <a:pt x="115" y="3073"/>
                      </a:lnTo>
                      <a:lnTo>
                        <a:pt x="211" y="3531"/>
                      </a:lnTo>
                      <a:lnTo>
                        <a:pt x="325" y="3971"/>
                      </a:lnTo>
                      <a:lnTo>
                        <a:pt x="459" y="4410"/>
                      </a:lnTo>
                      <a:lnTo>
                        <a:pt x="535" y="4600"/>
                      </a:lnTo>
                      <a:lnTo>
                        <a:pt x="631" y="4753"/>
                      </a:lnTo>
                      <a:lnTo>
                        <a:pt x="707" y="4906"/>
                      </a:lnTo>
                      <a:lnTo>
                        <a:pt x="803" y="5001"/>
                      </a:lnTo>
                      <a:lnTo>
                        <a:pt x="917" y="5097"/>
                      </a:lnTo>
                      <a:lnTo>
                        <a:pt x="1070" y="5192"/>
                      </a:lnTo>
                      <a:lnTo>
                        <a:pt x="1261" y="5288"/>
                      </a:lnTo>
                      <a:lnTo>
                        <a:pt x="1490" y="5383"/>
                      </a:lnTo>
                      <a:lnTo>
                        <a:pt x="1738" y="5459"/>
                      </a:lnTo>
                      <a:lnTo>
                        <a:pt x="2005" y="5536"/>
                      </a:lnTo>
                      <a:lnTo>
                        <a:pt x="2578" y="5669"/>
                      </a:lnTo>
                      <a:lnTo>
                        <a:pt x="2864" y="5708"/>
                      </a:lnTo>
                      <a:lnTo>
                        <a:pt x="3150" y="5746"/>
                      </a:lnTo>
                      <a:lnTo>
                        <a:pt x="3418" y="5765"/>
                      </a:lnTo>
                      <a:lnTo>
                        <a:pt x="3666" y="5765"/>
                      </a:lnTo>
                      <a:lnTo>
                        <a:pt x="3895" y="5746"/>
                      </a:lnTo>
                      <a:lnTo>
                        <a:pt x="4086" y="5727"/>
                      </a:lnTo>
                      <a:lnTo>
                        <a:pt x="4258" y="5669"/>
                      </a:lnTo>
                      <a:lnTo>
                        <a:pt x="4315" y="5631"/>
                      </a:lnTo>
                      <a:lnTo>
                        <a:pt x="4372" y="5593"/>
                      </a:lnTo>
                      <a:lnTo>
                        <a:pt x="4410" y="5536"/>
                      </a:lnTo>
                      <a:lnTo>
                        <a:pt x="4448" y="5459"/>
                      </a:lnTo>
                      <a:lnTo>
                        <a:pt x="4544" y="5249"/>
                      </a:lnTo>
                      <a:lnTo>
                        <a:pt x="4620" y="4982"/>
                      </a:lnTo>
                      <a:lnTo>
                        <a:pt x="4677" y="4677"/>
                      </a:lnTo>
                      <a:lnTo>
                        <a:pt x="4735" y="4314"/>
                      </a:lnTo>
                      <a:lnTo>
                        <a:pt x="4773" y="3913"/>
                      </a:lnTo>
                      <a:lnTo>
                        <a:pt x="4792" y="3493"/>
                      </a:lnTo>
                      <a:lnTo>
                        <a:pt x="4792" y="3054"/>
                      </a:lnTo>
                      <a:lnTo>
                        <a:pt x="4792" y="2615"/>
                      </a:lnTo>
                      <a:lnTo>
                        <a:pt x="4754" y="2176"/>
                      </a:lnTo>
                      <a:lnTo>
                        <a:pt x="4677" y="1756"/>
                      </a:lnTo>
                      <a:lnTo>
                        <a:pt x="4601" y="1355"/>
                      </a:lnTo>
                      <a:lnTo>
                        <a:pt x="4487" y="993"/>
                      </a:lnTo>
                      <a:lnTo>
                        <a:pt x="4410" y="840"/>
                      </a:lnTo>
                      <a:lnTo>
                        <a:pt x="4334" y="668"/>
                      </a:lnTo>
                      <a:lnTo>
                        <a:pt x="4258" y="535"/>
                      </a:lnTo>
                      <a:lnTo>
                        <a:pt x="4162" y="401"/>
                      </a:lnTo>
                      <a:lnTo>
                        <a:pt x="4067" y="286"/>
                      </a:lnTo>
                      <a:lnTo>
                        <a:pt x="3952" y="191"/>
                      </a:lnTo>
                      <a:lnTo>
                        <a:pt x="3838" y="115"/>
                      </a:lnTo>
                      <a:lnTo>
                        <a:pt x="3704" y="57"/>
                      </a:lnTo>
                      <a:lnTo>
                        <a:pt x="3570" y="19"/>
                      </a:lnTo>
                      <a:lnTo>
                        <a:pt x="3437" y="0"/>
                      </a:lnTo>
                      <a:close/>
                    </a:path>
                  </a:pathLst>
                </a:custGeom>
                <a:solidFill>
                  <a:srgbClr val="7E4B3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78" name="Google Shape;1478;p38"/>
                <p:cNvSpPr/>
                <p:nvPr/>
              </p:nvSpPr>
              <p:spPr>
                <a:xfrm>
                  <a:off x="5340459" y="2294151"/>
                  <a:ext cx="835399" cy="10723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283" h="20902" extrusionOk="0">
                      <a:moveTo>
                        <a:pt x="7216" y="0"/>
                      </a:moveTo>
                      <a:lnTo>
                        <a:pt x="6624" y="58"/>
                      </a:lnTo>
                      <a:lnTo>
                        <a:pt x="6261" y="96"/>
                      </a:lnTo>
                      <a:lnTo>
                        <a:pt x="5880" y="172"/>
                      </a:lnTo>
                      <a:lnTo>
                        <a:pt x="5460" y="268"/>
                      </a:lnTo>
                      <a:lnTo>
                        <a:pt x="5021" y="382"/>
                      </a:lnTo>
                      <a:lnTo>
                        <a:pt x="4562" y="535"/>
                      </a:lnTo>
                      <a:lnTo>
                        <a:pt x="4104" y="707"/>
                      </a:lnTo>
                      <a:lnTo>
                        <a:pt x="3627" y="936"/>
                      </a:lnTo>
                      <a:lnTo>
                        <a:pt x="3150" y="1184"/>
                      </a:lnTo>
                      <a:lnTo>
                        <a:pt x="2692" y="1508"/>
                      </a:lnTo>
                      <a:lnTo>
                        <a:pt x="2463" y="1680"/>
                      </a:lnTo>
                      <a:lnTo>
                        <a:pt x="2234" y="1852"/>
                      </a:lnTo>
                      <a:lnTo>
                        <a:pt x="2024" y="2062"/>
                      </a:lnTo>
                      <a:lnTo>
                        <a:pt x="1814" y="2291"/>
                      </a:lnTo>
                      <a:lnTo>
                        <a:pt x="1623" y="2558"/>
                      </a:lnTo>
                      <a:lnTo>
                        <a:pt x="1451" y="2845"/>
                      </a:lnTo>
                      <a:lnTo>
                        <a:pt x="1298" y="3131"/>
                      </a:lnTo>
                      <a:lnTo>
                        <a:pt x="1146" y="3455"/>
                      </a:lnTo>
                      <a:lnTo>
                        <a:pt x="1012" y="3799"/>
                      </a:lnTo>
                      <a:lnTo>
                        <a:pt x="898" y="4162"/>
                      </a:lnTo>
                      <a:lnTo>
                        <a:pt x="649" y="4906"/>
                      </a:lnTo>
                      <a:lnTo>
                        <a:pt x="439" y="5689"/>
                      </a:lnTo>
                      <a:lnTo>
                        <a:pt x="0" y="7330"/>
                      </a:lnTo>
                      <a:lnTo>
                        <a:pt x="287" y="7693"/>
                      </a:lnTo>
                      <a:lnTo>
                        <a:pt x="535" y="7998"/>
                      </a:lnTo>
                      <a:lnTo>
                        <a:pt x="764" y="8266"/>
                      </a:lnTo>
                      <a:lnTo>
                        <a:pt x="993" y="8476"/>
                      </a:lnTo>
                      <a:lnTo>
                        <a:pt x="1470" y="8896"/>
                      </a:lnTo>
                      <a:lnTo>
                        <a:pt x="2024" y="9392"/>
                      </a:lnTo>
                      <a:lnTo>
                        <a:pt x="2119" y="9984"/>
                      </a:lnTo>
                      <a:lnTo>
                        <a:pt x="2234" y="10613"/>
                      </a:lnTo>
                      <a:lnTo>
                        <a:pt x="2425" y="12045"/>
                      </a:lnTo>
                      <a:lnTo>
                        <a:pt x="2596" y="13591"/>
                      </a:lnTo>
                      <a:lnTo>
                        <a:pt x="2749" y="15195"/>
                      </a:lnTo>
                      <a:lnTo>
                        <a:pt x="3055" y="18268"/>
                      </a:lnTo>
                      <a:lnTo>
                        <a:pt x="3188" y="19642"/>
                      </a:lnTo>
                      <a:lnTo>
                        <a:pt x="3341" y="20768"/>
                      </a:lnTo>
                      <a:lnTo>
                        <a:pt x="4219" y="20845"/>
                      </a:lnTo>
                      <a:lnTo>
                        <a:pt x="5116" y="20883"/>
                      </a:lnTo>
                      <a:lnTo>
                        <a:pt x="6051" y="20902"/>
                      </a:lnTo>
                      <a:lnTo>
                        <a:pt x="6987" y="20883"/>
                      </a:lnTo>
                      <a:lnTo>
                        <a:pt x="7922" y="20826"/>
                      </a:lnTo>
                      <a:lnTo>
                        <a:pt x="8838" y="20730"/>
                      </a:lnTo>
                      <a:lnTo>
                        <a:pt x="9754" y="20597"/>
                      </a:lnTo>
                      <a:lnTo>
                        <a:pt x="10652" y="20444"/>
                      </a:lnTo>
                      <a:lnTo>
                        <a:pt x="11091" y="20329"/>
                      </a:lnTo>
                      <a:lnTo>
                        <a:pt x="11530" y="20234"/>
                      </a:lnTo>
                      <a:lnTo>
                        <a:pt x="11950" y="20119"/>
                      </a:lnTo>
                      <a:lnTo>
                        <a:pt x="12370" y="19986"/>
                      </a:lnTo>
                      <a:lnTo>
                        <a:pt x="12770" y="19833"/>
                      </a:lnTo>
                      <a:lnTo>
                        <a:pt x="13171" y="19699"/>
                      </a:lnTo>
                      <a:lnTo>
                        <a:pt x="13553" y="19528"/>
                      </a:lnTo>
                      <a:lnTo>
                        <a:pt x="13916" y="19356"/>
                      </a:lnTo>
                      <a:lnTo>
                        <a:pt x="14278" y="19165"/>
                      </a:lnTo>
                      <a:lnTo>
                        <a:pt x="14603" y="18974"/>
                      </a:lnTo>
                      <a:lnTo>
                        <a:pt x="14927" y="18764"/>
                      </a:lnTo>
                      <a:lnTo>
                        <a:pt x="15233" y="18554"/>
                      </a:lnTo>
                      <a:lnTo>
                        <a:pt x="15519" y="18325"/>
                      </a:lnTo>
                      <a:lnTo>
                        <a:pt x="15805" y="18077"/>
                      </a:lnTo>
                      <a:lnTo>
                        <a:pt x="16053" y="17829"/>
                      </a:lnTo>
                      <a:lnTo>
                        <a:pt x="16283" y="17542"/>
                      </a:lnTo>
                      <a:lnTo>
                        <a:pt x="15156" y="13171"/>
                      </a:lnTo>
                      <a:lnTo>
                        <a:pt x="13935" y="8418"/>
                      </a:lnTo>
                      <a:lnTo>
                        <a:pt x="12541" y="3035"/>
                      </a:lnTo>
                      <a:lnTo>
                        <a:pt x="11930" y="2596"/>
                      </a:lnTo>
                      <a:lnTo>
                        <a:pt x="11281" y="2138"/>
                      </a:lnTo>
                      <a:lnTo>
                        <a:pt x="10518" y="1604"/>
                      </a:lnTo>
                      <a:lnTo>
                        <a:pt x="9697" y="1050"/>
                      </a:lnTo>
                      <a:lnTo>
                        <a:pt x="8915" y="573"/>
                      </a:lnTo>
                      <a:lnTo>
                        <a:pt x="8552" y="363"/>
                      </a:lnTo>
                      <a:lnTo>
                        <a:pt x="8227" y="191"/>
                      </a:lnTo>
                      <a:lnTo>
                        <a:pt x="7941" y="77"/>
                      </a:lnTo>
                      <a:lnTo>
                        <a:pt x="7731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79" name="Google Shape;1479;p38"/>
                <p:cNvSpPr/>
                <p:nvPr/>
              </p:nvSpPr>
              <p:spPr>
                <a:xfrm>
                  <a:off x="5980932" y="2368592"/>
                  <a:ext cx="707086" cy="4015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82" h="7827" extrusionOk="0">
                      <a:moveTo>
                        <a:pt x="12732" y="0"/>
                      </a:moveTo>
                      <a:lnTo>
                        <a:pt x="5612" y="3799"/>
                      </a:lnTo>
                      <a:lnTo>
                        <a:pt x="840" y="554"/>
                      </a:lnTo>
                      <a:lnTo>
                        <a:pt x="0" y="5707"/>
                      </a:lnTo>
                      <a:lnTo>
                        <a:pt x="630" y="6032"/>
                      </a:lnTo>
                      <a:lnTo>
                        <a:pt x="1298" y="6376"/>
                      </a:lnTo>
                      <a:lnTo>
                        <a:pt x="2100" y="6757"/>
                      </a:lnTo>
                      <a:lnTo>
                        <a:pt x="2978" y="7158"/>
                      </a:lnTo>
                      <a:lnTo>
                        <a:pt x="3417" y="7330"/>
                      </a:lnTo>
                      <a:lnTo>
                        <a:pt x="3856" y="7502"/>
                      </a:lnTo>
                      <a:lnTo>
                        <a:pt x="4257" y="7635"/>
                      </a:lnTo>
                      <a:lnTo>
                        <a:pt x="4638" y="7731"/>
                      </a:lnTo>
                      <a:lnTo>
                        <a:pt x="4982" y="7807"/>
                      </a:lnTo>
                      <a:lnTo>
                        <a:pt x="5287" y="7826"/>
                      </a:lnTo>
                      <a:lnTo>
                        <a:pt x="5536" y="7807"/>
                      </a:lnTo>
                      <a:lnTo>
                        <a:pt x="5822" y="7750"/>
                      </a:lnTo>
                      <a:lnTo>
                        <a:pt x="6108" y="7635"/>
                      </a:lnTo>
                      <a:lnTo>
                        <a:pt x="6414" y="7521"/>
                      </a:lnTo>
                      <a:lnTo>
                        <a:pt x="6738" y="7349"/>
                      </a:lnTo>
                      <a:lnTo>
                        <a:pt x="7063" y="7158"/>
                      </a:lnTo>
                      <a:lnTo>
                        <a:pt x="7406" y="6929"/>
                      </a:lnTo>
                      <a:lnTo>
                        <a:pt x="7750" y="6681"/>
                      </a:lnTo>
                      <a:lnTo>
                        <a:pt x="8093" y="6414"/>
                      </a:lnTo>
                      <a:lnTo>
                        <a:pt x="8456" y="6147"/>
                      </a:lnTo>
                      <a:lnTo>
                        <a:pt x="9162" y="5517"/>
                      </a:lnTo>
                      <a:lnTo>
                        <a:pt x="9869" y="4868"/>
                      </a:lnTo>
                      <a:lnTo>
                        <a:pt x="10537" y="4200"/>
                      </a:lnTo>
                      <a:lnTo>
                        <a:pt x="11205" y="3512"/>
                      </a:lnTo>
                      <a:lnTo>
                        <a:pt x="11816" y="2863"/>
                      </a:lnTo>
                      <a:lnTo>
                        <a:pt x="12350" y="2253"/>
                      </a:lnTo>
                      <a:lnTo>
                        <a:pt x="12846" y="1699"/>
                      </a:lnTo>
                      <a:lnTo>
                        <a:pt x="13533" y="878"/>
                      </a:lnTo>
                      <a:lnTo>
                        <a:pt x="13782" y="554"/>
                      </a:lnTo>
                      <a:lnTo>
                        <a:pt x="12732" y="0"/>
                      </a:lnTo>
                      <a:close/>
                    </a:path>
                  </a:pathLst>
                </a:custGeom>
                <a:solidFill>
                  <a:srgbClr val="7E4B3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80" name="Google Shape;1480;p38"/>
                <p:cNvSpPr/>
                <p:nvPr/>
              </p:nvSpPr>
              <p:spPr>
                <a:xfrm>
                  <a:off x="5980932" y="2368592"/>
                  <a:ext cx="707086" cy="4015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82" h="7827" fill="none" extrusionOk="0">
                      <a:moveTo>
                        <a:pt x="0" y="5707"/>
                      </a:moveTo>
                      <a:lnTo>
                        <a:pt x="0" y="5707"/>
                      </a:lnTo>
                      <a:lnTo>
                        <a:pt x="630" y="6032"/>
                      </a:lnTo>
                      <a:lnTo>
                        <a:pt x="1298" y="6376"/>
                      </a:lnTo>
                      <a:lnTo>
                        <a:pt x="2100" y="6757"/>
                      </a:lnTo>
                      <a:lnTo>
                        <a:pt x="2978" y="7158"/>
                      </a:lnTo>
                      <a:lnTo>
                        <a:pt x="3417" y="7330"/>
                      </a:lnTo>
                      <a:lnTo>
                        <a:pt x="3856" y="7502"/>
                      </a:lnTo>
                      <a:lnTo>
                        <a:pt x="4257" y="7635"/>
                      </a:lnTo>
                      <a:lnTo>
                        <a:pt x="4638" y="7731"/>
                      </a:lnTo>
                      <a:lnTo>
                        <a:pt x="4982" y="7807"/>
                      </a:lnTo>
                      <a:lnTo>
                        <a:pt x="5287" y="7826"/>
                      </a:lnTo>
                      <a:lnTo>
                        <a:pt x="5287" y="7826"/>
                      </a:lnTo>
                      <a:lnTo>
                        <a:pt x="5536" y="7807"/>
                      </a:lnTo>
                      <a:lnTo>
                        <a:pt x="5822" y="7750"/>
                      </a:lnTo>
                      <a:lnTo>
                        <a:pt x="6108" y="7635"/>
                      </a:lnTo>
                      <a:lnTo>
                        <a:pt x="6414" y="7521"/>
                      </a:lnTo>
                      <a:lnTo>
                        <a:pt x="6738" y="7349"/>
                      </a:lnTo>
                      <a:lnTo>
                        <a:pt x="7063" y="7158"/>
                      </a:lnTo>
                      <a:lnTo>
                        <a:pt x="7406" y="6929"/>
                      </a:lnTo>
                      <a:lnTo>
                        <a:pt x="7750" y="6681"/>
                      </a:lnTo>
                      <a:lnTo>
                        <a:pt x="8093" y="6414"/>
                      </a:lnTo>
                      <a:lnTo>
                        <a:pt x="8456" y="6147"/>
                      </a:lnTo>
                      <a:lnTo>
                        <a:pt x="9162" y="5517"/>
                      </a:lnTo>
                      <a:lnTo>
                        <a:pt x="9869" y="4868"/>
                      </a:lnTo>
                      <a:lnTo>
                        <a:pt x="10537" y="4200"/>
                      </a:lnTo>
                      <a:lnTo>
                        <a:pt x="11205" y="3512"/>
                      </a:lnTo>
                      <a:lnTo>
                        <a:pt x="11816" y="2863"/>
                      </a:lnTo>
                      <a:lnTo>
                        <a:pt x="12350" y="2253"/>
                      </a:lnTo>
                      <a:lnTo>
                        <a:pt x="12846" y="1699"/>
                      </a:lnTo>
                      <a:lnTo>
                        <a:pt x="13533" y="878"/>
                      </a:lnTo>
                      <a:lnTo>
                        <a:pt x="13782" y="554"/>
                      </a:lnTo>
                      <a:lnTo>
                        <a:pt x="12732" y="0"/>
                      </a:lnTo>
                      <a:lnTo>
                        <a:pt x="5612" y="3799"/>
                      </a:lnTo>
                      <a:lnTo>
                        <a:pt x="840" y="554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81" name="Google Shape;1481;p38"/>
                <p:cNvSpPr/>
                <p:nvPr/>
              </p:nvSpPr>
              <p:spPr>
                <a:xfrm>
                  <a:off x="5737087" y="2294151"/>
                  <a:ext cx="732533" cy="5367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78" h="10461" extrusionOk="0">
                      <a:moveTo>
                        <a:pt x="0" y="0"/>
                      </a:moveTo>
                      <a:lnTo>
                        <a:pt x="2615" y="6872"/>
                      </a:lnTo>
                      <a:lnTo>
                        <a:pt x="3417" y="7407"/>
                      </a:lnTo>
                      <a:lnTo>
                        <a:pt x="4295" y="7979"/>
                      </a:lnTo>
                      <a:lnTo>
                        <a:pt x="5345" y="8609"/>
                      </a:lnTo>
                      <a:lnTo>
                        <a:pt x="5898" y="8953"/>
                      </a:lnTo>
                      <a:lnTo>
                        <a:pt x="6471" y="9258"/>
                      </a:lnTo>
                      <a:lnTo>
                        <a:pt x="7044" y="9564"/>
                      </a:lnTo>
                      <a:lnTo>
                        <a:pt x="7597" y="9831"/>
                      </a:lnTo>
                      <a:lnTo>
                        <a:pt x="8132" y="10079"/>
                      </a:lnTo>
                      <a:lnTo>
                        <a:pt x="8628" y="10270"/>
                      </a:lnTo>
                      <a:lnTo>
                        <a:pt x="8838" y="10327"/>
                      </a:lnTo>
                      <a:lnTo>
                        <a:pt x="9048" y="10384"/>
                      </a:lnTo>
                      <a:lnTo>
                        <a:pt x="9258" y="10423"/>
                      </a:lnTo>
                      <a:lnTo>
                        <a:pt x="9430" y="10442"/>
                      </a:lnTo>
                      <a:lnTo>
                        <a:pt x="9601" y="10461"/>
                      </a:lnTo>
                      <a:lnTo>
                        <a:pt x="9792" y="10442"/>
                      </a:lnTo>
                      <a:lnTo>
                        <a:pt x="10155" y="10403"/>
                      </a:lnTo>
                      <a:lnTo>
                        <a:pt x="10556" y="10327"/>
                      </a:lnTo>
                      <a:lnTo>
                        <a:pt x="10957" y="10213"/>
                      </a:lnTo>
                      <a:lnTo>
                        <a:pt x="11357" y="10060"/>
                      </a:lnTo>
                      <a:lnTo>
                        <a:pt x="11758" y="9907"/>
                      </a:lnTo>
                      <a:lnTo>
                        <a:pt x="12159" y="9735"/>
                      </a:lnTo>
                      <a:lnTo>
                        <a:pt x="12541" y="9545"/>
                      </a:lnTo>
                      <a:lnTo>
                        <a:pt x="13228" y="9201"/>
                      </a:lnTo>
                      <a:lnTo>
                        <a:pt x="13782" y="8876"/>
                      </a:lnTo>
                      <a:lnTo>
                        <a:pt x="14278" y="8571"/>
                      </a:lnTo>
                      <a:lnTo>
                        <a:pt x="13095" y="3799"/>
                      </a:lnTo>
                      <a:lnTo>
                        <a:pt x="10365" y="5250"/>
                      </a:lnTo>
                      <a:lnTo>
                        <a:pt x="8742" y="3990"/>
                      </a:lnTo>
                      <a:lnTo>
                        <a:pt x="7139" y="2730"/>
                      </a:lnTo>
                      <a:lnTo>
                        <a:pt x="5383" y="1375"/>
                      </a:lnTo>
                      <a:lnTo>
                        <a:pt x="5192" y="1241"/>
                      </a:lnTo>
                      <a:lnTo>
                        <a:pt x="4982" y="1108"/>
                      </a:lnTo>
                      <a:lnTo>
                        <a:pt x="4562" y="878"/>
                      </a:lnTo>
                      <a:lnTo>
                        <a:pt x="4123" y="669"/>
                      </a:lnTo>
                      <a:lnTo>
                        <a:pt x="3665" y="497"/>
                      </a:lnTo>
                      <a:lnTo>
                        <a:pt x="3226" y="363"/>
                      </a:lnTo>
                      <a:lnTo>
                        <a:pt x="2768" y="249"/>
                      </a:lnTo>
                      <a:lnTo>
                        <a:pt x="2329" y="172"/>
                      </a:lnTo>
                      <a:lnTo>
                        <a:pt x="1909" y="96"/>
                      </a:lnTo>
                      <a:lnTo>
                        <a:pt x="1527" y="58"/>
                      </a:lnTo>
                      <a:lnTo>
                        <a:pt x="1164" y="20"/>
                      </a:lnTo>
                      <a:lnTo>
                        <a:pt x="554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82" name="Google Shape;1482;p38"/>
                <p:cNvSpPr/>
                <p:nvPr/>
              </p:nvSpPr>
              <p:spPr>
                <a:xfrm>
                  <a:off x="5737087" y="2294151"/>
                  <a:ext cx="732533" cy="5367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78" h="10461" fill="none" extrusionOk="0">
                      <a:moveTo>
                        <a:pt x="2615" y="6872"/>
                      </a:moveTo>
                      <a:lnTo>
                        <a:pt x="2615" y="6872"/>
                      </a:lnTo>
                      <a:lnTo>
                        <a:pt x="3417" y="7407"/>
                      </a:lnTo>
                      <a:lnTo>
                        <a:pt x="4295" y="7979"/>
                      </a:lnTo>
                      <a:lnTo>
                        <a:pt x="5345" y="8609"/>
                      </a:lnTo>
                      <a:lnTo>
                        <a:pt x="5898" y="8953"/>
                      </a:lnTo>
                      <a:lnTo>
                        <a:pt x="6471" y="9258"/>
                      </a:lnTo>
                      <a:lnTo>
                        <a:pt x="7044" y="9564"/>
                      </a:lnTo>
                      <a:lnTo>
                        <a:pt x="7597" y="9831"/>
                      </a:lnTo>
                      <a:lnTo>
                        <a:pt x="8132" y="10079"/>
                      </a:lnTo>
                      <a:lnTo>
                        <a:pt x="8628" y="10270"/>
                      </a:lnTo>
                      <a:lnTo>
                        <a:pt x="8838" y="10327"/>
                      </a:lnTo>
                      <a:lnTo>
                        <a:pt x="9048" y="10384"/>
                      </a:lnTo>
                      <a:lnTo>
                        <a:pt x="9258" y="10423"/>
                      </a:lnTo>
                      <a:lnTo>
                        <a:pt x="9430" y="10442"/>
                      </a:lnTo>
                      <a:lnTo>
                        <a:pt x="9430" y="10442"/>
                      </a:lnTo>
                      <a:lnTo>
                        <a:pt x="9601" y="10461"/>
                      </a:lnTo>
                      <a:lnTo>
                        <a:pt x="9792" y="10442"/>
                      </a:lnTo>
                      <a:lnTo>
                        <a:pt x="10155" y="10403"/>
                      </a:lnTo>
                      <a:lnTo>
                        <a:pt x="10556" y="10327"/>
                      </a:lnTo>
                      <a:lnTo>
                        <a:pt x="10957" y="10213"/>
                      </a:lnTo>
                      <a:lnTo>
                        <a:pt x="11357" y="10060"/>
                      </a:lnTo>
                      <a:lnTo>
                        <a:pt x="11758" y="9907"/>
                      </a:lnTo>
                      <a:lnTo>
                        <a:pt x="12159" y="9735"/>
                      </a:lnTo>
                      <a:lnTo>
                        <a:pt x="12541" y="9545"/>
                      </a:lnTo>
                      <a:lnTo>
                        <a:pt x="13228" y="9201"/>
                      </a:lnTo>
                      <a:lnTo>
                        <a:pt x="13782" y="8876"/>
                      </a:lnTo>
                      <a:lnTo>
                        <a:pt x="14278" y="8571"/>
                      </a:lnTo>
                      <a:lnTo>
                        <a:pt x="13095" y="3799"/>
                      </a:lnTo>
                      <a:lnTo>
                        <a:pt x="10365" y="5250"/>
                      </a:lnTo>
                      <a:lnTo>
                        <a:pt x="10365" y="5250"/>
                      </a:lnTo>
                      <a:lnTo>
                        <a:pt x="8742" y="3990"/>
                      </a:lnTo>
                      <a:lnTo>
                        <a:pt x="7139" y="2730"/>
                      </a:lnTo>
                      <a:lnTo>
                        <a:pt x="5383" y="1375"/>
                      </a:lnTo>
                      <a:lnTo>
                        <a:pt x="5383" y="1375"/>
                      </a:lnTo>
                      <a:lnTo>
                        <a:pt x="5192" y="1241"/>
                      </a:lnTo>
                      <a:lnTo>
                        <a:pt x="4982" y="1108"/>
                      </a:lnTo>
                      <a:lnTo>
                        <a:pt x="4562" y="878"/>
                      </a:lnTo>
                      <a:lnTo>
                        <a:pt x="4123" y="669"/>
                      </a:lnTo>
                      <a:lnTo>
                        <a:pt x="3665" y="497"/>
                      </a:lnTo>
                      <a:lnTo>
                        <a:pt x="3226" y="363"/>
                      </a:lnTo>
                      <a:lnTo>
                        <a:pt x="2768" y="249"/>
                      </a:lnTo>
                      <a:lnTo>
                        <a:pt x="2329" y="172"/>
                      </a:lnTo>
                      <a:lnTo>
                        <a:pt x="1909" y="96"/>
                      </a:lnTo>
                      <a:lnTo>
                        <a:pt x="1527" y="58"/>
                      </a:lnTo>
                      <a:lnTo>
                        <a:pt x="1164" y="20"/>
                      </a:lnTo>
                      <a:lnTo>
                        <a:pt x="554" y="0"/>
                      </a:lnTo>
                      <a:lnTo>
                        <a:pt x="153" y="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83" name="Google Shape;1483;p38"/>
                <p:cNvSpPr/>
                <p:nvPr/>
              </p:nvSpPr>
              <p:spPr>
                <a:xfrm>
                  <a:off x="5870271" y="2645733"/>
                  <a:ext cx="196857" cy="1224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37" h="2387" extrusionOk="0">
                      <a:moveTo>
                        <a:pt x="19" y="0"/>
                      </a:moveTo>
                      <a:lnTo>
                        <a:pt x="0" y="38"/>
                      </a:lnTo>
                      <a:lnTo>
                        <a:pt x="3818" y="2386"/>
                      </a:lnTo>
                      <a:lnTo>
                        <a:pt x="3837" y="2367"/>
                      </a:lnTo>
                      <a:lnTo>
                        <a:pt x="19" y="0"/>
                      </a:lnTo>
                      <a:close/>
                    </a:path>
                  </a:pathLst>
                </a:custGeom>
                <a:solidFill>
                  <a:srgbClr val="0A0A0A">
                    <a:alpha val="503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84" name="Google Shape;1484;p38"/>
                <p:cNvSpPr/>
                <p:nvPr/>
              </p:nvSpPr>
              <p:spPr>
                <a:xfrm>
                  <a:off x="5704765" y="2122745"/>
                  <a:ext cx="178285" cy="2028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75" h="3953" extrusionOk="0">
                      <a:moveTo>
                        <a:pt x="1012" y="1"/>
                      </a:moveTo>
                      <a:lnTo>
                        <a:pt x="0" y="3418"/>
                      </a:lnTo>
                      <a:lnTo>
                        <a:pt x="134" y="3513"/>
                      </a:lnTo>
                      <a:lnTo>
                        <a:pt x="248" y="3590"/>
                      </a:lnTo>
                      <a:lnTo>
                        <a:pt x="535" y="3742"/>
                      </a:lnTo>
                      <a:lnTo>
                        <a:pt x="821" y="3838"/>
                      </a:lnTo>
                      <a:lnTo>
                        <a:pt x="1107" y="3914"/>
                      </a:lnTo>
                      <a:lnTo>
                        <a:pt x="1394" y="3952"/>
                      </a:lnTo>
                      <a:lnTo>
                        <a:pt x="1680" y="3952"/>
                      </a:lnTo>
                      <a:lnTo>
                        <a:pt x="1947" y="3933"/>
                      </a:lnTo>
                      <a:lnTo>
                        <a:pt x="2214" y="3914"/>
                      </a:lnTo>
                      <a:lnTo>
                        <a:pt x="2463" y="3876"/>
                      </a:lnTo>
                      <a:lnTo>
                        <a:pt x="2711" y="3819"/>
                      </a:lnTo>
                      <a:lnTo>
                        <a:pt x="3092" y="3704"/>
                      </a:lnTo>
                      <a:lnTo>
                        <a:pt x="3341" y="3628"/>
                      </a:lnTo>
                      <a:lnTo>
                        <a:pt x="3436" y="3590"/>
                      </a:lnTo>
                      <a:lnTo>
                        <a:pt x="3474" y="726"/>
                      </a:lnTo>
                      <a:lnTo>
                        <a:pt x="1012" y="1"/>
                      </a:lnTo>
                      <a:close/>
                    </a:path>
                  </a:pathLst>
                </a:custGeom>
                <a:solidFill>
                  <a:srgbClr val="7E4B3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85" name="Google Shape;1485;p38"/>
                <p:cNvSpPr/>
                <p:nvPr/>
              </p:nvSpPr>
              <p:spPr>
                <a:xfrm>
                  <a:off x="5704765" y="2122745"/>
                  <a:ext cx="178285" cy="2028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75" h="3953" fill="none" extrusionOk="0">
                      <a:moveTo>
                        <a:pt x="3474" y="726"/>
                      </a:moveTo>
                      <a:lnTo>
                        <a:pt x="3436" y="3590"/>
                      </a:lnTo>
                      <a:lnTo>
                        <a:pt x="3436" y="3590"/>
                      </a:lnTo>
                      <a:lnTo>
                        <a:pt x="3341" y="3628"/>
                      </a:lnTo>
                      <a:lnTo>
                        <a:pt x="3092" y="3704"/>
                      </a:lnTo>
                      <a:lnTo>
                        <a:pt x="2711" y="3819"/>
                      </a:lnTo>
                      <a:lnTo>
                        <a:pt x="2463" y="3876"/>
                      </a:lnTo>
                      <a:lnTo>
                        <a:pt x="2214" y="3914"/>
                      </a:lnTo>
                      <a:lnTo>
                        <a:pt x="1947" y="3933"/>
                      </a:lnTo>
                      <a:lnTo>
                        <a:pt x="1680" y="3952"/>
                      </a:lnTo>
                      <a:lnTo>
                        <a:pt x="1394" y="3952"/>
                      </a:lnTo>
                      <a:lnTo>
                        <a:pt x="1107" y="3914"/>
                      </a:lnTo>
                      <a:lnTo>
                        <a:pt x="821" y="3838"/>
                      </a:lnTo>
                      <a:lnTo>
                        <a:pt x="535" y="3742"/>
                      </a:lnTo>
                      <a:lnTo>
                        <a:pt x="248" y="3590"/>
                      </a:lnTo>
                      <a:lnTo>
                        <a:pt x="134" y="3513"/>
                      </a:lnTo>
                      <a:lnTo>
                        <a:pt x="0" y="3418"/>
                      </a:lnTo>
                      <a:lnTo>
                        <a:pt x="1012" y="1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86" name="Google Shape;1486;p38"/>
                <p:cNvSpPr/>
                <p:nvPr/>
              </p:nvSpPr>
              <p:spPr>
                <a:xfrm>
                  <a:off x="5416850" y="2588889"/>
                  <a:ext cx="76444" cy="5230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90" h="10195" extrusionOk="0">
                      <a:moveTo>
                        <a:pt x="0" y="1"/>
                      </a:moveTo>
                      <a:lnTo>
                        <a:pt x="1451" y="10194"/>
                      </a:lnTo>
                      <a:lnTo>
                        <a:pt x="1489" y="10194"/>
                      </a:lnTo>
                      <a:lnTo>
                        <a:pt x="38" y="1"/>
                      </a:lnTo>
                      <a:close/>
                    </a:path>
                  </a:pathLst>
                </a:custGeom>
                <a:solidFill>
                  <a:srgbClr val="0A0A0A">
                    <a:alpha val="503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87" name="Google Shape;1487;p38"/>
                <p:cNvSpPr/>
                <p:nvPr/>
              </p:nvSpPr>
              <p:spPr>
                <a:xfrm>
                  <a:off x="5571582" y="1889725"/>
                  <a:ext cx="399615" cy="5631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89" h="10976" extrusionOk="0">
                      <a:moveTo>
                        <a:pt x="4696" y="0"/>
                      </a:moveTo>
                      <a:lnTo>
                        <a:pt x="4429" y="19"/>
                      </a:lnTo>
                      <a:lnTo>
                        <a:pt x="4161" y="76"/>
                      </a:lnTo>
                      <a:lnTo>
                        <a:pt x="3913" y="153"/>
                      </a:lnTo>
                      <a:lnTo>
                        <a:pt x="3665" y="248"/>
                      </a:lnTo>
                      <a:lnTo>
                        <a:pt x="3436" y="382"/>
                      </a:lnTo>
                      <a:lnTo>
                        <a:pt x="3226" y="534"/>
                      </a:lnTo>
                      <a:lnTo>
                        <a:pt x="3092" y="554"/>
                      </a:lnTo>
                      <a:lnTo>
                        <a:pt x="2959" y="573"/>
                      </a:lnTo>
                      <a:lnTo>
                        <a:pt x="2825" y="611"/>
                      </a:lnTo>
                      <a:lnTo>
                        <a:pt x="2673" y="649"/>
                      </a:lnTo>
                      <a:lnTo>
                        <a:pt x="2520" y="725"/>
                      </a:lnTo>
                      <a:lnTo>
                        <a:pt x="2367" y="802"/>
                      </a:lnTo>
                      <a:lnTo>
                        <a:pt x="2214" y="916"/>
                      </a:lnTo>
                      <a:lnTo>
                        <a:pt x="2043" y="1031"/>
                      </a:lnTo>
                      <a:lnTo>
                        <a:pt x="1928" y="1145"/>
                      </a:lnTo>
                      <a:lnTo>
                        <a:pt x="1814" y="1260"/>
                      </a:lnTo>
                      <a:lnTo>
                        <a:pt x="1718" y="1393"/>
                      </a:lnTo>
                      <a:lnTo>
                        <a:pt x="1642" y="1527"/>
                      </a:lnTo>
                      <a:lnTo>
                        <a:pt x="1470" y="1813"/>
                      </a:lnTo>
                      <a:lnTo>
                        <a:pt x="1355" y="2119"/>
                      </a:lnTo>
                      <a:lnTo>
                        <a:pt x="1241" y="2424"/>
                      </a:lnTo>
                      <a:lnTo>
                        <a:pt x="1165" y="2749"/>
                      </a:lnTo>
                      <a:lnTo>
                        <a:pt x="1088" y="3073"/>
                      </a:lnTo>
                      <a:lnTo>
                        <a:pt x="1031" y="3417"/>
                      </a:lnTo>
                      <a:lnTo>
                        <a:pt x="955" y="4066"/>
                      </a:lnTo>
                      <a:lnTo>
                        <a:pt x="878" y="4734"/>
                      </a:lnTo>
                      <a:lnTo>
                        <a:pt x="764" y="5364"/>
                      </a:lnTo>
                      <a:lnTo>
                        <a:pt x="649" y="5994"/>
                      </a:lnTo>
                      <a:lnTo>
                        <a:pt x="497" y="6605"/>
                      </a:lnTo>
                      <a:lnTo>
                        <a:pt x="325" y="7234"/>
                      </a:lnTo>
                      <a:lnTo>
                        <a:pt x="172" y="7769"/>
                      </a:lnTo>
                      <a:lnTo>
                        <a:pt x="96" y="8055"/>
                      </a:lnTo>
                      <a:lnTo>
                        <a:pt x="38" y="8342"/>
                      </a:lnTo>
                      <a:lnTo>
                        <a:pt x="0" y="8609"/>
                      </a:lnTo>
                      <a:lnTo>
                        <a:pt x="0" y="8895"/>
                      </a:lnTo>
                      <a:lnTo>
                        <a:pt x="19" y="9162"/>
                      </a:lnTo>
                      <a:lnTo>
                        <a:pt x="96" y="9430"/>
                      </a:lnTo>
                      <a:lnTo>
                        <a:pt x="172" y="9659"/>
                      </a:lnTo>
                      <a:lnTo>
                        <a:pt x="287" y="9869"/>
                      </a:lnTo>
                      <a:lnTo>
                        <a:pt x="420" y="10059"/>
                      </a:lnTo>
                      <a:lnTo>
                        <a:pt x="592" y="10231"/>
                      </a:lnTo>
                      <a:lnTo>
                        <a:pt x="764" y="10384"/>
                      </a:lnTo>
                      <a:lnTo>
                        <a:pt x="955" y="10518"/>
                      </a:lnTo>
                      <a:lnTo>
                        <a:pt x="1165" y="10632"/>
                      </a:lnTo>
                      <a:lnTo>
                        <a:pt x="1394" y="10728"/>
                      </a:lnTo>
                      <a:lnTo>
                        <a:pt x="1604" y="10823"/>
                      </a:lnTo>
                      <a:lnTo>
                        <a:pt x="1833" y="10880"/>
                      </a:lnTo>
                      <a:lnTo>
                        <a:pt x="2062" y="10918"/>
                      </a:lnTo>
                      <a:lnTo>
                        <a:pt x="2310" y="10957"/>
                      </a:lnTo>
                      <a:lnTo>
                        <a:pt x="2539" y="10976"/>
                      </a:lnTo>
                      <a:lnTo>
                        <a:pt x="2787" y="10976"/>
                      </a:lnTo>
                      <a:lnTo>
                        <a:pt x="3264" y="10957"/>
                      </a:lnTo>
                      <a:lnTo>
                        <a:pt x="3532" y="10938"/>
                      </a:lnTo>
                      <a:lnTo>
                        <a:pt x="3818" y="10899"/>
                      </a:lnTo>
                      <a:lnTo>
                        <a:pt x="4104" y="10823"/>
                      </a:lnTo>
                      <a:lnTo>
                        <a:pt x="4371" y="10747"/>
                      </a:lnTo>
                      <a:lnTo>
                        <a:pt x="4620" y="10632"/>
                      </a:lnTo>
                      <a:lnTo>
                        <a:pt x="4868" y="10479"/>
                      </a:lnTo>
                      <a:lnTo>
                        <a:pt x="5059" y="10308"/>
                      </a:lnTo>
                      <a:lnTo>
                        <a:pt x="5154" y="10193"/>
                      </a:lnTo>
                      <a:lnTo>
                        <a:pt x="5249" y="10098"/>
                      </a:lnTo>
                      <a:lnTo>
                        <a:pt x="5307" y="9983"/>
                      </a:lnTo>
                      <a:lnTo>
                        <a:pt x="5383" y="9849"/>
                      </a:lnTo>
                      <a:lnTo>
                        <a:pt x="5459" y="9601"/>
                      </a:lnTo>
                      <a:lnTo>
                        <a:pt x="5517" y="9353"/>
                      </a:lnTo>
                      <a:lnTo>
                        <a:pt x="5555" y="9086"/>
                      </a:lnTo>
                      <a:lnTo>
                        <a:pt x="5555" y="8819"/>
                      </a:lnTo>
                      <a:lnTo>
                        <a:pt x="5555" y="8532"/>
                      </a:lnTo>
                      <a:lnTo>
                        <a:pt x="5498" y="7979"/>
                      </a:lnTo>
                      <a:lnTo>
                        <a:pt x="5459" y="7463"/>
                      </a:lnTo>
                      <a:lnTo>
                        <a:pt x="5421" y="6948"/>
                      </a:lnTo>
                      <a:lnTo>
                        <a:pt x="5383" y="5898"/>
                      </a:lnTo>
                      <a:lnTo>
                        <a:pt x="5364" y="5345"/>
                      </a:lnTo>
                      <a:lnTo>
                        <a:pt x="5383" y="4810"/>
                      </a:lnTo>
                      <a:lnTo>
                        <a:pt x="5402" y="4543"/>
                      </a:lnTo>
                      <a:lnTo>
                        <a:pt x="5440" y="4276"/>
                      </a:lnTo>
                      <a:lnTo>
                        <a:pt x="5498" y="4009"/>
                      </a:lnTo>
                      <a:lnTo>
                        <a:pt x="5555" y="3741"/>
                      </a:lnTo>
                      <a:lnTo>
                        <a:pt x="5669" y="3398"/>
                      </a:lnTo>
                      <a:lnTo>
                        <a:pt x="5765" y="3054"/>
                      </a:lnTo>
                      <a:lnTo>
                        <a:pt x="5918" y="2711"/>
                      </a:lnTo>
                      <a:lnTo>
                        <a:pt x="5994" y="2558"/>
                      </a:lnTo>
                      <a:lnTo>
                        <a:pt x="6089" y="2386"/>
                      </a:lnTo>
                      <a:lnTo>
                        <a:pt x="6185" y="2462"/>
                      </a:lnTo>
                      <a:lnTo>
                        <a:pt x="6280" y="2501"/>
                      </a:lnTo>
                      <a:lnTo>
                        <a:pt x="6395" y="2520"/>
                      </a:lnTo>
                      <a:lnTo>
                        <a:pt x="6490" y="2501"/>
                      </a:lnTo>
                      <a:lnTo>
                        <a:pt x="6586" y="2424"/>
                      </a:lnTo>
                      <a:lnTo>
                        <a:pt x="6643" y="2348"/>
                      </a:lnTo>
                      <a:lnTo>
                        <a:pt x="6700" y="2252"/>
                      </a:lnTo>
                      <a:lnTo>
                        <a:pt x="6700" y="2138"/>
                      </a:lnTo>
                      <a:lnTo>
                        <a:pt x="6757" y="2233"/>
                      </a:lnTo>
                      <a:lnTo>
                        <a:pt x="6834" y="2310"/>
                      </a:lnTo>
                      <a:lnTo>
                        <a:pt x="6929" y="2348"/>
                      </a:lnTo>
                      <a:lnTo>
                        <a:pt x="7063" y="2348"/>
                      </a:lnTo>
                      <a:lnTo>
                        <a:pt x="7120" y="2310"/>
                      </a:lnTo>
                      <a:lnTo>
                        <a:pt x="7177" y="2233"/>
                      </a:lnTo>
                      <a:lnTo>
                        <a:pt x="7196" y="2195"/>
                      </a:lnTo>
                      <a:lnTo>
                        <a:pt x="7216" y="2138"/>
                      </a:lnTo>
                      <a:lnTo>
                        <a:pt x="7196" y="2100"/>
                      </a:lnTo>
                      <a:lnTo>
                        <a:pt x="7177" y="2042"/>
                      </a:lnTo>
                      <a:lnTo>
                        <a:pt x="7311" y="2138"/>
                      </a:lnTo>
                      <a:lnTo>
                        <a:pt x="7387" y="2176"/>
                      </a:lnTo>
                      <a:lnTo>
                        <a:pt x="7445" y="2214"/>
                      </a:lnTo>
                      <a:lnTo>
                        <a:pt x="7616" y="2214"/>
                      </a:lnTo>
                      <a:lnTo>
                        <a:pt x="7674" y="2176"/>
                      </a:lnTo>
                      <a:lnTo>
                        <a:pt x="7731" y="2119"/>
                      </a:lnTo>
                      <a:lnTo>
                        <a:pt x="7769" y="2042"/>
                      </a:lnTo>
                      <a:lnTo>
                        <a:pt x="7788" y="1966"/>
                      </a:lnTo>
                      <a:lnTo>
                        <a:pt x="7788" y="1852"/>
                      </a:lnTo>
                      <a:lnTo>
                        <a:pt x="7788" y="1756"/>
                      </a:lnTo>
                      <a:lnTo>
                        <a:pt x="7731" y="1546"/>
                      </a:lnTo>
                      <a:lnTo>
                        <a:pt x="7655" y="1336"/>
                      </a:lnTo>
                      <a:lnTo>
                        <a:pt x="7521" y="1164"/>
                      </a:lnTo>
                      <a:lnTo>
                        <a:pt x="7368" y="993"/>
                      </a:lnTo>
                      <a:lnTo>
                        <a:pt x="7196" y="821"/>
                      </a:lnTo>
                      <a:lnTo>
                        <a:pt x="7006" y="668"/>
                      </a:lnTo>
                      <a:lnTo>
                        <a:pt x="6796" y="534"/>
                      </a:lnTo>
                      <a:lnTo>
                        <a:pt x="6567" y="401"/>
                      </a:lnTo>
                      <a:lnTo>
                        <a:pt x="6318" y="305"/>
                      </a:lnTo>
                      <a:lnTo>
                        <a:pt x="6051" y="210"/>
                      </a:lnTo>
                      <a:lnTo>
                        <a:pt x="5803" y="134"/>
                      </a:lnTo>
                      <a:lnTo>
                        <a:pt x="5517" y="57"/>
                      </a:lnTo>
                      <a:lnTo>
                        <a:pt x="5249" y="19"/>
                      </a:lnTo>
                      <a:lnTo>
                        <a:pt x="4982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88" name="Google Shape;1488;p38"/>
                <p:cNvSpPr/>
                <p:nvPr/>
              </p:nvSpPr>
              <p:spPr>
                <a:xfrm>
                  <a:off x="5919214" y="2060104"/>
                  <a:ext cx="14725" cy="14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7" h="287" extrusionOk="0">
                      <a:moveTo>
                        <a:pt x="134" y="0"/>
                      </a:moveTo>
                      <a:lnTo>
                        <a:pt x="77" y="19"/>
                      </a:lnTo>
                      <a:lnTo>
                        <a:pt x="39" y="58"/>
                      </a:lnTo>
                      <a:lnTo>
                        <a:pt x="20" y="96"/>
                      </a:lnTo>
                      <a:lnTo>
                        <a:pt x="0" y="153"/>
                      </a:lnTo>
                      <a:lnTo>
                        <a:pt x="20" y="210"/>
                      </a:lnTo>
                      <a:lnTo>
                        <a:pt x="58" y="248"/>
                      </a:lnTo>
                      <a:lnTo>
                        <a:pt x="96" y="287"/>
                      </a:lnTo>
                      <a:lnTo>
                        <a:pt x="153" y="287"/>
                      </a:lnTo>
                      <a:lnTo>
                        <a:pt x="210" y="268"/>
                      </a:lnTo>
                      <a:lnTo>
                        <a:pt x="249" y="248"/>
                      </a:lnTo>
                      <a:lnTo>
                        <a:pt x="287" y="191"/>
                      </a:lnTo>
                      <a:lnTo>
                        <a:pt x="287" y="134"/>
                      </a:lnTo>
                      <a:lnTo>
                        <a:pt x="287" y="77"/>
                      </a:lnTo>
                      <a:lnTo>
                        <a:pt x="249" y="39"/>
                      </a:lnTo>
                      <a:lnTo>
                        <a:pt x="191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89" name="Google Shape;1489;p38"/>
                <p:cNvSpPr/>
                <p:nvPr/>
              </p:nvSpPr>
              <p:spPr>
                <a:xfrm>
                  <a:off x="5946610" y="2066927"/>
                  <a:ext cx="50022" cy="735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5" h="1433" extrusionOk="0">
                      <a:moveTo>
                        <a:pt x="345" y="1"/>
                      </a:moveTo>
                      <a:lnTo>
                        <a:pt x="1" y="1433"/>
                      </a:lnTo>
                      <a:lnTo>
                        <a:pt x="135" y="1413"/>
                      </a:lnTo>
                      <a:lnTo>
                        <a:pt x="402" y="1337"/>
                      </a:lnTo>
                      <a:lnTo>
                        <a:pt x="707" y="1242"/>
                      </a:lnTo>
                      <a:lnTo>
                        <a:pt x="841" y="1184"/>
                      </a:lnTo>
                      <a:lnTo>
                        <a:pt x="917" y="1127"/>
                      </a:lnTo>
                      <a:lnTo>
                        <a:pt x="955" y="1070"/>
                      </a:lnTo>
                      <a:lnTo>
                        <a:pt x="974" y="1013"/>
                      </a:lnTo>
                      <a:lnTo>
                        <a:pt x="955" y="936"/>
                      </a:lnTo>
                      <a:lnTo>
                        <a:pt x="936" y="860"/>
                      </a:lnTo>
                      <a:lnTo>
                        <a:pt x="841" y="669"/>
                      </a:lnTo>
                      <a:lnTo>
                        <a:pt x="726" y="478"/>
                      </a:lnTo>
                      <a:lnTo>
                        <a:pt x="478" y="135"/>
                      </a:lnTo>
                      <a:lnTo>
                        <a:pt x="345" y="1"/>
                      </a:lnTo>
                      <a:close/>
                    </a:path>
                  </a:pathLst>
                </a:custGeom>
                <a:solidFill>
                  <a:srgbClr val="7E4B3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90" name="Google Shape;1490;p38"/>
                <p:cNvSpPr/>
                <p:nvPr/>
              </p:nvSpPr>
              <p:spPr>
                <a:xfrm>
                  <a:off x="5946610" y="2066927"/>
                  <a:ext cx="50022" cy="735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5" h="1433" fill="none" extrusionOk="0">
                      <a:moveTo>
                        <a:pt x="345" y="1"/>
                      </a:moveTo>
                      <a:lnTo>
                        <a:pt x="345" y="1"/>
                      </a:lnTo>
                      <a:lnTo>
                        <a:pt x="478" y="135"/>
                      </a:lnTo>
                      <a:lnTo>
                        <a:pt x="726" y="478"/>
                      </a:lnTo>
                      <a:lnTo>
                        <a:pt x="841" y="669"/>
                      </a:lnTo>
                      <a:lnTo>
                        <a:pt x="936" y="860"/>
                      </a:lnTo>
                      <a:lnTo>
                        <a:pt x="955" y="936"/>
                      </a:lnTo>
                      <a:lnTo>
                        <a:pt x="974" y="1013"/>
                      </a:lnTo>
                      <a:lnTo>
                        <a:pt x="955" y="1070"/>
                      </a:lnTo>
                      <a:lnTo>
                        <a:pt x="917" y="1127"/>
                      </a:lnTo>
                      <a:lnTo>
                        <a:pt x="917" y="1127"/>
                      </a:lnTo>
                      <a:lnTo>
                        <a:pt x="841" y="1184"/>
                      </a:lnTo>
                      <a:lnTo>
                        <a:pt x="707" y="1242"/>
                      </a:lnTo>
                      <a:lnTo>
                        <a:pt x="402" y="1337"/>
                      </a:lnTo>
                      <a:lnTo>
                        <a:pt x="135" y="1413"/>
                      </a:lnTo>
                      <a:lnTo>
                        <a:pt x="1" y="1433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91" name="Google Shape;1491;p38"/>
                <p:cNvSpPr/>
                <p:nvPr/>
              </p:nvSpPr>
              <p:spPr>
                <a:xfrm>
                  <a:off x="5888843" y="2144293"/>
                  <a:ext cx="65670" cy="421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0" h="822" extrusionOk="0">
                      <a:moveTo>
                        <a:pt x="1" y="1"/>
                      </a:moveTo>
                      <a:lnTo>
                        <a:pt x="39" y="135"/>
                      </a:lnTo>
                      <a:lnTo>
                        <a:pt x="77" y="268"/>
                      </a:lnTo>
                      <a:lnTo>
                        <a:pt x="134" y="402"/>
                      </a:lnTo>
                      <a:lnTo>
                        <a:pt x="230" y="554"/>
                      </a:lnTo>
                      <a:lnTo>
                        <a:pt x="287" y="631"/>
                      </a:lnTo>
                      <a:lnTo>
                        <a:pt x="344" y="688"/>
                      </a:lnTo>
                      <a:lnTo>
                        <a:pt x="421" y="745"/>
                      </a:lnTo>
                      <a:lnTo>
                        <a:pt x="516" y="784"/>
                      </a:lnTo>
                      <a:lnTo>
                        <a:pt x="612" y="803"/>
                      </a:lnTo>
                      <a:lnTo>
                        <a:pt x="707" y="822"/>
                      </a:lnTo>
                      <a:lnTo>
                        <a:pt x="822" y="803"/>
                      </a:lnTo>
                      <a:lnTo>
                        <a:pt x="917" y="784"/>
                      </a:lnTo>
                      <a:lnTo>
                        <a:pt x="993" y="764"/>
                      </a:lnTo>
                      <a:lnTo>
                        <a:pt x="1051" y="726"/>
                      </a:lnTo>
                      <a:lnTo>
                        <a:pt x="1108" y="669"/>
                      </a:lnTo>
                      <a:lnTo>
                        <a:pt x="1146" y="612"/>
                      </a:lnTo>
                      <a:lnTo>
                        <a:pt x="1222" y="497"/>
                      </a:lnTo>
                      <a:lnTo>
                        <a:pt x="1261" y="383"/>
                      </a:lnTo>
                      <a:lnTo>
                        <a:pt x="1280" y="287"/>
                      </a:lnTo>
                      <a:lnTo>
                        <a:pt x="1280" y="173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92" name="Google Shape;1492;p38"/>
                <p:cNvSpPr/>
                <p:nvPr/>
              </p:nvSpPr>
              <p:spPr>
                <a:xfrm>
                  <a:off x="6623304" y="2211911"/>
                  <a:ext cx="176335" cy="197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7" h="3856" extrusionOk="0">
                      <a:moveTo>
                        <a:pt x="2177" y="0"/>
                      </a:moveTo>
                      <a:lnTo>
                        <a:pt x="2120" y="19"/>
                      </a:lnTo>
                      <a:lnTo>
                        <a:pt x="2043" y="76"/>
                      </a:lnTo>
                      <a:lnTo>
                        <a:pt x="1967" y="115"/>
                      </a:lnTo>
                      <a:lnTo>
                        <a:pt x="1642" y="401"/>
                      </a:lnTo>
                      <a:lnTo>
                        <a:pt x="1490" y="534"/>
                      </a:lnTo>
                      <a:lnTo>
                        <a:pt x="1337" y="706"/>
                      </a:lnTo>
                      <a:lnTo>
                        <a:pt x="1222" y="897"/>
                      </a:lnTo>
                      <a:lnTo>
                        <a:pt x="1089" y="1126"/>
                      </a:lnTo>
                      <a:lnTo>
                        <a:pt x="974" y="1355"/>
                      </a:lnTo>
                      <a:lnTo>
                        <a:pt x="841" y="1546"/>
                      </a:lnTo>
                      <a:lnTo>
                        <a:pt x="860" y="1470"/>
                      </a:lnTo>
                      <a:lnTo>
                        <a:pt x="879" y="1393"/>
                      </a:lnTo>
                      <a:lnTo>
                        <a:pt x="955" y="1241"/>
                      </a:lnTo>
                      <a:lnTo>
                        <a:pt x="1032" y="1088"/>
                      </a:lnTo>
                      <a:lnTo>
                        <a:pt x="1089" y="916"/>
                      </a:lnTo>
                      <a:lnTo>
                        <a:pt x="1089" y="859"/>
                      </a:lnTo>
                      <a:lnTo>
                        <a:pt x="1070" y="840"/>
                      </a:lnTo>
                      <a:lnTo>
                        <a:pt x="1051" y="802"/>
                      </a:lnTo>
                      <a:lnTo>
                        <a:pt x="974" y="802"/>
                      </a:lnTo>
                      <a:lnTo>
                        <a:pt x="898" y="859"/>
                      </a:lnTo>
                      <a:lnTo>
                        <a:pt x="707" y="1126"/>
                      </a:lnTo>
                      <a:lnTo>
                        <a:pt x="535" y="1393"/>
                      </a:lnTo>
                      <a:lnTo>
                        <a:pt x="383" y="1699"/>
                      </a:lnTo>
                      <a:lnTo>
                        <a:pt x="268" y="2004"/>
                      </a:lnTo>
                      <a:lnTo>
                        <a:pt x="249" y="2138"/>
                      </a:lnTo>
                      <a:lnTo>
                        <a:pt x="211" y="2291"/>
                      </a:lnTo>
                      <a:lnTo>
                        <a:pt x="153" y="2577"/>
                      </a:lnTo>
                      <a:lnTo>
                        <a:pt x="1" y="3283"/>
                      </a:lnTo>
                      <a:lnTo>
                        <a:pt x="306" y="3856"/>
                      </a:lnTo>
                      <a:lnTo>
                        <a:pt x="478" y="3856"/>
                      </a:lnTo>
                      <a:lnTo>
                        <a:pt x="631" y="3837"/>
                      </a:lnTo>
                      <a:lnTo>
                        <a:pt x="802" y="3818"/>
                      </a:lnTo>
                      <a:lnTo>
                        <a:pt x="955" y="3779"/>
                      </a:lnTo>
                      <a:lnTo>
                        <a:pt x="1089" y="3722"/>
                      </a:lnTo>
                      <a:lnTo>
                        <a:pt x="1242" y="3646"/>
                      </a:lnTo>
                      <a:lnTo>
                        <a:pt x="1375" y="3569"/>
                      </a:lnTo>
                      <a:lnTo>
                        <a:pt x="1490" y="3493"/>
                      </a:lnTo>
                      <a:lnTo>
                        <a:pt x="1738" y="3283"/>
                      </a:lnTo>
                      <a:lnTo>
                        <a:pt x="1967" y="3054"/>
                      </a:lnTo>
                      <a:lnTo>
                        <a:pt x="2158" y="2806"/>
                      </a:lnTo>
                      <a:lnTo>
                        <a:pt x="2349" y="2520"/>
                      </a:lnTo>
                      <a:lnTo>
                        <a:pt x="2597" y="2138"/>
                      </a:lnTo>
                      <a:lnTo>
                        <a:pt x="2730" y="1947"/>
                      </a:lnTo>
                      <a:lnTo>
                        <a:pt x="2883" y="1775"/>
                      </a:lnTo>
                      <a:lnTo>
                        <a:pt x="3017" y="1661"/>
                      </a:lnTo>
                      <a:lnTo>
                        <a:pt x="3227" y="1432"/>
                      </a:lnTo>
                      <a:lnTo>
                        <a:pt x="3322" y="1317"/>
                      </a:lnTo>
                      <a:lnTo>
                        <a:pt x="3398" y="1203"/>
                      </a:lnTo>
                      <a:lnTo>
                        <a:pt x="3437" y="1126"/>
                      </a:lnTo>
                      <a:lnTo>
                        <a:pt x="3437" y="1088"/>
                      </a:lnTo>
                      <a:lnTo>
                        <a:pt x="3418" y="1069"/>
                      </a:lnTo>
                      <a:lnTo>
                        <a:pt x="3341" y="1069"/>
                      </a:lnTo>
                      <a:lnTo>
                        <a:pt x="3265" y="1088"/>
                      </a:lnTo>
                      <a:lnTo>
                        <a:pt x="3169" y="1126"/>
                      </a:lnTo>
                      <a:lnTo>
                        <a:pt x="3074" y="1183"/>
                      </a:lnTo>
                      <a:lnTo>
                        <a:pt x="2883" y="1298"/>
                      </a:lnTo>
                      <a:lnTo>
                        <a:pt x="2749" y="1413"/>
                      </a:lnTo>
                      <a:lnTo>
                        <a:pt x="2635" y="1508"/>
                      </a:lnTo>
                      <a:lnTo>
                        <a:pt x="2539" y="1603"/>
                      </a:lnTo>
                      <a:lnTo>
                        <a:pt x="2330" y="1813"/>
                      </a:lnTo>
                      <a:lnTo>
                        <a:pt x="2406" y="1661"/>
                      </a:lnTo>
                      <a:lnTo>
                        <a:pt x="2520" y="1527"/>
                      </a:lnTo>
                      <a:lnTo>
                        <a:pt x="2730" y="1260"/>
                      </a:lnTo>
                      <a:lnTo>
                        <a:pt x="2959" y="993"/>
                      </a:lnTo>
                      <a:lnTo>
                        <a:pt x="3055" y="840"/>
                      </a:lnTo>
                      <a:lnTo>
                        <a:pt x="3150" y="706"/>
                      </a:lnTo>
                      <a:lnTo>
                        <a:pt x="3169" y="630"/>
                      </a:lnTo>
                      <a:lnTo>
                        <a:pt x="3169" y="592"/>
                      </a:lnTo>
                      <a:lnTo>
                        <a:pt x="3150" y="573"/>
                      </a:lnTo>
                      <a:lnTo>
                        <a:pt x="3055" y="573"/>
                      </a:lnTo>
                      <a:lnTo>
                        <a:pt x="2902" y="668"/>
                      </a:lnTo>
                      <a:lnTo>
                        <a:pt x="2749" y="764"/>
                      </a:lnTo>
                      <a:lnTo>
                        <a:pt x="2597" y="878"/>
                      </a:lnTo>
                      <a:lnTo>
                        <a:pt x="2463" y="993"/>
                      </a:lnTo>
                      <a:lnTo>
                        <a:pt x="2215" y="1260"/>
                      </a:lnTo>
                      <a:lnTo>
                        <a:pt x="1967" y="1527"/>
                      </a:lnTo>
                      <a:lnTo>
                        <a:pt x="2177" y="1203"/>
                      </a:lnTo>
                      <a:lnTo>
                        <a:pt x="2444" y="840"/>
                      </a:lnTo>
                      <a:lnTo>
                        <a:pt x="2654" y="554"/>
                      </a:lnTo>
                      <a:lnTo>
                        <a:pt x="2749" y="382"/>
                      </a:lnTo>
                      <a:lnTo>
                        <a:pt x="2826" y="229"/>
                      </a:lnTo>
                      <a:lnTo>
                        <a:pt x="2845" y="191"/>
                      </a:lnTo>
                      <a:lnTo>
                        <a:pt x="2845" y="153"/>
                      </a:lnTo>
                      <a:lnTo>
                        <a:pt x="2826" y="134"/>
                      </a:lnTo>
                      <a:lnTo>
                        <a:pt x="2711" y="134"/>
                      </a:lnTo>
                      <a:lnTo>
                        <a:pt x="2635" y="153"/>
                      </a:lnTo>
                      <a:lnTo>
                        <a:pt x="2520" y="229"/>
                      </a:lnTo>
                      <a:lnTo>
                        <a:pt x="2406" y="305"/>
                      </a:lnTo>
                      <a:lnTo>
                        <a:pt x="2234" y="458"/>
                      </a:lnTo>
                      <a:lnTo>
                        <a:pt x="2062" y="630"/>
                      </a:lnTo>
                      <a:lnTo>
                        <a:pt x="1795" y="935"/>
                      </a:lnTo>
                      <a:lnTo>
                        <a:pt x="1490" y="1279"/>
                      </a:lnTo>
                      <a:lnTo>
                        <a:pt x="1642" y="1012"/>
                      </a:lnTo>
                      <a:lnTo>
                        <a:pt x="1776" y="821"/>
                      </a:lnTo>
                      <a:lnTo>
                        <a:pt x="1871" y="687"/>
                      </a:lnTo>
                      <a:lnTo>
                        <a:pt x="2043" y="477"/>
                      </a:lnTo>
                      <a:lnTo>
                        <a:pt x="2177" y="286"/>
                      </a:lnTo>
                      <a:lnTo>
                        <a:pt x="2253" y="134"/>
                      </a:lnTo>
                      <a:lnTo>
                        <a:pt x="2272" y="76"/>
                      </a:lnTo>
                      <a:lnTo>
                        <a:pt x="2272" y="57"/>
                      </a:lnTo>
                      <a:lnTo>
                        <a:pt x="2253" y="19"/>
                      </a:lnTo>
                      <a:lnTo>
                        <a:pt x="2215" y="0"/>
                      </a:lnTo>
                      <a:close/>
                    </a:path>
                  </a:pathLst>
                </a:custGeom>
                <a:solidFill>
                  <a:srgbClr val="7E4B3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93" name="Google Shape;1493;p38"/>
                <p:cNvSpPr/>
                <p:nvPr/>
              </p:nvSpPr>
              <p:spPr>
                <a:xfrm>
                  <a:off x="6623304" y="2211911"/>
                  <a:ext cx="176335" cy="197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7" h="3856" fill="none" extrusionOk="0">
                      <a:moveTo>
                        <a:pt x="1" y="3283"/>
                      </a:moveTo>
                      <a:lnTo>
                        <a:pt x="1" y="3283"/>
                      </a:lnTo>
                      <a:lnTo>
                        <a:pt x="153" y="2577"/>
                      </a:lnTo>
                      <a:lnTo>
                        <a:pt x="153" y="2577"/>
                      </a:lnTo>
                      <a:lnTo>
                        <a:pt x="211" y="2291"/>
                      </a:lnTo>
                      <a:lnTo>
                        <a:pt x="249" y="2138"/>
                      </a:lnTo>
                      <a:lnTo>
                        <a:pt x="268" y="2004"/>
                      </a:lnTo>
                      <a:lnTo>
                        <a:pt x="268" y="2004"/>
                      </a:lnTo>
                      <a:lnTo>
                        <a:pt x="383" y="1699"/>
                      </a:lnTo>
                      <a:lnTo>
                        <a:pt x="535" y="1393"/>
                      </a:lnTo>
                      <a:lnTo>
                        <a:pt x="707" y="1126"/>
                      </a:lnTo>
                      <a:lnTo>
                        <a:pt x="898" y="859"/>
                      </a:lnTo>
                      <a:lnTo>
                        <a:pt x="898" y="859"/>
                      </a:lnTo>
                      <a:lnTo>
                        <a:pt x="974" y="802"/>
                      </a:lnTo>
                      <a:lnTo>
                        <a:pt x="1012" y="802"/>
                      </a:lnTo>
                      <a:lnTo>
                        <a:pt x="1051" y="802"/>
                      </a:lnTo>
                      <a:lnTo>
                        <a:pt x="1051" y="802"/>
                      </a:lnTo>
                      <a:lnTo>
                        <a:pt x="1070" y="840"/>
                      </a:lnTo>
                      <a:lnTo>
                        <a:pt x="1089" y="859"/>
                      </a:lnTo>
                      <a:lnTo>
                        <a:pt x="1089" y="916"/>
                      </a:lnTo>
                      <a:lnTo>
                        <a:pt x="1089" y="916"/>
                      </a:lnTo>
                      <a:lnTo>
                        <a:pt x="1032" y="1088"/>
                      </a:lnTo>
                      <a:lnTo>
                        <a:pt x="955" y="1241"/>
                      </a:lnTo>
                      <a:lnTo>
                        <a:pt x="879" y="1393"/>
                      </a:lnTo>
                      <a:lnTo>
                        <a:pt x="860" y="1470"/>
                      </a:lnTo>
                      <a:lnTo>
                        <a:pt x="841" y="1546"/>
                      </a:lnTo>
                      <a:lnTo>
                        <a:pt x="841" y="1546"/>
                      </a:lnTo>
                      <a:lnTo>
                        <a:pt x="974" y="1355"/>
                      </a:lnTo>
                      <a:lnTo>
                        <a:pt x="1089" y="1126"/>
                      </a:lnTo>
                      <a:lnTo>
                        <a:pt x="1222" y="897"/>
                      </a:lnTo>
                      <a:lnTo>
                        <a:pt x="1337" y="706"/>
                      </a:lnTo>
                      <a:lnTo>
                        <a:pt x="1337" y="706"/>
                      </a:lnTo>
                      <a:lnTo>
                        <a:pt x="1490" y="534"/>
                      </a:lnTo>
                      <a:lnTo>
                        <a:pt x="1642" y="401"/>
                      </a:lnTo>
                      <a:lnTo>
                        <a:pt x="1967" y="115"/>
                      </a:lnTo>
                      <a:lnTo>
                        <a:pt x="1967" y="115"/>
                      </a:lnTo>
                      <a:lnTo>
                        <a:pt x="2043" y="76"/>
                      </a:lnTo>
                      <a:lnTo>
                        <a:pt x="2120" y="19"/>
                      </a:lnTo>
                      <a:lnTo>
                        <a:pt x="2177" y="0"/>
                      </a:lnTo>
                      <a:lnTo>
                        <a:pt x="2215" y="0"/>
                      </a:lnTo>
                      <a:lnTo>
                        <a:pt x="2253" y="19"/>
                      </a:lnTo>
                      <a:lnTo>
                        <a:pt x="2272" y="57"/>
                      </a:lnTo>
                      <a:lnTo>
                        <a:pt x="2272" y="57"/>
                      </a:lnTo>
                      <a:lnTo>
                        <a:pt x="2272" y="76"/>
                      </a:lnTo>
                      <a:lnTo>
                        <a:pt x="2253" y="134"/>
                      </a:lnTo>
                      <a:lnTo>
                        <a:pt x="2177" y="286"/>
                      </a:lnTo>
                      <a:lnTo>
                        <a:pt x="2043" y="477"/>
                      </a:lnTo>
                      <a:lnTo>
                        <a:pt x="1871" y="687"/>
                      </a:lnTo>
                      <a:lnTo>
                        <a:pt x="1871" y="687"/>
                      </a:lnTo>
                      <a:lnTo>
                        <a:pt x="1776" y="821"/>
                      </a:lnTo>
                      <a:lnTo>
                        <a:pt x="1642" y="1012"/>
                      </a:lnTo>
                      <a:lnTo>
                        <a:pt x="1490" y="1279"/>
                      </a:lnTo>
                      <a:lnTo>
                        <a:pt x="1490" y="1279"/>
                      </a:lnTo>
                      <a:lnTo>
                        <a:pt x="1795" y="935"/>
                      </a:lnTo>
                      <a:lnTo>
                        <a:pt x="2062" y="630"/>
                      </a:lnTo>
                      <a:lnTo>
                        <a:pt x="2062" y="630"/>
                      </a:lnTo>
                      <a:lnTo>
                        <a:pt x="2234" y="458"/>
                      </a:lnTo>
                      <a:lnTo>
                        <a:pt x="2406" y="305"/>
                      </a:lnTo>
                      <a:lnTo>
                        <a:pt x="2406" y="305"/>
                      </a:lnTo>
                      <a:lnTo>
                        <a:pt x="2520" y="229"/>
                      </a:lnTo>
                      <a:lnTo>
                        <a:pt x="2635" y="153"/>
                      </a:lnTo>
                      <a:lnTo>
                        <a:pt x="2635" y="153"/>
                      </a:lnTo>
                      <a:lnTo>
                        <a:pt x="2711" y="134"/>
                      </a:lnTo>
                      <a:lnTo>
                        <a:pt x="2788" y="134"/>
                      </a:lnTo>
                      <a:lnTo>
                        <a:pt x="2788" y="134"/>
                      </a:lnTo>
                      <a:lnTo>
                        <a:pt x="2826" y="134"/>
                      </a:lnTo>
                      <a:lnTo>
                        <a:pt x="2845" y="153"/>
                      </a:lnTo>
                      <a:lnTo>
                        <a:pt x="2845" y="191"/>
                      </a:lnTo>
                      <a:lnTo>
                        <a:pt x="2826" y="229"/>
                      </a:lnTo>
                      <a:lnTo>
                        <a:pt x="2826" y="229"/>
                      </a:lnTo>
                      <a:lnTo>
                        <a:pt x="2749" y="382"/>
                      </a:lnTo>
                      <a:lnTo>
                        <a:pt x="2654" y="554"/>
                      </a:lnTo>
                      <a:lnTo>
                        <a:pt x="2444" y="840"/>
                      </a:lnTo>
                      <a:lnTo>
                        <a:pt x="2444" y="840"/>
                      </a:lnTo>
                      <a:lnTo>
                        <a:pt x="2177" y="1203"/>
                      </a:lnTo>
                      <a:lnTo>
                        <a:pt x="1967" y="1527"/>
                      </a:lnTo>
                      <a:lnTo>
                        <a:pt x="1967" y="1527"/>
                      </a:lnTo>
                      <a:lnTo>
                        <a:pt x="2215" y="1260"/>
                      </a:lnTo>
                      <a:lnTo>
                        <a:pt x="2463" y="993"/>
                      </a:lnTo>
                      <a:lnTo>
                        <a:pt x="2597" y="878"/>
                      </a:lnTo>
                      <a:lnTo>
                        <a:pt x="2749" y="764"/>
                      </a:lnTo>
                      <a:lnTo>
                        <a:pt x="2902" y="668"/>
                      </a:lnTo>
                      <a:lnTo>
                        <a:pt x="3055" y="573"/>
                      </a:lnTo>
                      <a:lnTo>
                        <a:pt x="3055" y="573"/>
                      </a:lnTo>
                      <a:lnTo>
                        <a:pt x="3112" y="573"/>
                      </a:lnTo>
                      <a:lnTo>
                        <a:pt x="3150" y="573"/>
                      </a:lnTo>
                      <a:lnTo>
                        <a:pt x="3150" y="573"/>
                      </a:lnTo>
                      <a:lnTo>
                        <a:pt x="3169" y="592"/>
                      </a:lnTo>
                      <a:lnTo>
                        <a:pt x="3169" y="630"/>
                      </a:lnTo>
                      <a:lnTo>
                        <a:pt x="3150" y="706"/>
                      </a:lnTo>
                      <a:lnTo>
                        <a:pt x="3150" y="706"/>
                      </a:lnTo>
                      <a:lnTo>
                        <a:pt x="3055" y="840"/>
                      </a:lnTo>
                      <a:lnTo>
                        <a:pt x="2959" y="993"/>
                      </a:lnTo>
                      <a:lnTo>
                        <a:pt x="2730" y="1260"/>
                      </a:lnTo>
                      <a:lnTo>
                        <a:pt x="2520" y="1527"/>
                      </a:lnTo>
                      <a:lnTo>
                        <a:pt x="2406" y="1661"/>
                      </a:lnTo>
                      <a:lnTo>
                        <a:pt x="2330" y="1813"/>
                      </a:lnTo>
                      <a:lnTo>
                        <a:pt x="2330" y="1813"/>
                      </a:lnTo>
                      <a:lnTo>
                        <a:pt x="2539" y="1603"/>
                      </a:lnTo>
                      <a:lnTo>
                        <a:pt x="2635" y="1508"/>
                      </a:lnTo>
                      <a:lnTo>
                        <a:pt x="2749" y="1413"/>
                      </a:lnTo>
                      <a:lnTo>
                        <a:pt x="2749" y="1413"/>
                      </a:lnTo>
                      <a:lnTo>
                        <a:pt x="2883" y="1298"/>
                      </a:lnTo>
                      <a:lnTo>
                        <a:pt x="3074" y="1183"/>
                      </a:lnTo>
                      <a:lnTo>
                        <a:pt x="3169" y="1126"/>
                      </a:lnTo>
                      <a:lnTo>
                        <a:pt x="3265" y="1088"/>
                      </a:lnTo>
                      <a:lnTo>
                        <a:pt x="3341" y="1069"/>
                      </a:lnTo>
                      <a:lnTo>
                        <a:pt x="3418" y="1069"/>
                      </a:lnTo>
                      <a:lnTo>
                        <a:pt x="3418" y="1069"/>
                      </a:lnTo>
                      <a:lnTo>
                        <a:pt x="3437" y="1088"/>
                      </a:lnTo>
                      <a:lnTo>
                        <a:pt x="3437" y="1126"/>
                      </a:lnTo>
                      <a:lnTo>
                        <a:pt x="3398" y="1203"/>
                      </a:lnTo>
                      <a:lnTo>
                        <a:pt x="3322" y="1317"/>
                      </a:lnTo>
                      <a:lnTo>
                        <a:pt x="3227" y="1432"/>
                      </a:lnTo>
                      <a:lnTo>
                        <a:pt x="3017" y="1661"/>
                      </a:lnTo>
                      <a:lnTo>
                        <a:pt x="2883" y="1775"/>
                      </a:lnTo>
                      <a:lnTo>
                        <a:pt x="2883" y="1775"/>
                      </a:lnTo>
                      <a:lnTo>
                        <a:pt x="2730" y="1947"/>
                      </a:lnTo>
                      <a:lnTo>
                        <a:pt x="2597" y="2138"/>
                      </a:lnTo>
                      <a:lnTo>
                        <a:pt x="2349" y="2520"/>
                      </a:lnTo>
                      <a:lnTo>
                        <a:pt x="2349" y="2520"/>
                      </a:lnTo>
                      <a:lnTo>
                        <a:pt x="2158" y="2806"/>
                      </a:lnTo>
                      <a:lnTo>
                        <a:pt x="1967" y="3054"/>
                      </a:lnTo>
                      <a:lnTo>
                        <a:pt x="1738" y="3283"/>
                      </a:lnTo>
                      <a:lnTo>
                        <a:pt x="1490" y="3493"/>
                      </a:lnTo>
                      <a:lnTo>
                        <a:pt x="1375" y="3569"/>
                      </a:lnTo>
                      <a:lnTo>
                        <a:pt x="1242" y="3646"/>
                      </a:lnTo>
                      <a:lnTo>
                        <a:pt x="1089" y="3722"/>
                      </a:lnTo>
                      <a:lnTo>
                        <a:pt x="955" y="3779"/>
                      </a:lnTo>
                      <a:lnTo>
                        <a:pt x="802" y="3818"/>
                      </a:lnTo>
                      <a:lnTo>
                        <a:pt x="631" y="3837"/>
                      </a:lnTo>
                      <a:lnTo>
                        <a:pt x="478" y="3856"/>
                      </a:lnTo>
                      <a:lnTo>
                        <a:pt x="306" y="3856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94" name="Google Shape;1494;p38"/>
                <p:cNvSpPr/>
                <p:nvPr/>
              </p:nvSpPr>
              <p:spPr>
                <a:xfrm>
                  <a:off x="5897667" y="2027783"/>
                  <a:ext cx="44122" cy="11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0" h="230" extrusionOk="0">
                      <a:moveTo>
                        <a:pt x="478" y="0"/>
                      </a:moveTo>
                      <a:lnTo>
                        <a:pt x="344" y="20"/>
                      </a:lnTo>
                      <a:lnTo>
                        <a:pt x="230" y="58"/>
                      </a:lnTo>
                      <a:lnTo>
                        <a:pt x="115" y="115"/>
                      </a:lnTo>
                      <a:lnTo>
                        <a:pt x="1" y="191"/>
                      </a:lnTo>
                      <a:lnTo>
                        <a:pt x="1" y="229"/>
                      </a:lnTo>
                      <a:lnTo>
                        <a:pt x="20" y="229"/>
                      </a:lnTo>
                      <a:lnTo>
                        <a:pt x="134" y="172"/>
                      </a:lnTo>
                      <a:lnTo>
                        <a:pt x="230" y="134"/>
                      </a:lnTo>
                      <a:lnTo>
                        <a:pt x="344" y="77"/>
                      </a:lnTo>
                      <a:lnTo>
                        <a:pt x="459" y="58"/>
                      </a:lnTo>
                      <a:lnTo>
                        <a:pt x="650" y="58"/>
                      </a:lnTo>
                      <a:lnTo>
                        <a:pt x="745" y="96"/>
                      </a:lnTo>
                      <a:lnTo>
                        <a:pt x="821" y="172"/>
                      </a:lnTo>
                      <a:lnTo>
                        <a:pt x="860" y="172"/>
                      </a:lnTo>
                      <a:lnTo>
                        <a:pt x="860" y="153"/>
                      </a:lnTo>
                      <a:lnTo>
                        <a:pt x="860" y="134"/>
                      </a:lnTo>
                      <a:lnTo>
                        <a:pt x="783" y="77"/>
                      </a:lnTo>
                      <a:lnTo>
                        <a:pt x="688" y="20"/>
                      </a:lnTo>
                      <a:lnTo>
                        <a:pt x="57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95" name="Google Shape;1495;p38"/>
                <p:cNvSpPr/>
                <p:nvPr/>
              </p:nvSpPr>
              <p:spPr>
                <a:xfrm>
                  <a:off x="5004575" y="2632959"/>
                  <a:ext cx="908817" cy="10077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14" h="19643" extrusionOk="0">
                      <a:moveTo>
                        <a:pt x="936" y="1"/>
                      </a:moveTo>
                      <a:lnTo>
                        <a:pt x="821" y="20"/>
                      </a:lnTo>
                      <a:lnTo>
                        <a:pt x="726" y="39"/>
                      </a:lnTo>
                      <a:lnTo>
                        <a:pt x="630" y="58"/>
                      </a:lnTo>
                      <a:lnTo>
                        <a:pt x="516" y="96"/>
                      </a:lnTo>
                      <a:lnTo>
                        <a:pt x="344" y="211"/>
                      </a:lnTo>
                      <a:lnTo>
                        <a:pt x="210" y="364"/>
                      </a:lnTo>
                      <a:lnTo>
                        <a:pt x="96" y="535"/>
                      </a:lnTo>
                      <a:lnTo>
                        <a:pt x="19" y="726"/>
                      </a:lnTo>
                      <a:lnTo>
                        <a:pt x="0" y="822"/>
                      </a:lnTo>
                      <a:lnTo>
                        <a:pt x="0" y="936"/>
                      </a:lnTo>
                      <a:lnTo>
                        <a:pt x="0" y="1032"/>
                      </a:lnTo>
                      <a:lnTo>
                        <a:pt x="19" y="1146"/>
                      </a:lnTo>
                      <a:lnTo>
                        <a:pt x="3532" y="18364"/>
                      </a:lnTo>
                      <a:lnTo>
                        <a:pt x="3570" y="18497"/>
                      </a:lnTo>
                      <a:lnTo>
                        <a:pt x="3608" y="18631"/>
                      </a:lnTo>
                      <a:lnTo>
                        <a:pt x="3665" y="18765"/>
                      </a:lnTo>
                      <a:lnTo>
                        <a:pt x="3742" y="18879"/>
                      </a:lnTo>
                      <a:lnTo>
                        <a:pt x="3894" y="19089"/>
                      </a:lnTo>
                      <a:lnTo>
                        <a:pt x="4085" y="19280"/>
                      </a:lnTo>
                      <a:lnTo>
                        <a:pt x="4295" y="19433"/>
                      </a:lnTo>
                      <a:lnTo>
                        <a:pt x="4543" y="19547"/>
                      </a:lnTo>
                      <a:lnTo>
                        <a:pt x="4677" y="19585"/>
                      </a:lnTo>
                      <a:lnTo>
                        <a:pt x="4810" y="19604"/>
                      </a:lnTo>
                      <a:lnTo>
                        <a:pt x="4944" y="19624"/>
                      </a:lnTo>
                      <a:lnTo>
                        <a:pt x="5078" y="19643"/>
                      </a:lnTo>
                      <a:lnTo>
                        <a:pt x="17714" y="19643"/>
                      </a:lnTo>
                      <a:lnTo>
                        <a:pt x="13686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96" name="Google Shape;1496;p38"/>
                <p:cNvSpPr/>
                <p:nvPr/>
              </p:nvSpPr>
              <p:spPr>
                <a:xfrm>
                  <a:off x="5645972" y="2632959"/>
                  <a:ext cx="817802" cy="10077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940" h="19643" extrusionOk="0">
                      <a:moveTo>
                        <a:pt x="955" y="1"/>
                      </a:moveTo>
                      <a:lnTo>
                        <a:pt x="841" y="20"/>
                      </a:lnTo>
                      <a:lnTo>
                        <a:pt x="726" y="39"/>
                      </a:lnTo>
                      <a:lnTo>
                        <a:pt x="631" y="58"/>
                      </a:lnTo>
                      <a:lnTo>
                        <a:pt x="535" y="96"/>
                      </a:lnTo>
                      <a:lnTo>
                        <a:pt x="364" y="211"/>
                      </a:lnTo>
                      <a:lnTo>
                        <a:pt x="211" y="364"/>
                      </a:lnTo>
                      <a:lnTo>
                        <a:pt x="96" y="535"/>
                      </a:lnTo>
                      <a:lnTo>
                        <a:pt x="39" y="726"/>
                      </a:lnTo>
                      <a:lnTo>
                        <a:pt x="20" y="822"/>
                      </a:lnTo>
                      <a:lnTo>
                        <a:pt x="1" y="936"/>
                      </a:lnTo>
                      <a:lnTo>
                        <a:pt x="1" y="1032"/>
                      </a:lnTo>
                      <a:lnTo>
                        <a:pt x="20" y="1146"/>
                      </a:lnTo>
                      <a:lnTo>
                        <a:pt x="3551" y="18364"/>
                      </a:lnTo>
                      <a:lnTo>
                        <a:pt x="3570" y="18497"/>
                      </a:lnTo>
                      <a:lnTo>
                        <a:pt x="3628" y="18631"/>
                      </a:lnTo>
                      <a:lnTo>
                        <a:pt x="3685" y="18765"/>
                      </a:lnTo>
                      <a:lnTo>
                        <a:pt x="3742" y="18879"/>
                      </a:lnTo>
                      <a:lnTo>
                        <a:pt x="3895" y="19089"/>
                      </a:lnTo>
                      <a:lnTo>
                        <a:pt x="4086" y="19280"/>
                      </a:lnTo>
                      <a:lnTo>
                        <a:pt x="4315" y="19433"/>
                      </a:lnTo>
                      <a:lnTo>
                        <a:pt x="4563" y="19547"/>
                      </a:lnTo>
                      <a:lnTo>
                        <a:pt x="4677" y="19585"/>
                      </a:lnTo>
                      <a:lnTo>
                        <a:pt x="4811" y="19604"/>
                      </a:lnTo>
                      <a:lnTo>
                        <a:pt x="4945" y="19624"/>
                      </a:lnTo>
                      <a:lnTo>
                        <a:pt x="5097" y="19643"/>
                      </a:lnTo>
                      <a:lnTo>
                        <a:pt x="15195" y="19643"/>
                      </a:lnTo>
                      <a:lnTo>
                        <a:pt x="15348" y="19624"/>
                      </a:lnTo>
                      <a:lnTo>
                        <a:pt x="15481" y="19585"/>
                      </a:lnTo>
                      <a:lnTo>
                        <a:pt x="15615" y="19509"/>
                      </a:lnTo>
                      <a:lnTo>
                        <a:pt x="15729" y="19414"/>
                      </a:lnTo>
                      <a:lnTo>
                        <a:pt x="15806" y="19318"/>
                      </a:lnTo>
                      <a:lnTo>
                        <a:pt x="15882" y="19185"/>
                      </a:lnTo>
                      <a:lnTo>
                        <a:pt x="15920" y="19051"/>
                      </a:lnTo>
                      <a:lnTo>
                        <a:pt x="15939" y="18898"/>
                      </a:lnTo>
                      <a:lnTo>
                        <a:pt x="15920" y="18746"/>
                      </a:lnTo>
                      <a:lnTo>
                        <a:pt x="15882" y="18612"/>
                      </a:lnTo>
                      <a:lnTo>
                        <a:pt x="15806" y="18497"/>
                      </a:lnTo>
                      <a:lnTo>
                        <a:pt x="15729" y="18383"/>
                      </a:lnTo>
                      <a:lnTo>
                        <a:pt x="15615" y="18287"/>
                      </a:lnTo>
                      <a:lnTo>
                        <a:pt x="15481" y="18230"/>
                      </a:lnTo>
                      <a:lnTo>
                        <a:pt x="15348" y="18173"/>
                      </a:lnTo>
                      <a:lnTo>
                        <a:pt x="6663" y="18173"/>
                      </a:lnTo>
                      <a:lnTo>
                        <a:pt x="6472" y="18154"/>
                      </a:lnTo>
                      <a:lnTo>
                        <a:pt x="6281" y="18097"/>
                      </a:lnTo>
                      <a:lnTo>
                        <a:pt x="6109" y="18020"/>
                      </a:lnTo>
                      <a:lnTo>
                        <a:pt x="5937" y="17906"/>
                      </a:lnTo>
                      <a:lnTo>
                        <a:pt x="5804" y="17772"/>
                      </a:lnTo>
                      <a:lnTo>
                        <a:pt x="5689" y="17619"/>
                      </a:lnTo>
                      <a:lnTo>
                        <a:pt x="5594" y="17448"/>
                      </a:lnTo>
                      <a:lnTo>
                        <a:pt x="5536" y="17257"/>
                      </a:lnTo>
                      <a:lnTo>
                        <a:pt x="2196" y="879"/>
                      </a:lnTo>
                      <a:lnTo>
                        <a:pt x="2139" y="688"/>
                      </a:lnTo>
                      <a:lnTo>
                        <a:pt x="2062" y="535"/>
                      </a:lnTo>
                      <a:lnTo>
                        <a:pt x="1948" y="383"/>
                      </a:lnTo>
                      <a:lnTo>
                        <a:pt x="1814" y="249"/>
                      </a:lnTo>
                      <a:lnTo>
                        <a:pt x="1662" y="154"/>
                      </a:lnTo>
                      <a:lnTo>
                        <a:pt x="1509" y="77"/>
                      </a:lnTo>
                      <a:lnTo>
                        <a:pt x="1318" y="20"/>
                      </a:lnTo>
                      <a:lnTo>
                        <a:pt x="1127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97" name="Google Shape;1497;p38"/>
                <p:cNvSpPr/>
                <p:nvPr/>
              </p:nvSpPr>
              <p:spPr>
                <a:xfrm>
                  <a:off x="5758634" y="3640662"/>
                  <a:ext cx="3950" cy="7570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" h="14756" extrusionOk="0">
                      <a:moveTo>
                        <a:pt x="0" y="1"/>
                      </a:moveTo>
                      <a:lnTo>
                        <a:pt x="0" y="14756"/>
                      </a:lnTo>
                      <a:lnTo>
                        <a:pt x="76" y="14756"/>
                      </a:lnTo>
                      <a:lnTo>
                        <a:pt x="76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98" name="Google Shape;1498;p38"/>
                <p:cNvSpPr/>
                <p:nvPr/>
              </p:nvSpPr>
              <p:spPr>
                <a:xfrm>
                  <a:off x="5758634" y="3640662"/>
                  <a:ext cx="3950" cy="7570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" h="14756" fill="none" extrusionOk="0">
                      <a:moveTo>
                        <a:pt x="0" y="1"/>
                      </a:moveTo>
                      <a:lnTo>
                        <a:pt x="0" y="14756"/>
                      </a:lnTo>
                      <a:lnTo>
                        <a:pt x="76" y="14756"/>
                      </a:lnTo>
                      <a:lnTo>
                        <a:pt x="76" y="1"/>
                      </a:lnTo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99" name="Google Shape;1499;p38"/>
                <p:cNvSpPr/>
                <p:nvPr/>
              </p:nvSpPr>
              <p:spPr>
                <a:xfrm>
                  <a:off x="5333584" y="4395696"/>
                  <a:ext cx="853048" cy="685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27" h="1337" extrusionOk="0">
                      <a:moveTo>
                        <a:pt x="1203" y="1"/>
                      </a:moveTo>
                      <a:lnTo>
                        <a:pt x="1070" y="20"/>
                      </a:lnTo>
                      <a:lnTo>
                        <a:pt x="955" y="58"/>
                      </a:lnTo>
                      <a:lnTo>
                        <a:pt x="822" y="96"/>
                      </a:lnTo>
                      <a:lnTo>
                        <a:pt x="707" y="153"/>
                      </a:lnTo>
                      <a:lnTo>
                        <a:pt x="593" y="230"/>
                      </a:lnTo>
                      <a:lnTo>
                        <a:pt x="497" y="306"/>
                      </a:lnTo>
                      <a:lnTo>
                        <a:pt x="402" y="382"/>
                      </a:lnTo>
                      <a:lnTo>
                        <a:pt x="306" y="478"/>
                      </a:lnTo>
                      <a:lnTo>
                        <a:pt x="230" y="592"/>
                      </a:lnTo>
                      <a:lnTo>
                        <a:pt x="173" y="688"/>
                      </a:lnTo>
                      <a:lnTo>
                        <a:pt x="115" y="821"/>
                      </a:lnTo>
                      <a:lnTo>
                        <a:pt x="58" y="936"/>
                      </a:lnTo>
                      <a:lnTo>
                        <a:pt x="39" y="1070"/>
                      </a:lnTo>
                      <a:lnTo>
                        <a:pt x="20" y="1203"/>
                      </a:lnTo>
                      <a:lnTo>
                        <a:pt x="1" y="1337"/>
                      </a:lnTo>
                      <a:lnTo>
                        <a:pt x="77" y="1337"/>
                      </a:lnTo>
                      <a:lnTo>
                        <a:pt x="96" y="1203"/>
                      </a:lnTo>
                      <a:lnTo>
                        <a:pt x="115" y="1089"/>
                      </a:lnTo>
                      <a:lnTo>
                        <a:pt x="134" y="955"/>
                      </a:lnTo>
                      <a:lnTo>
                        <a:pt x="173" y="841"/>
                      </a:lnTo>
                      <a:lnTo>
                        <a:pt x="230" y="726"/>
                      </a:lnTo>
                      <a:lnTo>
                        <a:pt x="306" y="631"/>
                      </a:lnTo>
                      <a:lnTo>
                        <a:pt x="364" y="535"/>
                      </a:lnTo>
                      <a:lnTo>
                        <a:pt x="459" y="440"/>
                      </a:lnTo>
                      <a:lnTo>
                        <a:pt x="535" y="363"/>
                      </a:lnTo>
                      <a:lnTo>
                        <a:pt x="631" y="287"/>
                      </a:lnTo>
                      <a:lnTo>
                        <a:pt x="745" y="230"/>
                      </a:lnTo>
                      <a:lnTo>
                        <a:pt x="860" y="172"/>
                      </a:lnTo>
                      <a:lnTo>
                        <a:pt x="974" y="134"/>
                      </a:lnTo>
                      <a:lnTo>
                        <a:pt x="1089" y="96"/>
                      </a:lnTo>
                      <a:lnTo>
                        <a:pt x="1222" y="77"/>
                      </a:lnTo>
                      <a:lnTo>
                        <a:pt x="15424" y="77"/>
                      </a:lnTo>
                      <a:lnTo>
                        <a:pt x="15539" y="96"/>
                      </a:lnTo>
                      <a:lnTo>
                        <a:pt x="15653" y="134"/>
                      </a:lnTo>
                      <a:lnTo>
                        <a:pt x="15787" y="172"/>
                      </a:lnTo>
                      <a:lnTo>
                        <a:pt x="15882" y="230"/>
                      </a:lnTo>
                      <a:lnTo>
                        <a:pt x="15997" y="287"/>
                      </a:lnTo>
                      <a:lnTo>
                        <a:pt x="16092" y="363"/>
                      </a:lnTo>
                      <a:lnTo>
                        <a:pt x="16187" y="440"/>
                      </a:lnTo>
                      <a:lnTo>
                        <a:pt x="16264" y="535"/>
                      </a:lnTo>
                      <a:lnTo>
                        <a:pt x="16340" y="631"/>
                      </a:lnTo>
                      <a:lnTo>
                        <a:pt x="16397" y="726"/>
                      </a:lnTo>
                      <a:lnTo>
                        <a:pt x="16455" y="841"/>
                      </a:lnTo>
                      <a:lnTo>
                        <a:pt x="16493" y="955"/>
                      </a:lnTo>
                      <a:lnTo>
                        <a:pt x="16531" y="1089"/>
                      </a:lnTo>
                      <a:lnTo>
                        <a:pt x="16550" y="1203"/>
                      </a:lnTo>
                      <a:lnTo>
                        <a:pt x="16550" y="1337"/>
                      </a:lnTo>
                      <a:lnTo>
                        <a:pt x="16627" y="1337"/>
                      </a:lnTo>
                      <a:lnTo>
                        <a:pt x="16627" y="1203"/>
                      </a:lnTo>
                      <a:lnTo>
                        <a:pt x="16607" y="1070"/>
                      </a:lnTo>
                      <a:lnTo>
                        <a:pt x="16569" y="936"/>
                      </a:lnTo>
                      <a:lnTo>
                        <a:pt x="16531" y="821"/>
                      </a:lnTo>
                      <a:lnTo>
                        <a:pt x="16474" y="688"/>
                      </a:lnTo>
                      <a:lnTo>
                        <a:pt x="16397" y="592"/>
                      </a:lnTo>
                      <a:lnTo>
                        <a:pt x="16321" y="478"/>
                      </a:lnTo>
                      <a:lnTo>
                        <a:pt x="16226" y="382"/>
                      </a:lnTo>
                      <a:lnTo>
                        <a:pt x="16130" y="306"/>
                      </a:lnTo>
                      <a:lnTo>
                        <a:pt x="16035" y="230"/>
                      </a:lnTo>
                      <a:lnTo>
                        <a:pt x="15920" y="153"/>
                      </a:lnTo>
                      <a:lnTo>
                        <a:pt x="15806" y="96"/>
                      </a:lnTo>
                      <a:lnTo>
                        <a:pt x="15691" y="58"/>
                      </a:lnTo>
                      <a:lnTo>
                        <a:pt x="15558" y="20"/>
                      </a:lnTo>
                      <a:lnTo>
                        <a:pt x="1542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00" name="Google Shape;1500;p38"/>
                <p:cNvSpPr/>
                <p:nvPr/>
              </p:nvSpPr>
              <p:spPr>
                <a:xfrm>
                  <a:off x="5685168" y="4395696"/>
                  <a:ext cx="68595" cy="685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7" h="1337" extrusionOk="0">
                      <a:moveTo>
                        <a:pt x="1203" y="1"/>
                      </a:moveTo>
                      <a:lnTo>
                        <a:pt x="1069" y="20"/>
                      </a:lnTo>
                      <a:lnTo>
                        <a:pt x="936" y="58"/>
                      </a:lnTo>
                      <a:lnTo>
                        <a:pt x="821" y="96"/>
                      </a:lnTo>
                      <a:lnTo>
                        <a:pt x="707" y="153"/>
                      </a:lnTo>
                      <a:lnTo>
                        <a:pt x="592" y="230"/>
                      </a:lnTo>
                      <a:lnTo>
                        <a:pt x="478" y="306"/>
                      </a:lnTo>
                      <a:lnTo>
                        <a:pt x="382" y="382"/>
                      </a:lnTo>
                      <a:lnTo>
                        <a:pt x="306" y="478"/>
                      </a:lnTo>
                      <a:lnTo>
                        <a:pt x="229" y="592"/>
                      </a:lnTo>
                      <a:lnTo>
                        <a:pt x="153" y="688"/>
                      </a:lnTo>
                      <a:lnTo>
                        <a:pt x="96" y="821"/>
                      </a:lnTo>
                      <a:lnTo>
                        <a:pt x="58" y="936"/>
                      </a:lnTo>
                      <a:lnTo>
                        <a:pt x="20" y="1070"/>
                      </a:lnTo>
                      <a:lnTo>
                        <a:pt x="0" y="1203"/>
                      </a:lnTo>
                      <a:lnTo>
                        <a:pt x="0" y="1337"/>
                      </a:lnTo>
                      <a:lnTo>
                        <a:pt x="77" y="1337"/>
                      </a:lnTo>
                      <a:lnTo>
                        <a:pt x="77" y="1203"/>
                      </a:lnTo>
                      <a:lnTo>
                        <a:pt x="96" y="1089"/>
                      </a:lnTo>
                      <a:lnTo>
                        <a:pt x="134" y="955"/>
                      </a:lnTo>
                      <a:lnTo>
                        <a:pt x="172" y="841"/>
                      </a:lnTo>
                      <a:lnTo>
                        <a:pt x="229" y="726"/>
                      </a:lnTo>
                      <a:lnTo>
                        <a:pt x="287" y="631"/>
                      </a:lnTo>
                      <a:lnTo>
                        <a:pt x="363" y="535"/>
                      </a:lnTo>
                      <a:lnTo>
                        <a:pt x="439" y="440"/>
                      </a:lnTo>
                      <a:lnTo>
                        <a:pt x="535" y="363"/>
                      </a:lnTo>
                      <a:lnTo>
                        <a:pt x="630" y="287"/>
                      </a:lnTo>
                      <a:lnTo>
                        <a:pt x="745" y="230"/>
                      </a:lnTo>
                      <a:lnTo>
                        <a:pt x="840" y="172"/>
                      </a:lnTo>
                      <a:lnTo>
                        <a:pt x="955" y="134"/>
                      </a:lnTo>
                      <a:lnTo>
                        <a:pt x="1088" y="96"/>
                      </a:lnTo>
                      <a:lnTo>
                        <a:pt x="1203" y="77"/>
                      </a:lnTo>
                      <a:lnTo>
                        <a:pt x="1337" y="77"/>
                      </a:lnTo>
                      <a:lnTo>
                        <a:pt x="133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01" name="Google Shape;1501;p38"/>
                <p:cNvSpPr/>
                <p:nvPr/>
              </p:nvSpPr>
              <p:spPr>
                <a:xfrm>
                  <a:off x="5267967" y="4464238"/>
                  <a:ext cx="135240" cy="1351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36" h="2635" extrusionOk="0">
                      <a:moveTo>
                        <a:pt x="1184" y="1"/>
                      </a:moveTo>
                      <a:lnTo>
                        <a:pt x="1051" y="20"/>
                      </a:lnTo>
                      <a:lnTo>
                        <a:pt x="936" y="58"/>
                      </a:lnTo>
                      <a:lnTo>
                        <a:pt x="803" y="96"/>
                      </a:lnTo>
                      <a:lnTo>
                        <a:pt x="688" y="154"/>
                      </a:lnTo>
                      <a:lnTo>
                        <a:pt x="593" y="230"/>
                      </a:lnTo>
                      <a:lnTo>
                        <a:pt x="478" y="306"/>
                      </a:lnTo>
                      <a:lnTo>
                        <a:pt x="383" y="383"/>
                      </a:lnTo>
                      <a:lnTo>
                        <a:pt x="306" y="478"/>
                      </a:lnTo>
                      <a:lnTo>
                        <a:pt x="230" y="573"/>
                      </a:lnTo>
                      <a:lnTo>
                        <a:pt x="173" y="688"/>
                      </a:lnTo>
                      <a:lnTo>
                        <a:pt x="115" y="803"/>
                      </a:lnTo>
                      <a:lnTo>
                        <a:pt x="58" y="917"/>
                      </a:lnTo>
                      <a:lnTo>
                        <a:pt x="39" y="1051"/>
                      </a:lnTo>
                      <a:lnTo>
                        <a:pt x="20" y="1184"/>
                      </a:lnTo>
                      <a:lnTo>
                        <a:pt x="1" y="1318"/>
                      </a:lnTo>
                      <a:lnTo>
                        <a:pt x="20" y="1452"/>
                      </a:lnTo>
                      <a:lnTo>
                        <a:pt x="39" y="1585"/>
                      </a:lnTo>
                      <a:lnTo>
                        <a:pt x="58" y="1700"/>
                      </a:lnTo>
                      <a:lnTo>
                        <a:pt x="115" y="1833"/>
                      </a:lnTo>
                      <a:lnTo>
                        <a:pt x="173" y="1948"/>
                      </a:lnTo>
                      <a:lnTo>
                        <a:pt x="230" y="2062"/>
                      </a:lnTo>
                      <a:lnTo>
                        <a:pt x="306" y="2158"/>
                      </a:lnTo>
                      <a:lnTo>
                        <a:pt x="383" y="2253"/>
                      </a:lnTo>
                      <a:lnTo>
                        <a:pt x="478" y="2330"/>
                      </a:lnTo>
                      <a:lnTo>
                        <a:pt x="593" y="2406"/>
                      </a:lnTo>
                      <a:lnTo>
                        <a:pt x="688" y="2482"/>
                      </a:lnTo>
                      <a:lnTo>
                        <a:pt x="803" y="2520"/>
                      </a:lnTo>
                      <a:lnTo>
                        <a:pt x="936" y="2578"/>
                      </a:lnTo>
                      <a:lnTo>
                        <a:pt x="1051" y="2616"/>
                      </a:lnTo>
                      <a:lnTo>
                        <a:pt x="1184" y="2635"/>
                      </a:lnTo>
                      <a:lnTo>
                        <a:pt x="1452" y="2635"/>
                      </a:lnTo>
                      <a:lnTo>
                        <a:pt x="1585" y="2616"/>
                      </a:lnTo>
                      <a:lnTo>
                        <a:pt x="1719" y="2578"/>
                      </a:lnTo>
                      <a:lnTo>
                        <a:pt x="1833" y="2520"/>
                      </a:lnTo>
                      <a:lnTo>
                        <a:pt x="1948" y="2482"/>
                      </a:lnTo>
                      <a:lnTo>
                        <a:pt x="2062" y="2406"/>
                      </a:lnTo>
                      <a:lnTo>
                        <a:pt x="2158" y="2330"/>
                      </a:lnTo>
                      <a:lnTo>
                        <a:pt x="2253" y="2253"/>
                      </a:lnTo>
                      <a:lnTo>
                        <a:pt x="2330" y="2158"/>
                      </a:lnTo>
                      <a:lnTo>
                        <a:pt x="2406" y="2062"/>
                      </a:lnTo>
                      <a:lnTo>
                        <a:pt x="2482" y="1948"/>
                      </a:lnTo>
                      <a:lnTo>
                        <a:pt x="2540" y="1833"/>
                      </a:lnTo>
                      <a:lnTo>
                        <a:pt x="2578" y="1700"/>
                      </a:lnTo>
                      <a:lnTo>
                        <a:pt x="2616" y="1585"/>
                      </a:lnTo>
                      <a:lnTo>
                        <a:pt x="2635" y="1452"/>
                      </a:lnTo>
                      <a:lnTo>
                        <a:pt x="2635" y="1318"/>
                      </a:lnTo>
                      <a:lnTo>
                        <a:pt x="2635" y="1184"/>
                      </a:lnTo>
                      <a:lnTo>
                        <a:pt x="2616" y="1051"/>
                      </a:lnTo>
                      <a:lnTo>
                        <a:pt x="2578" y="917"/>
                      </a:lnTo>
                      <a:lnTo>
                        <a:pt x="2540" y="803"/>
                      </a:lnTo>
                      <a:lnTo>
                        <a:pt x="2482" y="688"/>
                      </a:lnTo>
                      <a:lnTo>
                        <a:pt x="2406" y="573"/>
                      </a:lnTo>
                      <a:lnTo>
                        <a:pt x="2330" y="478"/>
                      </a:lnTo>
                      <a:lnTo>
                        <a:pt x="2253" y="383"/>
                      </a:lnTo>
                      <a:lnTo>
                        <a:pt x="2158" y="306"/>
                      </a:lnTo>
                      <a:lnTo>
                        <a:pt x="2062" y="230"/>
                      </a:lnTo>
                      <a:lnTo>
                        <a:pt x="1948" y="154"/>
                      </a:lnTo>
                      <a:lnTo>
                        <a:pt x="1833" y="96"/>
                      </a:lnTo>
                      <a:lnTo>
                        <a:pt x="1719" y="58"/>
                      </a:lnTo>
                      <a:lnTo>
                        <a:pt x="1585" y="20"/>
                      </a:lnTo>
                      <a:lnTo>
                        <a:pt x="1452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02" name="Google Shape;1502;p38"/>
                <p:cNvSpPr/>
                <p:nvPr/>
              </p:nvSpPr>
              <p:spPr>
                <a:xfrm>
                  <a:off x="5311062" y="4507333"/>
                  <a:ext cx="50022" cy="49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5" h="956" extrusionOk="0">
                      <a:moveTo>
                        <a:pt x="383" y="1"/>
                      </a:moveTo>
                      <a:lnTo>
                        <a:pt x="287" y="39"/>
                      </a:lnTo>
                      <a:lnTo>
                        <a:pt x="211" y="77"/>
                      </a:lnTo>
                      <a:lnTo>
                        <a:pt x="134" y="134"/>
                      </a:lnTo>
                      <a:lnTo>
                        <a:pt x="77" y="211"/>
                      </a:lnTo>
                      <a:lnTo>
                        <a:pt x="39" y="287"/>
                      </a:lnTo>
                      <a:lnTo>
                        <a:pt x="1" y="382"/>
                      </a:lnTo>
                      <a:lnTo>
                        <a:pt x="1" y="478"/>
                      </a:lnTo>
                      <a:lnTo>
                        <a:pt x="1" y="573"/>
                      </a:lnTo>
                      <a:lnTo>
                        <a:pt x="39" y="669"/>
                      </a:lnTo>
                      <a:lnTo>
                        <a:pt x="77" y="745"/>
                      </a:lnTo>
                      <a:lnTo>
                        <a:pt x="134" y="821"/>
                      </a:lnTo>
                      <a:lnTo>
                        <a:pt x="211" y="879"/>
                      </a:lnTo>
                      <a:lnTo>
                        <a:pt x="287" y="917"/>
                      </a:lnTo>
                      <a:lnTo>
                        <a:pt x="383" y="955"/>
                      </a:lnTo>
                      <a:lnTo>
                        <a:pt x="573" y="955"/>
                      </a:lnTo>
                      <a:lnTo>
                        <a:pt x="669" y="917"/>
                      </a:lnTo>
                      <a:lnTo>
                        <a:pt x="745" y="879"/>
                      </a:lnTo>
                      <a:lnTo>
                        <a:pt x="822" y="821"/>
                      </a:lnTo>
                      <a:lnTo>
                        <a:pt x="879" y="745"/>
                      </a:lnTo>
                      <a:lnTo>
                        <a:pt x="936" y="669"/>
                      </a:lnTo>
                      <a:lnTo>
                        <a:pt x="955" y="573"/>
                      </a:lnTo>
                      <a:lnTo>
                        <a:pt x="974" y="478"/>
                      </a:lnTo>
                      <a:lnTo>
                        <a:pt x="955" y="382"/>
                      </a:lnTo>
                      <a:lnTo>
                        <a:pt x="936" y="287"/>
                      </a:lnTo>
                      <a:lnTo>
                        <a:pt x="879" y="211"/>
                      </a:lnTo>
                      <a:lnTo>
                        <a:pt x="822" y="134"/>
                      </a:lnTo>
                      <a:lnTo>
                        <a:pt x="745" y="77"/>
                      </a:lnTo>
                      <a:lnTo>
                        <a:pt x="669" y="39"/>
                      </a:lnTo>
                      <a:lnTo>
                        <a:pt x="573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03" name="Google Shape;1503;p38"/>
                <p:cNvSpPr/>
                <p:nvPr/>
              </p:nvSpPr>
              <p:spPr>
                <a:xfrm>
                  <a:off x="5619550" y="4464238"/>
                  <a:ext cx="135189" cy="1351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35" h="2635" extrusionOk="0">
                      <a:moveTo>
                        <a:pt x="1184" y="1"/>
                      </a:moveTo>
                      <a:lnTo>
                        <a:pt x="1050" y="20"/>
                      </a:lnTo>
                      <a:lnTo>
                        <a:pt x="917" y="58"/>
                      </a:lnTo>
                      <a:lnTo>
                        <a:pt x="802" y="96"/>
                      </a:lnTo>
                      <a:lnTo>
                        <a:pt x="688" y="154"/>
                      </a:lnTo>
                      <a:lnTo>
                        <a:pt x="573" y="230"/>
                      </a:lnTo>
                      <a:lnTo>
                        <a:pt x="478" y="306"/>
                      </a:lnTo>
                      <a:lnTo>
                        <a:pt x="382" y="383"/>
                      </a:lnTo>
                      <a:lnTo>
                        <a:pt x="306" y="478"/>
                      </a:lnTo>
                      <a:lnTo>
                        <a:pt x="230" y="573"/>
                      </a:lnTo>
                      <a:lnTo>
                        <a:pt x="153" y="688"/>
                      </a:lnTo>
                      <a:lnTo>
                        <a:pt x="96" y="803"/>
                      </a:lnTo>
                      <a:lnTo>
                        <a:pt x="58" y="917"/>
                      </a:lnTo>
                      <a:lnTo>
                        <a:pt x="20" y="1051"/>
                      </a:lnTo>
                      <a:lnTo>
                        <a:pt x="1" y="1184"/>
                      </a:lnTo>
                      <a:lnTo>
                        <a:pt x="1" y="1318"/>
                      </a:lnTo>
                      <a:lnTo>
                        <a:pt x="1" y="1452"/>
                      </a:lnTo>
                      <a:lnTo>
                        <a:pt x="20" y="1585"/>
                      </a:lnTo>
                      <a:lnTo>
                        <a:pt x="58" y="1700"/>
                      </a:lnTo>
                      <a:lnTo>
                        <a:pt x="96" y="1833"/>
                      </a:lnTo>
                      <a:lnTo>
                        <a:pt x="153" y="1948"/>
                      </a:lnTo>
                      <a:lnTo>
                        <a:pt x="230" y="2062"/>
                      </a:lnTo>
                      <a:lnTo>
                        <a:pt x="306" y="2158"/>
                      </a:lnTo>
                      <a:lnTo>
                        <a:pt x="382" y="2253"/>
                      </a:lnTo>
                      <a:lnTo>
                        <a:pt x="478" y="2330"/>
                      </a:lnTo>
                      <a:lnTo>
                        <a:pt x="573" y="2406"/>
                      </a:lnTo>
                      <a:lnTo>
                        <a:pt x="688" y="2482"/>
                      </a:lnTo>
                      <a:lnTo>
                        <a:pt x="802" y="2520"/>
                      </a:lnTo>
                      <a:lnTo>
                        <a:pt x="917" y="2578"/>
                      </a:lnTo>
                      <a:lnTo>
                        <a:pt x="1050" y="2616"/>
                      </a:lnTo>
                      <a:lnTo>
                        <a:pt x="1184" y="2635"/>
                      </a:lnTo>
                      <a:lnTo>
                        <a:pt x="1451" y="2635"/>
                      </a:lnTo>
                      <a:lnTo>
                        <a:pt x="1585" y="2616"/>
                      </a:lnTo>
                      <a:lnTo>
                        <a:pt x="1699" y="2578"/>
                      </a:lnTo>
                      <a:lnTo>
                        <a:pt x="1833" y="2520"/>
                      </a:lnTo>
                      <a:lnTo>
                        <a:pt x="1948" y="2482"/>
                      </a:lnTo>
                      <a:lnTo>
                        <a:pt x="2043" y="2406"/>
                      </a:lnTo>
                      <a:lnTo>
                        <a:pt x="2157" y="2330"/>
                      </a:lnTo>
                      <a:lnTo>
                        <a:pt x="2253" y="2253"/>
                      </a:lnTo>
                      <a:lnTo>
                        <a:pt x="2329" y="2158"/>
                      </a:lnTo>
                      <a:lnTo>
                        <a:pt x="2406" y="2062"/>
                      </a:lnTo>
                      <a:lnTo>
                        <a:pt x="2482" y="1948"/>
                      </a:lnTo>
                      <a:lnTo>
                        <a:pt x="2520" y="1833"/>
                      </a:lnTo>
                      <a:lnTo>
                        <a:pt x="2577" y="1700"/>
                      </a:lnTo>
                      <a:lnTo>
                        <a:pt x="2597" y="1585"/>
                      </a:lnTo>
                      <a:lnTo>
                        <a:pt x="2616" y="1452"/>
                      </a:lnTo>
                      <a:lnTo>
                        <a:pt x="2635" y="1318"/>
                      </a:lnTo>
                      <a:lnTo>
                        <a:pt x="2616" y="1184"/>
                      </a:lnTo>
                      <a:lnTo>
                        <a:pt x="2597" y="1051"/>
                      </a:lnTo>
                      <a:lnTo>
                        <a:pt x="2577" y="917"/>
                      </a:lnTo>
                      <a:lnTo>
                        <a:pt x="2520" y="803"/>
                      </a:lnTo>
                      <a:lnTo>
                        <a:pt x="2482" y="688"/>
                      </a:lnTo>
                      <a:lnTo>
                        <a:pt x="2406" y="573"/>
                      </a:lnTo>
                      <a:lnTo>
                        <a:pt x="2329" y="478"/>
                      </a:lnTo>
                      <a:lnTo>
                        <a:pt x="2253" y="383"/>
                      </a:lnTo>
                      <a:lnTo>
                        <a:pt x="2157" y="306"/>
                      </a:lnTo>
                      <a:lnTo>
                        <a:pt x="2043" y="230"/>
                      </a:lnTo>
                      <a:lnTo>
                        <a:pt x="1948" y="154"/>
                      </a:lnTo>
                      <a:lnTo>
                        <a:pt x="1833" y="96"/>
                      </a:lnTo>
                      <a:lnTo>
                        <a:pt x="1699" y="58"/>
                      </a:lnTo>
                      <a:lnTo>
                        <a:pt x="1585" y="20"/>
                      </a:lnTo>
                      <a:lnTo>
                        <a:pt x="1451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04" name="Google Shape;1504;p38"/>
                <p:cNvSpPr/>
                <p:nvPr/>
              </p:nvSpPr>
              <p:spPr>
                <a:xfrm>
                  <a:off x="5662645" y="4507333"/>
                  <a:ext cx="48996" cy="49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5" h="956" extrusionOk="0">
                      <a:moveTo>
                        <a:pt x="382" y="1"/>
                      </a:moveTo>
                      <a:lnTo>
                        <a:pt x="287" y="39"/>
                      </a:lnTo>
                      <a:lnTo>
                        <a:pt x="210" y="77"/>
                      </a:lnTo>
                      <a:lnTo>
                        <a:pt x="134" y="134"/>
                      </a:lnTo>
                      <a:lnTo>
                        <a:pt x="77" y="211"/>
                      </a:lnTo>
                      <a:lnTo>
                        <a:pt x="39" y="287"/>
                      </a:lnTo>
                      <a:lnTo>
                        <a:pt x="0" y="382"/>
                      </a:lnTo>
                      <a:lnTo>
                        <a:pt x="0" y="478"/>
                      </a:lnTo>
                      <a:lnTo>
                        <a:pt x="0" y="573"/>
                      </a:lnTo>
                      <a:lnTo>
                        <a:pt x="39" y="669"/>
                      </a:lnTo>
                      <a:lnTo>
                        <a:pt x="77" y="745"/>
                      </a:lnTo>
                      <a:lnTo>
                        <a:pt x="134" y="821"/>
                      </a:lnTo>
                      <a:lnTo>
                        <a:pt x="210" y="879"/>
                      </a:lnTo>
                      <a:lnTo>
                        <a:pt x="287" y="917"/>
                      </a:lnTo>
                      <a:lnTo>
                        <a:pt x="382" y="955"/>
                      </a:lnTo>
                      <a:lnTo>
                        <a:pt x="573" y="955"/>
                      </a:lnTo>
                      <a:lnTo>
                        <a:pt x="668" y="917"/>
                      </a:lnTo>
                      <a:lnTo>
                        <a:pt x="745" y="879"/>
                      </a:lnTo>
                      <a:lnTo>
                        <a:pt x="821" y="821"/>
                      </a:lnTo>
                      <a:lnTo>
                        <a:pt x="878" y="745"/>
                      </a:lnTo>
                      <a:lnTo>
                        <a:pt x="917" y="669"/>
                      </a:lnTo>
                      <a:lnTo>
                        <a:pt x="955" y="573"/>
                      </a:lnTo>
                      <a:lnTo>
                        <a:pt x="955" y="478"/>
                      </a:lnTo>
                      <a:lnTo>
                        <a:pt x="955" y="382"/>
                      </a:lnTo>
                      <a:lnTo>
                        <a:pt x="917" y="287"/>
                      </a:lnTo>
                      <a:lnTo>
                        <a:pt x="878" y="211"/>
                      </a:lnTo>
                      <a:lnTo>
                        <a:pt x="821" y="134"/>
                      </a:lnTo>
                      <a:lnTo>
                        <a:pt x="745" y="77"/>
                      </a:lnTo>
                      <a:lnTo>
                        <a:pt x="668" y="39"/>
                      </a:lnTo>
                      <a:lnTo>
                        <a:pt x="573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05" name="Google Shape;1505;p38"/>
                <p:cNvSpPr/>
                <p:nvPr/>
              </p:nvSpPr>
              <p:spPr>
                <a:xfrm>
                  <a:off x="6117041" y="4464238"/>
                  <a:ext cx="135189" cy="1351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35" h="2635" extrusionOk="0">
                      <a:moveTo>
                        <a:pt x="1184" y="1"/>
                      </a:moveTo>
                      <a:lnTo>
                        <a:pt x="1050" y="20"/>
                      </a:lnTo>
                      <a:lnTo>
                        <a:pt x="936" y="58"/>
                      </a:lnTo>
                      <a:lnTo>
                        <a:pt x="802" y="96"/>
                      </a:lnTo>
                      <a:lnTo>
                        <a:pt x="687" y="154"/>
                      </a:lnTo>
                      <a:lnTo>
                        <a:pt x="573" y="230"/>
                      </a:lnTo>
                      <a:lnTo>
                        <a:pt x="477" y="306"/>
                      </a:lnTo>
                      <a:lnTo>
                        <a:pt x="382" y="383"/>
                      </a:lnTo>
                      <a:lnTo>
                        <a:pt x="306" y="478"/>
                      </a:lnTo>
                      <a:lnTo>
                        <a:pt x="229" y="573"/>
                      </a:lnTo>
                      <a:lnTo>
                        <a:pt x="153" y="688"/>
                      </a:lnTo>
                      <a:lnTo>
                        <a:pt x="115" y="803"/>
                      </a:lnTo>
                      <a:lnTo>
                        <a:pt x="58" y="917"/>
                      </a:lnTo>
                      <a:lnTo>
                        <a:pt x="19" y="1051"/>
                      </a:lnTo>
                      <a:lnTo>
                        <a:pt x="0" y="1184"/>
                      </a:lnTo>
                      <a:lnTo>
                        <a:pt x="0" y="1318"/>
                      </a:lnTo>
                      <a:lnTo>
                        <a:pt x="0" y="1452"/>
                      </a:lnTo>
                      <a:lnTo>
                        <a:pt x="19" y="1585"/>
                      </a:lnTo>
                      <a:lnTo>
                        <a:pt x="58" y="1700"/>
                      </a:lnTo>
                      <a:lnTo>
                        <a:pt x="115" y="1833"/>
                      </a:lnTo>
                      <a:lnTo>
                        <a:pt x="153" y="1948"/>
                      </a:lnTo>
                      <a:lnTo>
                        <a:pt x="229" y="2062"/>
                      </a:lnTo>
                      <a:lnTo>
                        <a:pt x="306" y="2158"/>
                      </a:lnTo>
                      <a:lnTo>
                        <a:pt x="382" y="2253"/>
                      </a:lnTo>
                      <a:lnTo>
                        <a:pt x="477" y="2330"/>
                      </a:lnTo>
                      <a:lnTo>
                        <a:pt x="573" y="2406"/>
                      </a:lnTo>
                      <a:lnTo>
                        <a:pt x="687" y="2482"/>
                      </a:lnTo>
                      <a:lnTo>
                        <a:pt x="802" y="2520"/>
                      </a:lnTo>
                      <a:lnTo>
                        <a:pt x="936" y="2578"/>
                      </a:lnTo>
                      <a:lnTo>
                        <a:pt x="1050" y="2616"/>
                      </a:lnTo>
                      <a:lnTo>
                        <a:pt x="1184" y="2635"/>
                      </a:lnTo>
                      <a:lnTo>
                        <a:pt x="1451" y="2635"/>
                      </a:lnTo>
                      <a:lnTo>
                        <a:pt x="1585" y="2616"/>
                      </a:lnTo>
                      <a:lnTo>
                        <a:pt x="1718" y="2578"/>
                      </a:lnTo>
                      <a:lnTo>
                        <a:pt x="1833" y="2520"/>
                      </a:lnTo>
                      <a:lnTo>
                        <a:pt x="1947" y="2482"/>
                      </a:lnTo>
                      <a:lnTo>
                        <a:pt x="2062" y="2406"/>
                      </a:lnTo>
                      <a:lnTo>
                        <a:pt x="2157" y="2330"/>
                      </a:lnTo>
                      <a:lnTo>
                        <a:pt x="2253" y="2253"/>
                      </a:lnTo>
                      <a:lnTo>
                        <a:pt x="2329" y="2158"/>
                      </a:lnTo>
                      <a:lnTo>
                        <a:pt x="2405" y="2062"/>
                      </a:lnTo>
                      <a:lnTo>
                        <a:pt x="2482" y="1948"/>
                      </a:lnTo>
                      <a:lnTo>
                        <a:pt x="2539" y="1833"/>
                      </a:lnTo>
                      <a:lnTo>
                        <a:pt x="2577" y="1700"/>
                      </a:lnTo>
                      <a:lnTo>
                        <a:pt x="2615" y="1585"/>
                      </a:lnTo>
                      <a:lnTo>
                        <a:pt x="2634" y="1452"/>
                      </a:lnTo>
                      <a:lnTo>
                        <a:pt x="2634" y="1318"/>
                      </a:lnTo>
                      <a:lnTo>
                        <a:pt x="2634" y="1184"/>
                      </a:lnTo>
                      <a:lnTo>
                        <a:pt x="2615" y="1051"/>
                      </a:lnTo>
                      <a:lnTo>
                        <a:pt x="2577" y="917"/>
                      </a:lnTo>
                      <a:lnTo>
                        <a:pt x="2539" y="803"/>
                      </a:lnTo>
                      <a:lnTo>
                        <a:pt x="2482" y="688"/>
                      </a:lnTo>
                      <a:lnTo>
                        <a:pt x="2405" y="573"/>
                      </a:lnTo>
                      <a:lnTo>
                        <a:pt x="2329" y="478"/>
                      </a:lnTo>
                      <a:lnTo>
                        <a:pt x="2253" y="383"/>
                      </a:lnTo>
                      <a:lnTo>
                        <a:pt x="2157" y="306"/>
                      </a:lnTo>
                      <a:lnTo>
                        <a:pt x="2062" y="230"/>
                      </a:lnTo>
                      <a:lnTo>
                        <a:pt x="1947" y="154"/>
                      </a:lnTo>
                      <a:lnTo>
                        <a:pt x="1833" y="96"/>
                      </a:lnTo>
                      <a:lnTo>
                        <a:pt x="1718" y="58"/>
                      </a:lnTo>
                      <a:lnTo>
                        <a:pt x="1585" y="20"/>
                      </a:lnTo>
                      <a:lnTo>
                        <a:pt x="1451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06" name="Google Shape;1506;p38"/>
                <p:cNvSpPr/>
                <p:nvPr/>
              </p:nvSpPr>
              <p:spPr>
                <a:xfrm>
                  <a:off x="6160136" y="4507333"/>
                  <a:ext cx="48996" cy="49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5" h="956" extrusionOk="0">
                      <a:moveTo>
                        <a:pt x="382" y="1"/>
                      </a:moveTo>
                      <a:lnTo>
                        <a:pt x="286" y="39"/>
                      </a:lnTo>
                      <a:lnTo>
                        <a:pt x="210" y="77"/>
                      </a:lnTo>
                      <a:lnTo>
                        <a:pt x="134" y="134"/>
                      </a:lnTo>
                      <a:lnTo>
                        <a:pt x="76" y="211"/>
                      </a:lnTo>
                      <a:lnTo>
                        <a:pt x="38" y="287"/>
                      </a:lnTo>
                      <a:lnTo>
                        <a:pt x="0" y="382"/>
                      </a:lnTo>
                      <a:lnTo>
                        <a:pt x="0" y="478"/>
                      </a:lnTo>
                      <a:lnTo>
                        <a:pt x="0" y="573"/>
                      </a:lnTo>
                      <a:lnTo>
                        <a:pt x="38" y="669"/>
                      </a:lnTo>
                      <a:lnTo>
                        <a:pt x="76" y="745"/>
                      </a:lnTo>
                      <a:lnTo>
                        <a:pt x="134" y="821"/>
                      </a:lnTo>
                      <a:lnTo>
                        <a:pt x="210" y="879"/>
                      </a:lnTo>
                      <a:lnTo>
                        <a:pt x="286" y="917"/>
                      </a:lnTo>
                      <a:lnTo>
                        <a:pt x="382" y="955"/>
                      </a:lnTo>
                      <a:lnTo>
                        <a:pt x="573" y="955"/>
                      </a:lnTo>
                      <a:lnTo>
                        <a:pt x="668" y="917"/>
                      </a:lnTo>
                      <a:lnTo>
                        <a:pt x="745" y="879"/>
                      </a:lnTo>
                      <a:lnTo>
                        <a:pt x="821" y="821"/>
                      </a:lnTo>
                      <a:lnTo>
                        <a:pt x="878" y="745"/>
                      </a:lnTo>
                      <a:lnTo>
                        <a:pt x="916" y="669"/>
                      </a:lnTo>
                      <a:lnTo>
                        <a:pt x="955" y="573"/>
                      </a:lnTo>
                      <a:lnTo>
                        <a:pt x="955" y="478"/>
                      </a:lnTo>
                      <a:lnTo>
                        <a:pt x="955" y="382"/>
                      </a:lnTo>
                      <a:lnTo>
                        <a:pt x="916" y="287"/>
                      </a:lnTo>
                      <a:lnTo>
                        <a:pt x="878" y="211"/>
                      </a:lnTo>
                      <a:lnTo>
                        <a:pt x="821" y="134"/>
                      </a:lnTo>
                      <a:lnTo>
                        <a:pt x="745" y="77"/>
                      </a:lnTo>
                      <a:lnTo>
                        <a:pt x="668" y="39"/>
                      </a:lnTo>
                      <a:lnTo>
                        <a:pt x="573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507" name="Google Shape;1507;p38"/>
              <p:cNvGrpSpPr/>
              <p:nvPr/>
            </p:nvGrpSpPr>
            <p:grpSpPr>
              <a:xfrm>
                <a:off x="6850420" y="1813810"/>
                <a:ext cx="1351513" cy="1279014"/>
                <a:chOff x="7955520" y="2543425"/>
                <a:chExt cx="1426098" cy="1349598"/>
              </a:xfrm>
            </p:grpSpPr>
            <p:sp>
              <p:nvSpPr>
                <p:cNvPr id="1508" name="Google Shape;1508;p38"/>
                <p:cNvSpPr/>
                <p:nvPr/>
              </p:nvSpPr>
              <p:spPr>
                <a:xfrm>
                  <a:off x="8515432" y="3445179"/>
                  <a:ext cx="391734" cy="3864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00" h="8286" extrusionOk="0">
                      <a:moveTo>
                        <a:pt x="1356" y="1"/>
                      </a:moveTo>
                      <a:lnTo>
                        <a:pt x="1" y="8285"/>
                      </a:lnTo>
                      <a:lnTo>
                        <a:pt x="7063" y="8285"/>
                      </a:lnTo>
                      <a:lnTo>
                        <a:pt x="8399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09" name="Google Shape;1509;p38"/>
                <p:cNvSpPr/>
                <p:nvPr/>
              </p:nvSpPr>
              <p:spPr>
                <a:xfrm>
                  <a:off x="8567059" y="3445179"/>
                  <a:ext cx="340109" cy="1157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93" h="2483" extrusionOk="0">
                      <a:moveTo>
                        <a:pt x="249" y="1"/>
                      </a:moveTo>
                      <a:lnTo>
                        <a:pt x="1" y="1528"/>
                      </a:lnTo>
                      <a:lnTo>
                        <a:pt x="6892" y="2482"/>
                      </a:lnTo>
                      <a:lnTo>
                        <a:pt x="7292" y="1"/>
                      </a:lnTo>
                      <a:close/>
                    </a:path>
                  </a:pathLst>
                </a:custGeom>
                <a:solidFill>
                  <a:srgbClr val="0A0A0A">
                    <a:alpha val="503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0" name="Google Shape;1510;p38"/>
                <p:cNvSpPr/>
                <p:nvPr/>
              </p:nvSpPr>
              <p:spPr>
                <a:xfrm>
                  <a:off x="7955520" y="2543425"/>
                  <a:ext cx="1426098" cy="9516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580" h="20406" extrusionOk="0">
                      <a:moveTo>
                        <a:pt x="153" y="1"/>
                      </a:moveTo>
                      <a:lnTo>
                        <a:pt x="96" y="20"/>
                      </a:lnTo>
                      <a:lnTo>
                        <a:pt x="38" y="58"/>
                      </a:lnTo>
                      <a:lnTo>
                        <a:pt x="19" y="96"/>
                      </a:lnTo>
                      <a:lnTo>
                        <a:pt x="0" y="153"/>
                      </a:lnTo>
                      <a:lnTo>
                        <a:pt x="0" y="20253"/>
                      </a:lnTo>
                      <a:lnTo>
                        <a:pt x="19" y="20310"/>
                      </a:lnTo>
                      <a:lnTo>
                        <a:pt x="38" y="20368"/>
                      </a:lnTo>
                      <a:lnTo>
                        <a:pt x="96" y="20406"/>
                      </a:lnTo>
                      <a:lnTo>
                        <a:pt x="30484" y="20406"/>
                      </a:lnTo>
                      <a:lnTo>
                        <a:pt x="30541" y="20368"/>
                      </a:lnTo>
                      <a:lnTo>
                        <a:pt x="30560" y="20310"/>
                      </a:lnTo>
                      <a:lnTo>
                        <a:pt x="30579" y="20253"/>
                      </a:lnTo>
                      <a:lnTo>
                        <a:pt x="30579" y="153"/>
                      </a:lnTo>
                      <a:lnTo>
                        <a:pt x="30560" y="96"/>
                      </a:lnTo>
                      <a:lnTo>
                        <a:pt x="30541" y="58"/>
                      </a:lnTo>
                      <a:lnTo>
                        <a:pt x="30484" y="20"/>
                      </a:lnTo>
                      <a:lnTo>
                        <a:pt x="30427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1" name="Google Shape;1511;p38"/>
                <p:cNvSpPr/>
                <p:nvPr/>
              </p:nvSpPr>
              <p:spPr>
                <a:xfrm>
                  <a:off x="7987559" y="2576350"/>
                  <a:ext cx="1362022" cy="8866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06" h="19013" extrusionOk="0">
                      <a:moveTo>
                        <a:pt x="0" y="1"/>
                      </a:moveTo>
                      <a:lnTo>
                        <a:pt x="0" y="19013"/>
                      </a:lnTo>
                      <a:lnTo>
                        <a:pt x="29205" y="19013"/>
                      </a:lnTo>
                      <a:lnTo>
                        <a:pt x="29205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2" name="Google Shape;1512;p38"/>
                <p:cNvSpPr/>
                <p:nvPr/>
              </p:nvSpPr>
              <p:spPr>
                <a:xfrm>
                  <a:off x="8215423" y="3819946"/>
                  <a:ext cx="942773" cy="7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16" h="1567" extrusionOk="0">
                      <a:moveTo>
                        <a:pt x="192" y="1"/>
                      </a:moveTo>
                      <a:lnTo>
                        <a:pt x="116" y="20"/>
                      </a:lnTo>
                      <a:lnTo>
                        <a:pt x="58" y="58"/>
                      </a:lnTo>
                      <a:lnTo>
                        <a:pt x="20" y="115"/>
                      </a:lnTo>
                      <a:lnTo>
                        <a:pt x="1" y="192"/>
                      </a:lnTo>
                      <a:lnTo>
                        <a:pt x="1" y="1566"/>
                      </a:lnTo>
                      <a:lnTo>
                        <a:pt x="20215" y="1566"/>
                      </a:lnTo>
                      <a:lnTo>
                        <a:pt x="20215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3" name="Google Shape;1513;p38"/>
                <p:cNvSpPr/>
                <p:nvPr/>
              </p:nvSpPr>
              <p:spPr>
                <a:xfrm>
                  <a:off x="8680104" y="3819946"/>
                  <a:ext cx="478102" cy="7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52" h="1567" extrusionOk="0">
                      <a:moveTo>
                        <a:pt x="192" y="1"/>
                      </a:moveTo>
                      <a:lnTo>
                        <a:pt x="115" y="20"/>
                      </a:lnTo>
                      <a:lnTo>
                        <a:pt x="58" y="58"/>
                      </a:lnTo>
                      <a:lnTo>
                        <a:pt x="20" y="115"/>
                      </a:lnTo>
                      <a:lnTo>
                        <a:pt x="1" y="192"/>
                      </a:lnTo>
                      <a:lnTo>
                        <a:pt x="1" y="1566"/>
                      </a:lnTo>
                      <a:lnTo>
                        <a:pt x="10251" y="1566"/>
                      </a:lnTo>
                      <a:lnTo>
                        <a:pt x="10251" y="1"/>
                      </a:lnTo>
                      <a:close/>
                    </a:path>
                  </a:pathLst>
                </a:custGeom>
                <a:solidFill>
                  <a:srgbClr val="0A0A0A">
                    <a:alpha val="503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4" name="Google Shape;1514;p38"/>
                <p:cNvSpPr/>
                <p:nvPr/>
              </p:nvSpPr>
              <p:spPr>
                <a:xfrm>
                  <a:off x="8519023" y="3816402"/>
                  <a:ext cx="327611" cy="18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25" h="39" extrusionOk="0">
                      <a:moveTo>
                        <a:pt x="0" y="1"/>
                      </a:moveTo>
                      <a:lnTo>
                        <a:pt x="0" y="39"/>
                      </a:lnTo>
                      <a:lnTo>
                        <a:pt x="7024" y="39"/>
                      </a:lnTo>
                      <a:lnTo>
                        <a:pt x="7024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5" name="Google Shape;1515;p38"/>
                <p:cNvSpPr/>
                <p:nvPr/>
              </p:nvSpPr>
              <p:spPr>
                <a:xfrm>
                  <a:off x="8463806" y="2969818"/>
                  <a:ext cx="706847" cy="4282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57" h="9183" extrusionOk="0">
                      <a:moveTo>
                        <a:pt x="15042" y="58"/>
                      </a:moveTo>
                      <a:lnTo>
                        <a:pt x="15080" y="77"/>
                      </a:lnTo>
                      <a:lnTo>
                        <a:pt x="15099" y="115"/>
                      </a:lnTo>
                      <a:lnTo>
                        <a:pt x="15099" y="9068"/>
                      </a:lnTo>
                      <a:lnTo>
                        <a:pt x="15080" y="9106"/>
                      </a:lnTo>
                      <a:lnTo>
                        <a:pt x="15042" y="9125"/>
                      </a:lnTo>
                      <a:lnTo>
                        <a:pt x="115" y="9125"/>
                      </a:lnTo>
                      <a:lnTo>
                        <a:pt x="77" y="9106"/>
                      </a:lnTo>
                      <a:lnTo>
                        <a:pt x="58" y="9068"/>
                      </a:lnTo>
                      <a:lnTo>
                        <a:pt x="58" y="115"/>
                      </a:lnTo>
                      <a:lnTo>
                        <a:pt x="77" y="77"/>
                      </a:lnTo>
                      <a:lnTo>
                        <a:pt x="115" y="58"/>
                      </a:lnTo>
                      <a:close/>
                      <a:moveTo>
                        <a:pt x="77" y="1"/>
                      </a:moveTo>
                      <a:lnTo>
                        <a:pt x="39" y="39"/>
                      </a:lnTo>
                      <a:lnTo>
                        <a:pt x="1" y="77"/>
                      </a:lnTo>
                      <a:lnTo>
                        <a:pt x="1" y="115"/>
                      </a:lnTo>
                      <a:lnTo>
                        <a:pt x="1" y="9068"/>
                      </a:lnTo>
                      <a:lnTo>
                        <a:pt x="1" y="9106"/>
                      </a:lnTo>
                      <a:lnTo>
                        <a:pt x="39" y="9144"/>
                      </a:lnTo>
                      <a:lnTo>
                        <a:pt x="77" y="9163"/>
                      </a:lnTo>
                      <a:lnTo>
                        <a:pt x="115" y="9182"/>
                      </a:lnTo>
                      <a:lnTo>
                        <a:pt x="15042" y="9182"/>
                      </a:lnTo>
                      <a:lnTo>
                        <a:pt x="15080" y="9163"/>
                      </a:lnTo>
                      <a:lnTo>
                        <a:pt x="15118" y="9144"/>
                      </a:lnTo>
                      <a:lnTo>
                        <a:pt x="15137" y="9106"/>
                      </a:lnTo>
                      <a:lnTo>
                        <a:pt x="15156" y="9068"/>
                      </a:lnTo>
                      <a:lnTo>
                        <a:pt x="15156" y="115"/>
                      </a:lnTo>
                      <a:lnTo>
                        <a:pt x="15137" y="77"/>
                      </a:lnTo>
                      <a:lnTo>
                        <a:pt x="15118" y="39"/>
                      </a:lnTo>
                      <a:lnTo>
                        <a:pt x="1508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6" name="Google Shape;1516;p38"/>
                <p:cNvSpPr/>
                <p:nvPr/>
              </p:nvSpPr>
              <p:spPr>
                <a:xfrm>
                  <a:off x="8464692" y="3047281"/>
                  <a:ext cx="704188" cy="27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00" h="58" extrusionOk="0">
                      <a:moveTo>
                        <a:pt x="1" y="0"/>
                      </a:moveTo>
                      <a:lnTo>
                        <a:pt x="1" y="58"/>
                      </a:lnTo>
                      <a:lnTo>
                        <a:pt x="15099" y="58"/>
                      </a:lnTo>
                      <a:lnTo>
                        <a:pt x="1509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7" name="Google Shape;1517;p38"/>
                <p:cNvSpPr/>
                <p:nvPr/>
              </p:nvSpPr>
              <p:spPr>
                <a:xfrm>
                  <a:off x="9110974" y="2997427"/>
                  <a:ext cx="24996" cy="24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6" h="535" extrusionOk="0">
                      <a:moveTo>
                        <a:pt x="268" y="58"/>
                      </a:moveTo>
                      <a:lnTo>
                        <a:pt x="344" y="77"/>
                      </a:lnTo>
                      <a:lnTo>
                        <a:pt x="420" y="115"/>
                      </a:lnTo>
                      <a:lnTo>
                        <a:pt x="459" y="191"/>
                      </a:lnTo>
                      <a:lnTo>
                        <a:pt x="478" y="268"/>
                      </a:lnTo>
                      <a:lnTo>
                        <a:pt x="459" y="363"/>
                      </a:lnTo>
                      <a:lnTo>
                        <a:pt x="420" y="420"/>
                      </a:lnTo>
                      <a:lnTo>
                        <a:pt x="344" y="478"/>
                      </a:lnTo>
                      <a:lnTo>
                        <a:pt x="191" y="478"/>
                      </a:lnTo>
                      <a:lnTo>
                        <a:pt x="115" y="420"/>
                      </a:lnTo>
                      <a:lnTo>
                        <a:pt x="77" y="363"/>
                      </a:lnTo>
                      <a:lnTo>
                        <a:pt x="58" y="268"/>
                      </a:lnTo>
                      <a:lnTo>
                        <a:pt x="77" y="191"/>
                      </a:lnTo>
                      <a:lnTo>
                        <a:pt x="115" y="115"/>
                      </a:lnTo>
                      <a:lnTo>
                        <a:pt x="191" y="77"/>
                      </a:lnTo>
                      <a:lnTo>
                        <a:pt x="268" y="58"/>
                      </a:lnTo>
                      <a:close/>
                      <a:moveTo>
                        <a:pt x="268" y="0"/>
                      </a:moveTo>
                      <a:lnTo>
                        <a:pt x="172" y="20"/>
                      </a:lnTo>
                      <a:lnTo>
                        <a:pt x="77" y="77"/>
                      </a:lnTo>
                      <a:lnTo>
                        <a:pt x="20" y="172"/>
                      </a:lnTo>
                      <a:lnTo>
                        <a:pt x="1" y="268"/>
                      </a:lnTo>
                      <a:lnTo>
                        <a:pt x="20" y="382"/>
                      </a:lnTo>
                      <a:lnTo>
                        <a:pt x="77" y="459"/>
                      </a:lnTo>
                      <a:lnTo>
                        <a:pt x="172" y="516"/>
                      </a:lnTo>
                      <a:lnTo>
                        <a:pt x="268" y="535"/>
                      </a:lnTo>
                      <a:lnTo>
                        <a:pt x="382" y="516"/>
                      </a:lnTo>
                      <a:lnTo>
                        <a:pt x="459" y="459"/>
                      </a:lnTo>
                      <a:lnTo>
                        <a:pt x="516" y="382"/>
                      </a:lnTo>
                      <a:lnTo>
                        <a:pt x="535" y="268"/>
                      </a:lnTo>
                      <a:lnTo>
                        <a:pt x="516" y="172"/>
                      </a:lnTo>
                      <a:lnTo>
                        <a:pt x="459" y="77"/>
                      </a:lnTo>
                      <a:lnTo>
                        <a:pt x="382" y="20"/>
                      </a:lnTo>
                      <a:lnTo>
                        <a:pt x="268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8" name="Google Shape;1518;p38"/>
                <p:cNvSpPr/>
                <p:nvPr/>
              </p:nvSpPr>
              <p:spPr>
                <a:xfrm>
                  <a:off x="9064665" y="2997427"/>
                  <a:ext cx="24996" cy="24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6" h="535" extrusionOk="0">
                      <a:moveTo>
                        <a:pt x="268" y="58"/>
                      </a:moveTo>
                      <a:lnTo>
                        <a:pt x="345" y="77"/>
                      </a:lnTo>
                      <a:lnTo>
                        <a:pt x="421" y="115"/>
                      </a:lnTo>
                      <a:lnTo>
                        <a:pt x="459" y="191"/>
                      </a:lnTo>
                      <a:lnTo>
                        <a:pt x="478" y="268"/>
                      </a:lnTo>
                      <a:lnTo>
                        <a:pt x="459" y="363"/>
                      </a:lnTo>
                      <a:lnTo>
                        <a:pt x="421" y="420"/>
                      </a:lnTo>
                      <a:lnTo>
                        <a:pt x="345" y="478"/>
                      </a:lnTo>
                      <a:lnTo>
                        <a:pt x="192" y="478"/>
                      </a:lnTo>
                      <a:lnTo>
                        <a:pt x="116" y="420"/>
                      </a:lnTo>
                      <a:lnTo>
                        <a:pt x="77" y="363"/>
                      </a:lnTo>
                      <a:lnTo>
                        <a:pt x="58" y="268"/>
                      </a:lnTo>
                      <a:lnTo>
                        <a:pt x="77" y="191"/>
                      </a:lnTo>
                      <a:lnTo>
                        <a:pt x="116" y="115"/>
                      </a:lnTo>
                      <a:lnTo>
                        <a:pt x="192" y="77"/>
                      </a:lnTo>
                      <a:lnTo>
                        <a:pt x="268" y="58"/>
                      </a:lnTo>
                      <a:close/>
                      <a:moveTo>
                        <a:pt x="268" y="0"/>
                      </a:moveTo>
                      <a:lnTo>
                        <a:pt x="173" y="20"/>
                      </a:lnTo>
                      <a:lnTo>
                        <a:pt x="77" y="77"/>
                      </a:lnTo>
                      <a:lnTo>
                        <a:pt x="20" y="172"/>
                      </a:lnTo>
                      <a:lnTo>
                        <a:pt x="1" y="268"/>
                      </a:lnTo>
                      <a:lnTo>
                        <a:pt x="20" y="382"/>
                      </a:lnTo>
                      <a:lnTo>
                        <a:pt x="77" y="459"/>
                      </a:lnTo>
                      <a:lnTo>
                        <a:pt x="173" y="516"/>
                      </a:lnTo>
                      <a:lnTo>
                        <a:pt x="268" y="535"/>
                      </a:lnTo>
                      <a:lnTo>
                        <a:pt x="383" y="516"/>
                      </a:lnTo>
                      <a:lnTo>
                        <a:pt x="459" y="459"/>
                      </a:lnTo>
                      <a:lnTo>
                        <a:pt x="516" y="382"/>
                      </a:lnTo>
                      <a:lnTo>
                        <a:pt x="535" y="268"/>
                      </a:lnTo>
                      <a:lnTo>
                        <a:pt x="516" y="172"/>
                      </a:lnTo>
                      <a:lnTo>
                        <a:pt x="459" y="77"/>
                      </a:lnTo>
                      <a:lnTo>
                        <a:pt x="383" y="20"/>
                      </a:lnTo>
                      <a:lnTo>
                        <a:pt x="268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9" name="Google Shape;1519;p38"/>
                <p:cNvSpPr/>
                <p:nvPr/>
              </p:nvSpPr>
              <p:spPr>
                <a:xfrm>
                  <a:off x="9018402" y="2997427"/>
                  <a:ext cx="24950" cy="24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5" h="535" extrusionOk="0">
                      <a:moveTo>
                        <a:pt x="268" y="58"/>
                      </a:moveTo>
                      <a:lnTo>
                        <a:pt x="344" y="77"/>
                      </a:lnTo>
                      <a:lnTo>
                        <a:pt x="420" y="115"/>
                      </a:lnTo>
                      <a:lnTo>
                        <a:pt x="459" y="191"/>
                      </a:lnTo>
                      <a:lnTo>
                        <a:pt x="478" y="268"/>
                      </a:lnTo>
                      <a:lnTo>
                        <a:pt x="459" y="363"/>
                      </a:lnTo>
                      <a:lnTo>
                        <a:pt x="420" y="420"/>
                      </a:lnTo>
                      <a:lnTo>
                        <a:pt x="344" y="478"/>
                      </a:lnTo>
                      <a:lnTo>
                        <a:pt x="191" y="478"/>
                      </a:lnTo>
                      <a:lnTo>
                        <a:pt x="115" y="420"/>
                      </a:lnTo>
                      <a:lnTo>
                        <a:pt x="77" y="363"/>
                      </a:lnTo>
                      <a:lnTo>
                        <a:pt x="58" y="268"/>
                      </a:lnTo>
                      <a:lnTo>
                        <a:pt x="77" y="191"/>
                      </a:lnTo>
                      <a:lnTo>
                        <a:pt x="115" y="115"/>
                      </a:lnTo>
                      <a:lnTo>
                        <a:pt x="191" y="77"/>
                      </a:lnTo>
                      <a:lnTo>
                        <a:pt x="268" y="58"/>
                      </a:lnTo>
                      <a:close/>
                      <a:moveTo>
                        <a:pt x="268" y="0"/>
                      </a:moveTo>
                      <a:lnTo>
                        <a:pt x="172" y="20"/>
                      </a:lnTo>
                      <a:lnTo>
                        <a:pt x="77" y="77"/>
                      </a:lnTo>
                      <a:lnTo>
                        <a:pt x="19" y="172"/>
                      </a:lnTo>
                      <a:lnTo>
                        <a:pt x="0" y="268"/>
                      </a:lnTo>
                      <a:lnTo>
                        <a:pt x="19" y="382"/>
                      </a:lnTo>
                      <a:lnTo>
                        <a:pt x="77" y="459"/>
                      </a:lnTo>
                      <a:lnTo>
                        <a:pt x="172" y="516"/>
                      </a:lnTo>
                      <a:lnTo>
                        <a:pt x="268" y="535"/>
                      </a:lnTo>
                      <a:lnTo>
                        <a:pt x="382" y="516"/>
                      </a:lnTo>
                      <a:lnTo>
                        <a:pt x="459" y="459"/>
                      </a:lnTo>
                      <a:lnTo>
                        <a:pt x="516" y="382"/>
                      </a:lnTo>
                      <a:lnTo>
                        <a:pt x="535" y="268"/>
                      </a:lnTo>
                      <a:lnTo>
                        <a:pt x="516" y="172"/>
                      </a:lnTo>
                      <a:lnTo>
                        <a:pt x="459" y="77"/>
                      </a:lnTo>
                      <a:lnTo>
                        <a:pt x="382" y="20"/>
                      </a:lnTo>
                      <a:lnTo>
                        <a:pt x="268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20" name="Google Shape;1520;p38"/>
                <p:cNvSpPr/>
                <p:nvPr/>
              </p:nvSpPr>
              <p:spPr>
                <a:xfrm>
                  <a:off x="8121078" y="2614638"/>
                  <a:ext cx="1109213" cy="3926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85" h="8419" extrusionOk="0">
                      <a:moveTo>
                        <a:pt x="1585" y="1"/>
                      </a:moveTo>
                      <a:lnTo>
                        <a:pt x="1394" y="39"/>
                      </a:lnTo>
                      <a:lnTo>
                        <a:pt x="1241" y="77"/>
                      </a:lnTo>
                      <a:lnTo>
                        <a:pt x="1070" y="134"/>
                      </a:lnTo>
                      <a:lnTo>
                        <a:pt x="917" y="211"/>
                      </a:lnTo>
                      <a:lnTo>
                        <a:pt x="783" y="287"/>
                      </a:lnTo>
                      <a:lnTo>
                        <a:pt x="631" y="401"/>
                      </a:lnTo>
                      <a:lnTo>
                        <a:pt x="516" y="516"/>
                      </a:lnTo>
                      <a:lnTo>
                        <a:pt x="402" y="630"/>
                      </a:lnTo>
                      <a:lnTo>
                        <a:pt x="306" y="764"/>
                      </a:lnTo>
                      <a:lnTo>
                        <a:pt x="211" y="917"/>
                      </a:lnTo>
                      <a:lnTo>
                        <a:pt x="134" y="1070"/>
                      </a:lnTo>
                      <a:lnTo>
                        <a:pt x="77" y="1222"/>
                      </a:lnTo>
                      <a:lnTo>
                        <a:pt x="39" y="1394"/>
                      </a:lnTo>
                      <a:lnTo>
                        <a:pt x="20" y="1566"/>
                      </a:lnTo>
                      <a:lnTo>
                        <a:pt x="1" y="1757"/>
                      </a:lnTo>
                      <a:lnTo>
                        <a:pt x="1" y="8418"/>
                      </a:lnTo>
                      <a:lnTo>
                        <a:pt x="2139" y="6510"/>
                      </a:lnTo>
                      <a:lnTo>
                        <a:pt x="22219" y="6510"/>
                      </a:lnTo>
                      <a:lnTo>
                        <a:pt x="22391" y="6471"/>
                      </a:lnTo>
                      <a:lnTo>
                        <a:pt x="22563" y="6433"/>
                      </a:lnTo>
                      <a:lnTo>
                        <a:pt x="22715" y="6376"/>
                      </a:lnTo>
                      <a:lnTo>
                        <a:pt x="22868" y="6300"/>
                      </a:lnTo>
                      <a:lnTo>
                        <a:pt x="23021" y="6204"/>
                      </a:lnTo>
                      <a:lnTo>
                        <a:pt x="23154" y="6109"/>
                      </a:lnTo>
                      <a:lnTo>
                        <a:pt x="23288" y="5994"/>
                      </a:lnTo>
                      <a:lnTo>
                        <a:pt x="23384" y="5880"/>
                      </a:lnTo>
                      <a:lnTo>
                        <a:pt x="23498" y="5746"/>
                      </a:lnTo>
                      <a:lnTo>
                        <a:pt x="23574" y="5593"/>
                      </a:lnTo>
                      <a:lnTo>
                        <a:pt x="23651" y="5441"/>
                      </a:lnTo>
                      <a:lnTo>
                        <a:pt x="23708" y="5288"/>
                      </a:lnTo>
                      <a:lnTo>
                        <a:pt x="23765" y="5116"/>
                      </a:lnTo>
                      <a:lnTo>
                        <a:pt x="23784" y="4944"/>
                      </a:lnTo>
                      <a:lnTo>
                        <a:pt x="23784" y="4754"/>
                      </a:lnTo>
                      <a:lnTo>
                        <a:pt x="23784" y="1757"/>
                      </a:lnTo>
                      <a:lnTo>
                        <a:pt x="23784" y="1566"/>
                      </a:lnTo>
                      <a:lnTo>
                        <a:pt x="23765" y="1394"/>
                      </a:lnTo>
                      <a:lnTo>
                        <a:pt x="23708" y="1222"/>
                      </a:lnTo>
                      <a:lnTo>
                        <a:pt x="23651" y="1070"/>
                      </a:lnTo>
                      <a:lnTo>
                        <a:pt x="23574" y="917"/>
                      </a:lnTo>
                      <a:lnTo>
                        <a:pt x="23498" y="764"/>
                      </a:lnTo>
                      <a:lnTo>
                        <a:pt x="23384" y="630"/>
                      </a:lnTo>
                      <a:lnTo>
                        <a:pt x="23288" y="516"/>
                      </a:lnTo>
                      <a:lnTo>
                        <a:pt x="23154" y="401"/>
                      </a:lnTo>
                      <a:lnTo>
                        <a:pt x="23021" y="287"/>
                      </a:lnTo>
                      <a:lnTo>
                        <a:pt x="22868" y="211"/>
                      </a:lnTo>
                      <a:lnTo>
                        <a:pt x="22715" y="134"/>
                      </a:lnTo>
                      <a:lnTo>
                        <a:pt x="22563" y="77"/>
                      </a:lnTo>
                      <a:lnTo>
                        <a:pt x="22391" y="39"/>
                      </a:lnTo>
                      <a:lnTo>
                        <a:pt x="2221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21" name="Google Shape;1521;p38"/>
                <p:cNvSpPr/>
                <p:nvPr/>
              </p:nvSpPr>
              <p:spPr>
                <a:xfrm>
                  <a:off x="8235943" y="2697417"/>
                  <a:ext cx="893760" cy="36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165" h="78" extrusionOk="0">
                      <a:moveTo>
                        <a:pt x="19" y="1"/>
                      </a:moveTo>
                      <a:lnTo>
                        <a:pt x="0" y="39"/>
                      </a:lnTo>
                      <a:lnTo>
                        <a:pt x="19" y="58"/>
                      </a:lnTo>
                      <a:lnTo>
                        <a:pt x="38" y="77"/>
                      </a:lnTo>
                      <a:lnTo>
                        <a:pt x="19126" y="77"/>
                      </a:lnTo>
                      <a:lnTo>
                        <a:pt x="19164" y="58"/>
                      </a:lnTo>
                      <a:lnTo>
                        <a:pt x="19164" y="39"/>
                      </a:lnTo>
                      <a:lnTo>
                        <a:pt x="1916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22" name="Google Shape;1522;p38"/>
                <p:cNvSpPr/>
                <p:nvPr/>
              </p:nvSpPr>
              <p:spPr>
                <a:xfrm>
                  <a:off x="8235943" y="2768630"/>
                  <a:ext cx="893760" cy="36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165" h="78" extrusionOk="0">
                      <a:moveTo>
                        <a:pt x="38" y="1"/>
                      </a:moveTo>
                      <a:lnTo>
                        <a:pt x="19" y="20"/>
                      </a:lnTo>
                      <a:lnTo>
                        <a:pt x="0" y="39"/>
                      </a:lnTo>
                      <a:lnTo>
                        <a:pt x="19" y="58"/>
                      </a:lnTo>
                      <a:lnTo>
                        <a:pt x="38" y="77"/>
                      </a:lnTo>
                      <a:lnTo>
                        <a:pt x="19126" y="77"/>
                      </a:lnTo>
                      <a:lnTo>
                        <a:pt x="19164" y="58"/>
                      </a:lnTo>
                      <a:lnTo>
                        <a:pt x="19164" y="39"/>
                      </a:lnTo>
                      <a:lnTo>
                        <a:pt x="19164" y="20"/>
                      </a:lnTo>
                      <a:lnTo>
                        <a:pt x="19126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23" name="Google Shape;1523;p38"/>
                <p:cNvSpPr/>
                <p:nvPr/>
              </p:nvSpPr>
              <p:spPr>
                <a:xfrm>
                  <a:off x="8235943" y="2839844"/>
                  <a:ext cx="547495" cy="36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40" h="78" extrusionOk="0">
                      <a:moveTo>
                        <a:pt x="38" y="1"/>
                      </a:moveTo>
                      <a:lnTo>
                        <a:pt x="19" y="20"/>
                      </a:lnTo>
                      <a:lnTo>
                        <a:pt x="0" y="39"/>
                      </a:lnTo>
                      <a:lnTo>
                        <a:pt x="19" y="77"/>
                      </a:lnTo>
                      <a:lnTo>
                        <a:pt x="11739" y="77"/>
                      </a:lnTo>
                      <a:lnTo>
                        <a:pt x="11739" y="39"/>
                      </a:lnTo>
                      <a:lnTo>
                        <a:pt x="11739" y="20"/>
                      </a:lnTo>
                      <a:lnTo>
                        <a:pt x="11701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15" name="TextBox 14"/>
          <p:cNvSpPr txBox="1"/>
          <p:nvPr/>
        </p:nvSpPr>
        <p:spPr>
          <a:xfrm>
            <a:off x="612321" y="604157"/>
            <a:ext cx="37689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 smtClean="0">
                <a:solidFill>
                  <a:schemeClr val="tx1"/>
                </a:solidFill>
                <a:latin typeface="Arsenal" panose="020B0604020202020204" charset="-52"/>
              </a:rPr>
              <a:t>Группы пользователей</a:t>
            </a:r>
            <a:endParaRPr lang="ru-RU" sz="2800" b="1" dirty="0">
              <a:solidFill>
                <a:schemeClr val="tx1"/>
              </a:solidFill>
              <a:latin typeface="Arsenal" panose="020B0604020202020204" charset="-5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47509" y="1313897"/>
            <a:ext cx="1094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 smtClean="0">
                <a:solidFill>
                  <a:schemeClr val="accent2">
                    <a:lumMod val="25000"/>
                  </a:schemeClr>
                </a:solidFill>
                <a:latin typeface="Arsenal" panose="020B0604020202020204" charset="-52"/>
              </a:rPr>
              <a:t>админ</a:t>
            </a:r>
            <a:endParaRPr lang="ru-RU" sz="1800" dirty="0">
              <a:solidFill>
                <a:schemeClr val="accent2">
                  <a:lumMod val="25000"/>
                </a:schemeClr>
              </a:solidFill>
              <a:latin typeface="Arsenal" panose="020B0604020202020204" charset="-52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2611055" y="1313897"/>
            <a:ext cx="1625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 smtClean="0">
                <a:solidFill>
                  <a:schemeClr val="accent2">
                    <a:lumMod val="25000"/>
                  </a:schemeClr>
                </a:solidFill>
                <a:latin typeface="Arsenal" panose="020B0604020202020204" charset="-52"/>
              </a:rPr>
              <a:t>автор курсов</a:t>
            </a:r>
            <a:endParaRPr lang="ru-RU" sz="1800" dirty="0">
              <a:solidFill>
                <a:schemeClr val="accent2">
                  <a:lumMod val="25000"/>
                </a:schemeClr>
              </a:solidFill>
              <a:latin typeface="Arsenal" panose="020B0604020202020204" charset="-52"/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2004614" y="2751120"/>
            <a:ext cx="1094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 smtClean="0">
                <a:solidFill>
                  <a:schemeClr val="accent2">
                    <a:lumMod val="25000"/>
                  </a:schemeClr>
                </a:solidFill>
                <a:latin typeface="Arsenal" panose="020B0604020202020204" charset="-52"/>
              </a:rPr>
              <a:t>студент</a:t>
            </a:r>
            <a:endParaRPr lang="ru-RU" sz="1800" dirty="0">
              <a:solidFill>
                <a:schemeClr val="accent2">
                  <a:lumMod val="25000"/>
                </a:schemeClr>
              </a:solidFill>
              <a:latin typeface="Arsenal" panose="020B0604020202020204" charset="-52"/>
            </a:endParaRPr>
          </a:p>
        </p:txBody>
      </p:sp>
      <p:pic>
        <p:nvPicPr>
          <p:cNvPr id="22" name="Рисунок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077" y="1707665"/>
            <a:ext cx="983670" cy="983670"/>
          </a:xfrm>
          <a:prstGeom prst="rect">
            <a:avLst/>
          </a:prstGeom>
        </p:spPr>
      </p:pic>
      <p:pic>
        <p:nvPicPr>
          <p:cNvPr id="23" name="Рисунок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3001" y="1658588"/>
            <a:ext cx="983670" cy="983670"/>
          </a:xfrm>
          <a:prstGeom prst="rect">
            <a:avLst/>
          </a:prstGeom>
        </p:spPr>
      </p:pic>
      <p:pic>
        <p:nvPicPr>
          <p:cNvPr id="24" name="Рисунок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49989" y="3234012"/>
            <a:ext cx="989863" cy="989863"/>
          </a:xfrm>
          <a:prstGeom prst="rect">
            <a:avLst/>
          </a:prstGeom>
        </p:spPr>
      </p:pic>
      <p:sp>
        <p:nvSpPr>
          <p:cNvPr id="140" name="Прямоугольник 139"/>
          <p:cNvSpPr/>
          <p:nvPr/>
        </p:nvSpPr>
        <p:spPr>
          <a:xfrm>
            <a:off x="8874374" y="4835723"/>
            <a:ext cx="19743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senal" panose="020B0604020202020204" charset="-52"/>
              </a:rPr>
              <a:t>4</a:t>
            </a:r>
            <a:endParaRPr lang="ru-RU" dirty="0">
              <a:solidFill>
                <a:schemeClr val="accent1">
                  <a:lumMod val="20000"/>
                  <a:lumOff val="80000"/>
                </a:schemeClr>
              </a:solidFill>
              <a:latin typeface="Arsenal" panose="020B060402020202020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246714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13"/>
          <p:cNvSpPr>
            <a:spLocks noGrp="1"/>
          </p:cNvSpPr>
          <p:nvPr>
            <p:ph type="title" idx="15"/>
          </p:nvPr>
        </p:nvSpPr>
        <p:spPr/>
        <p:txBody>
          <a:bodyPr/>
          <a:lstStyle/>
          <a:p>
            <a:r>
              <a:rPr lang="ru-RU" dirty="0" smtClean="0"/>
              <a:t>Основные возможности (</a:t>
            </a:r>
            <a:r>
              <a:rPr lang="en-US" dirty="0" smtClean="0"/>
              <a:t>use-case diagram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8874374" y="4835723"/>
            <a:ext cx="26802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senal" panose="020B0604020202020204" charset="-52"/>
              </a:rPr>
              <a:t>5</a:t>
            </a:r>
            <a:endParaRPr lang="ru-RU" dirty="0">
              <a:solidFill>
                <a:schemeClr val="accent1">
                  <a:lumMod val="20000"/>
                  <a:lumOff val="80000"/>
                </a:schemeClr>
              </a:solidFill>
              <a:latin typeface="Arsenal" panose="020B0604020202020204" charset="-52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831" y="1041720"/>
            <a:ext cx="7340338" cy="3641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993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 idx="5"/>
          </p:nvPr>
        </p:nvSpPr>
        <p:spPr/>
        <p:txBody>
          <a:bodyPr/>
          <a:lstStyle/>
          <a:p>
            <a:r>
              <a:rPr lang="ru-RU" dirty="0" smtClean="0"/>
              <a:t>Входные и выходные данные</a:t>
            </a:r>
            <a:endParaRPr lang="ru-RU" dirty="0"/>
          </a:p>
        </p:txBody>
      </p:sp>
      <p:sp>
        <p:nvSpPr>
          <p:cNvPr id="16" name="TextBox 15"/>
          <p:cNvSpPr txBox="1"/>
          <p:nvPr/>
        </p:nvSpPr>
        <p:spPr>
          <a:xfrm flipH="1">
            <a:off x="5388964" y="1327880"/>
            <a:ext cx="2135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 smtClean="0">
                <a:solidFill>
                  <a:schemeClr val="accent2">
                    <a:lumMod val="25000"/>
                  </a:schemeClr>
                </a:solidFill>
                <a:latin typeface="Arsenal" panose="020B0604020202020204" charset="-52"/>
              </a:rPr>
              <a:t>Выходные данные</a:t>
            </a:r>
            <a:endParaRPr lang="ru-RU" sz="1800" dirty="0">
              <a:solidFill>
                <a:schemeClr val="accent2">
                  <a:lumMod val="25000"/>
                </a:schemeClr>
              </a:solidFill>
              <a:latin typeface="Arsenal" panose="020B0604020202020204" charset="-52"/>
            </a:endParaRPr>
          </a:p>
        </p:txBody>
      </p:sp>
      <p:sp>
        <p:nvSpPr>
          <p:cNvPr id="32" name="TextBox 31"/>
          <p:cNvSpPr txBox="1"/>
          <p:nvPr/>
        </p:nvSpPr>
        <p:spPr>
          <a:xfrm flipH="1">
            <a:off x="1516505" y="1327880"/>
            <a:ext cx="1775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 smtClean="0">
                <a:solidFill>
                  <a:schemeClr val="accent2">
                    <a:lumMod val="25000"/>
                  </a:schemeClr>
                </a:solidFill>
                <a:latin typeface="Arsenal" panose="020B0604020202020204" charset="-52"/>
              </a:rPr>
              <a:t>Входные данные</a:t>
            </a:r>
            <a:endParaRPr lang="ru-RU" sz="1800" dirty="0">
              <a:solidFill>
                <a:schemeClr val="accent2">
                  <a:lumMod val="25000"/>
                </a:schemeClr>
              </a:solidFill>
              <a:latin typeface="Arsenal" panose="020B0604020202020204" charset="-52"/>
            </a:endParaRPr>
          </a:p>
        </p:txBody>
      </p:sp>
      <p:sp>
        <p:nvSpPr>
          <p:cNvPr id="20" name="TextBox 19"/>
          <p:cNvSpPr txBox="1"/>
          <p:nvPr/>
        </p:nvSpPr>
        <p:spPr>
          <a:xfrm flipH="1">
            <a:off x="5388964" y="1884305"/>
            <a:ext cx="305049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accent5"/>
              </a:buClr>
              <a:buSzPct val="130000"/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accent2">
                    <a:lumMod val="25000"/>
                  </a:schemeClr>
                </a:solidFill>
              </a:rPr>
              <a:t>статистика;</a:t>
            </a:r>
          </a:p>
          <a:p>
            <a:pPr marL="285750" indent="-285750">
              <a:lnSpc>
                <a:spcPct val="150000"/>
              </a:lnSpc>
              <a:buClr>
                <a:schemeClr val="accent5"/>
              </a:buClr>
              <a:buSzPct val="130000"/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accent2">
                    <a:lumMod val="25000"/>
                  </a:schemeClr>
                </a:solidFill>
              </a:rPr>
              <a:t>сертификаты о прохождении курсов.</a:t>
            </a:r>
          </a:p>
        </p:txBody>
      </p:sp>
      <p:sp>
        <p:nvSpPr>
          <p:cNvPr id="38" name="TextBox 37"/>
          <p:cNvSpPr txBox="1"/>
          <p:nvPr/>
        </p:nvSpPr>
        <p:spPr>
          <a:xfrm flipH="1">
            <a:off x="1516505" y="1884305"/>
            <a:ext cx="2749474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accent5"/>
              </a:buClr>
              <a:buSzPct val="130000"/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accent2">
                    <a:lumMod val="25000"/>
                  </a:schemeClr>
                </a:solidFill>
              </a:rPr>
              <a:t>категории курсов;</a:t>
            </a:r>
          </a:p>
          <a:p>
            <a:pPr marL="285750" indent="-285750">
              <a:lnSpc>
                <a:spcPct val="150000"/>
              </a:lnSpc>
              <a:buClr>
                <a:schemeClr val="accent5"/>
              </a:buClr>
              <a:buSzPct val="130000"/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accent2">
                    <a:lumMod val="25000"/>
                  </a:schemeClr>
                </a:solidFill>
              </a:rPr>
              <a:t>информация о курсе;</a:t>
            </a:r>
          </a:p>
          <a:p>
            <a:pPr marL="285750" indent="-285750">
              <a:lnSpc>
                <a:spcPct val="150000"/>
              </a:lnSpc>
              <a:buClr>
                <a:schemeClr val="accent5"/>
              </a:buClr>
              <a:buSzPct val="130000"/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accent2">
                    <a:lumMod val="25000"/>
                  </a:schemeClr>
                </a:solidFill>
              </a:rPr>
              <a:t>материалы урока;</a:t>
            </a:r>
          </a:p>
          <a:p>
            <a:pPr marL="285750" indent="-285750">
              <a:lnSpc>
                <a:spcPct val="150000"/>
              </a:lnSpc>
              <a:buClr>
                <a:schemeClr val="accent5"/>
              </a:buClr>
              <a:buSzPct val="130000"/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accent2">
                    <a:lumMod val="25000"/>
                  </a:schemeClr>
                </a:solidFill>
              </a:rPr>
              <a:t>отзыв;</a:t>
            </a:r>
          </a:p>
          <a:p>
            <a:pPr marL="285750" indent="-285750">
              <a:lnSpc>
                <a:spcPct val="150000"/>
              </a:lnSpc>
              <a:buClr>
                <a:schemeClr val="accent5"/>
              </a:buClr>
              <a:buSzPct val="130000"/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accent2">
                    <a:lumMod val="25000"/>
                  </a:schemeClr>
                </a:solidFill>
              </a:rPr>
              <a:t>данные урока.</a:t>
            </a:r>
            <a:endParaRPr lang="ru-RU" dirty="0">
              <a:solidFill>
                <a:schemeClr val="accent2">
                  <a:lumMod val="25000"/>
                </a:schemeClr>
              </a:solidFill>
            </a:endParaRPr>
          </a:p>
        </p:txBody>
      </p:sp>
      <p:sp>
        <p:nvSpPr>
          <p:cNvPr id="39" name="Прямоугольник 38"/>
          <p:cNvSpPr/>
          <p:nvPr/>
        </p:nvSpPr>
        <p:spPr>
          <a:xfrm>
            <a:off x="8874374" y="4835723"/>
            <a:ext cx="27764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senal" panose="020B0604020202020204" charset="-52"/>
              </a:rPr>
              <a:t>6</a:t>
            </a:r>
            <a:endParaRPr lang="ru-RU" dirty="0">
              <a:solidFill>
                <a:schemeClr val="accent1">
                  <a:lumMod val="20000"/>
                  <a:lumOff val="80000"/>
                </a:schemeClr>
              </a:solidFill>
              <a:latin typeface="Arsenal" panose="020B060402020202020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557159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5" name="Google Shape;865;p29"/>
          <p:cNvGrpSpPr/>
          <p:nvPr/>
        </p:nvGrpSpPr>
        <p:grpSpPr>
          <a:xfrm>
            <a:off x="-59325" y="3757225"/>
            <a:ext cx="855655" cy="842208"/>
            <a:chOff x="3693450" y="-758825"/>
            <a:chExt cx="855655" cy="842208"/>
          </a:xfrm>
        </p:grpSpPr>
        <p:sp>
          <p:nvSpPr>
            <p:cNvPr id="866" name="Google Shape;866;p29"/>
            <p:cNvSpPr/>
            <p:nvPr/>
          </p:nvSpPr>
          <p:spPr>
            <a:xfrm>
              <a:off x="4333417" y="-665871"/>
              <a:ext cx="215688" cy="148407"/>
            </a:xfrm>
            <a:custGeom>
              <a:avLst/>
              <a:gdLst/>
              <a:ahLst/>
              <a:cxnLst/>
              <a:rect l="l" t="t" r="r" b="b"/>
              <a:pathLst>
                <a:path w="5998" h="4127" extrusionOk="0">
                  <a:moveTo>
                    <a:pt x="3220" y="0"/>
                  </a:moveTo>
                  <a:lnTo>
                    <a:pt x="3016" y="11"/>
                  </a:lnTo>
                  <a:lnTo>
                    <a:pt x="2620" y="45"/>
                  </a:lnTo>
                  <a:lnTo>
                    <a:pt x="2223" y="91"/>
                  </a:lnTo>
                  <a:lnTo>
                    <a:pt x="1" y="1315"/>
                  </a:lnTo>
                  <a:lnTo>
                    <a:pt x="1" y="1315"/>
                  </a:lnTo>
                  <a:lnTo>
                    <a:pt x="103" y="1281"/>
                  </a:lnTo>
                  <a:lnTo>
                    <a:pt x="228" y="1247"/>
                  </a:lnTo>
                  <a:lnTo>
                    <a:pt x="341" y="1224"/>
                  </a:lnTo>
                  <a:lnTo>
                    <a:pt x="454" y="1213"/>
                  </a:lnTo>
                  <a:lnTo>
                    <a:pt x="568" y="1202"/>
                  </a:lnTo>
                  <a:lnTo>
                    <a:pt x="692" y="1202"/>
                  </a:lnTo>
                  <a:lnTo>
                    <a:pt x="806" y="1213"/>
                  </a:lnTo>
                  <a:lnTo>
                    <a:pt x="930" y="1224"/>
                  </a:lnTo>
                  <a:lnTo>
                    <a:pt x="1157" y="1270"/>
                  </a:lnTo>
                  <a:lnTo>
                    <a:pt x="1384" y="1338"/>
                  </a:lnTo>
                  <a:lnTo>
                    <a:pt x="1611" y="1440"/>
                  </a:lnTo>
                  <a:lnTo>
                    <a:pt x="1815" y="1553"/>
                  </a:lnTo>
                  <a:lnTo>
                    <a:pt x="2007" y="1689"/>
                  </a:lnTo>
                  <a:lnTo>
                    <a:pt x="2189" y="1848"/>
                  </a:lnTo>
                  <a:lnTo>
                    <a:pt x="2359" y="2007"/>
                  </a:lnTo>
                  <a:lnTo>
                    <a:pt x="2517" y="2188"/>
                  </a:lnTo>
                  <a:lnTo>
                    <a:pt x="2665" y="2381"/>
                  </a:lnTo>
                  <a:lnTo>
                    <a:pt x="2790" y="2573"/>
                  </a:lnTo>
                  <a:lnTo>
                    <a:pt x="2914" y="2789"/>
                  </a:lnTo>
                  <a:lnTo>
                    <a:pt x="3028" y="2993"/>
                  </a:lnTo>
                  <a:lnTo>
                    <a:pt x="3152" y="3265"/>
                  </a:lnTo>
                  <a:lnTo>
                    <a:pt x="3209" y="3401"/>
                  </a:lnTo>
                  <a:lnTo>
                    <a:pt x="3288" y="3526"/>
                  </a:lnTo>
                  <a:lnTo>
                    <a:pt x="3368" y="3650"/>
                  </a:lnTo>
                  <a:lnTo>
                    <a:pt x="3447" y="3764"/>
                  </a:lnTo>
                  <a:lnTo>
                    <a:pt x="3549" y="3866"/>
                  </a:lnTo>
                  <a:lnTo>
                    <a:pt x="3662" y="3956"/>
                  </a:lnTo>
                  <a:lnTo>
                    <a:pt x="3753" y="4013"/>
                  </a:lnTo>
                  <a:lnTo>
                    <a:pt x="3855" y="4058"/>
                  </a:lnTo>
                  <a:lnTo>
                    <a:pt x="3946" y="4081"/>
                  </a:lnTo>
                  <a:lnTo>
                    <a:pt x="4048" y="4104"/>
                  </a:lnTo>
                  <a:lnTo>
                    <a:pt x="4150" y="4115"/>
                  </a:lnTo>
                  <a:lnTo>
                    <a:pt x="4263" y="4126"/>
                  </a:lnTo>
                  <a:lnTo>
                    <a:pt x="4365" y="4115"/>
                  </a:lnTo>
                  <a:lnTo>
                    <a:pt x="4467" y="4104"/>
                  </a:lnTo>
                  <a:lnTo>
                    <a:pt x="4581" y="4081"/>
                  </a:lnTo>
                  <a:lnTo>
                    <a:pt x="4683" y="4047"/>
                  </a:lnTo>
                  <a:lnTo>
                    <a:pt x="4898" y="3979"/>
                  </a:lnTo>
                  <a:lnTo>
                    <a:pt x="5091" y="3888"/>
                  </a:lnTo>
                  <a:lnTo>
                    <a:pt x="5284" y="3775"/>
                  </a:lnTo>
                  <a:lnTo>
                    <a:pt x="5431" y="3673"/>
                  </a:lnTo>
                  <a:lnTo>
                    <a:pt x="5567" y="3571"/>
                  </a:lnTo>
                  <a:lnTo>
                    <a:pt x="5692" y="3446"/>
                  </a:lnTo>
                  <a:lnTo>
                    <a:pt x="5805" y="3310"/>
                  </a:lnTo>
                  <a:lnTo>
                    <a:pt x="5839" y="3231"/>
                  </a:lnTo>
                  <a:lnTo>
                    <a:pt x="5884" y="3163"/>
                  </a:lnTo>
                  <a:lnTo>
                    <a:pt x="5941" y="3004"/>
                  </a:lnTo>
                  <a:lnTo>
                    <a:pt x="5975" y="2834"/>
                  </a:lnTo>
                  <a:lnTo>
                    <a:pt x="5998" y="2664"/>
                  </a:lnTo>
                  <a:lnTo>
                    <a:pt x="5998" y="2494"/>
                  </a:lnTo>
                  <a:lnTo>
                    <a:pt x="5986" y="2313"/>
                  </a:lnTo>
                  <a:lnTo>
                    <a:pt x="5964" y="2143"/>
                  </a:lnTo>
                  <a:lnTo>
                    <a:pt x="5930" y="1973"/>
                  </a:lnTo>
                  <a:lnTo>
                    <a:pt x="5884" y="1791"/>
                  </a:lnTo>
                  <a:lnTo>
                    <a:pt x="5839" y="1610"/>
                  </a:lnTo>
                  <a:lnTo>
                    <a:pt x="5771" y="1428"/>
                  </a:lnTo>
                  <a:lnTo>
                    <a:pt x="5692" y="1247"/>
                  </a:lnTo>
                  <a:lnTo>
                    <a:pt x="5601" y="1088"/>
                  </a:lnTo>
                  <a:lnTo>
                    <a:pt x="5510" y="930"/>
                  </a:lnTo>
                  <a:lnTo>
                    <a:pt x="5397" y="771"/>
                  </a:lnTo>
                  <a:lnTo>
                    <a:pt x="5261" y="635"/>
                  </a:lnTo>
                  <a:lnTo>
                    <a:pt x="5113" y="510"/>
                  </a:lnTo>
                  <a:lnTo>
                    <a:pt x="4955" y="397"/>
                  </a:lnTo>
                  <a:lnTo>
                    <a:pt x="4785" y="295"/>
                  </a:lnTo>
                  <a:lnTo>
                    <a:pt x="4592" y="215"/>
                  </a:lnTo>
                  <a:lnTo>
                    <a:pt x="4411" y="147"/>
                  </a:lnTo>
                  <a:lnTo>
                    <a:pt x="4218" y="91"/>
                  </a:lnTo>
                  <a:lnTo>
                    <a:pt x="4014" y="45"/>
                  </a:lnTo>
                  <a:lnTo>
                    <a:pt x="3821" y="23"/>
                  </a:lnTo>
                  <a:lnTo>
                    <a:pt x="3617" y="11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29"/>
            <p:cNvSpPr/>
            <p:nvPr/>
          </p:nvSpPr>
          <p:spPr>
            <a:xfrm>
              <a:off x="3693450" y="-537892"/>
              <a:ext cx="176132" cy="123163"/>
            </a:xfrm>
            <a:custGeom>
              <a:avLst/>
              <a:gdLst/>
              <a:ahLst/>
              <a:cxnLst/>
              <a:rect l="l" t="t" r="r" b="b"/>
              <a:pathLst>
                <a:path w="4898" h="3425" extrusionOk="0">
                  <a:moveTo>
                    <a:pt x="1655" y="1"/>
                  </a:moveTo>
                  <a:lnTo>
                    <a:pt x="1406" y="12"/>
                  </a:lnTo>
                  <a:lnTo>
                    <a:pt x="1281" y="23"/>
                  </a:lnTo>
                  <a:lnTo>
                    <a:pt x="1156" y="46"/>
                  </a:lnTo>
                  <a:lnTo>
                    <a:pt x="1043" y="69"/>
                  </a:lnTo>
                  <a:lnTo>
                    <a:pt x="930" y="103"/>
                  </a:lnTo>
                  <a:lnTo>
                    <a:pt x="816" y="137"/>
                  </a:lnTo>
                  <a:lnTo>
                    <a:pt x="703" y="193"/>
                  </a:lnTo>
                  <a:lnTo>
                    <a:pt x="612" y="250"/>
                  </a:lnTo>
                  <a:lnTo>
                    <a:pt x="510" y="318"/>
                  </a:lnTo>
                  <a:lnTo>
                    <a:pt x="419" y="397"/>
                  </a:lnTo>
                  <a:lnTo>
                    <a:pt x="340" y="488"/>
                  </a:lnTo>
                  <a:lnTo>
                    <a:pt x="261" y="590"/>
                  </a:lnTo>
                  <a:lnTo>
                    <a:pt x="193" y="715"/>
                  </a:lnTo>
                  <a:lnTo>
                    <a:pt x="136" y="839"/>
                  </a:lnTo>
                  <a:lnTo>
                    <a:pt x="91" y="976"/>
                  </a:lnTo>
                  <a:lnTo>
                    <a:pt x="57" y="1089"/>
                  </a:lnTo>
                  <a:lnTo>
                    <a:pt x="34" y="1202"/>
                  </a:lnTo>
                  <a:lnTo>
                    <a:pt x="11" y="1327"/>
                  </a:lnTo>
                  <a:lnTo>
                    <a:pt x="0" y="1452"/>
                  </a:lnTo>
                  <a:lnTo>
                    <a:pt x="0" y="1565"/>
                  </a:lnTo>
                  <a:lnTo>
                    <a:pt x="11" y="1690"/>
                  </a:lnTo>
                  <a:lnTo>
                    <a:pt x="23" y="1814"/>
                  </a:lnTo>
                  <a:lnTo>
                    <a:pt x="45" y="1928"/>
                  </a:lnTo>
                  <a:lnTo>
                    <a:pt x="68" y="2052"/>
                  </a:lnTo>
                  <a:lnTo>
                    <a:pt x="102" y="2166"/>
                  </a:lnTo>
                  <a:lnTo>
                    <a:pt x="147" y="2279"/>
                  </a:lnTo>
                  <a:lnTo>
                    <a:pt x="193" y="2393"/>
                  </a:lnTo>
                  <a:lnTo>
                    <a:pt x="249" y="2495"/>
                  </a:lnTo>
                  <a:lnTo>
                    <a:pt x="306" y="2608"/>
                  </a:lnTo>
                  <a:lnTo>
                    <a:pt x="374" y="2699"/>
                  </a:lnTo>
                  <a:lnTo>
                    <a:pt x="453" y="2801"/>
                  </a:lnTo>
                  <a:lnTo>
                    <a:pt x="533" y="2891"/>
                  </a:lnTo>
                  <a:lnTo>
                    <a:pt x="624" y="2971"/>
                  </a:lnTo>
                  <a:lnTo>
                    <a:pt x="726" y="3050"/>
                  </a:lnTo>
                  <a:lnTo>
                    <a:pt x="816" y="3118"/>
                  </a:lnTo>
                  <a:lnTo>
                    <a:pt x="918" y="3186"/>
                  </a:lnTo>
                  <a:lnTo>
                    <a:pt x="1032" y="3243"/>
                  </a:lnTo>
                  <a:lnTo>
                    <a:pt x="1145" y="3288"/>
                  </a:lnTo>
                  <a:lnTo>
                    <a:pt x="1258" y="3333"/>
                  </a:lnTo>
                  <a:lnTo>
                    <a:pt x="1372" y="3367"/>
                  </a:lnTo>
                  <a:lnTo>
                    <a:pt x="1485" y="3390"/>
                  </a:lnTo>
                  <a:lnTo>
                    <a:pt x="1610" y="3413"/>
                  </a:lnTo>
                  <a:lnTo>
                    <a:pt x="1734" y="3424"/>
                  </a:lnTo>
                  <a:lnTo>
                    <a:pt x="1973" y="3424"/>
                  </a:lnTo>
                  <a:lnTo>
                    <a:pt x="2097" y="3413"/>
                  </a:lnTo>
                  <a:lnTo>
                    <a:pt x="2211" y="3390"/>
                  </a:lnTo>
                  <a:lnTo>
                    <a:pt x="2347" y="3356"/>
                  </a:lnTo>
                  <a:lnTo>
                    <a:pt x="2471" y="3311"/>
                  </a:lnTo>
                  <a:lnTo>
                    <a:pt x="2596" y="3254"/>
                  </a:lnTo>
                  <a:lnTo>
                    <a:pt x="2709" y="3186"/>
                  </a:lnTo>
                  <a:lnTo>
                    <a:pt x="2823" y="3107"/>
                  </a:lnTo>
                  <a:lnTo>
                    <a:pt x="2925" y="3016"/>
                  </a:lnTo>
                  <a:lnTo>
                    <a:pt x="3015" y="2914"/>
                  </a:lnTo>
                  <a:lnTo>
                    <a:pt x="3095" y="2812"/>
                  </a:lnTo>
                  <a:lnTo>
                    <a:pt x="3152" y="2710"/>
                  </a:lnTo>
                  <a:lnTo>
                    <a:pt x="3208" y="2608"/>
                  </a:lnTo>
                  <a:lnTo>
                    <a:pt x="3288" y="2393"/>
                  </a:lnTo>
                  <a:lnTo>
                    <a:pt x="3356" y="2177"/>
                  </a:lnTo>
                  <a:lnTo>
                    <a:pt x="3424" y="1950"/>
                  </a:lnTo>
                  <a:lnTo>
                    <a:pt x="3526" y="1667"/>
                  </a:lnTo>
                  <a:lnTo>
                    <a:pt x="3639" y="1384"/>
                  </a:lnTo>
                  <a:lnTo>
                    <a:pt x="3707" y="1248"/>
                  </a:lnTo>
                  <a:lnTo>
                    <a:pt x="3786" y="1123"/>
                  </a:lnTo>
                  <a:lnTo>
                    <a:pt x="3866" y="998"/>
                  </a:lnTo>
                  <a:lnTo>
                    <a:pt x="3956" y="873"/>
                  </a:lnTo>
                  <a:lnTo>
                    <a:pt x="4047" y="760"/>
                  </a:lnTo>
                  <a:lnTo>
                    <a:pt x="4149" y="658"/>
                  </a:lnTo>
                  <a:lnTo>
                    <a:pt x="4262" y="556"/>
                  </a:lnTo>
                  <a:lnTo>
                    <a:pt x="4376" y="477"/>
                  </a:lnTo>
                  <a:lnTo>
                    <a:pt x="4489" y="397"/>
                  </a:lnTo>
                  <a:lnTo>
                    <a:pt x="4625" y="341"/>
                  </a:lnTo>
                  <a:lnTo>
                    <a:pt x="4761" y="284"/>
                  </a:lnTo>
                  <a:lnTo>
                    <a:pt x="4897" y="250"/>
                  </a:lnTo>
                  <a:lnTo>
                    <a:pt x="2154" y="46"/>
                  </a:lnTo>
                  <a:lnTo>
                    <a:pt x="1905" y="23"/>
                  </a:lnTo>
                  <a:lnTo>
                    <a:pt x="1655" y="1"/>
                  </a:lnTo>
                  <a:close/>
                </a:path>
              </a:pathLst>
            </a:custGeom>
            <a:solidFill>
              <a:srgbClr val="86AD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29"/>
            <p:cNvSpPr/>
            <p:nvPr/>
          </p:nvSpPr>
          <p:spPr>
            <a:xfrm>
              <a:off x="3693450" y="-537892"/>
              <a:ext cx="176132" cy="123163"/>
            </a:xfrm>
            <a:custGeom>
              <a:avLst/>
              <a:gdLst/>
              <a:ahLst/>
              <a:cxnLst/>
              <a:rect l="l" t="t" r="r" b="b"/>
              <a:pathLst>
                <a:path w="4898" h="3425" fill="none" extrusionOk="0">
                  <a:moveTo>
                    <a:pt x="2154" y="46"/>
                  </a:moveTo>
                  <a:lnTo>
                    <a:pt x="2154" y="46"/>
                  </a:lnTo>
                  <a:lnTo>
                    <a:pt x="1905" y="23"/>
                  </a:lnTo>
                  <a:lnTo>
                    <a:pt x="1655" y="1"/>
                  </a:lnTo>
                  <a:lnTo>
                    <a:pt x="1406" y="12"/>
                  </a:lnTo>
                  <a:lnTo>
                    <a:pt x="1281" y="23"/>
                  </a:lnTo>
                  <a:lnTo>
                    <a:pt x="1156" y="46"/>
                  </a:lnTo>
                  <a:lnTo>
                    <a:pt x="1043" y="69"/>
                  </a:lnTo>
                  <a:lnTo>
                    <a:pt x="930" y="103"/>
                  </a:lnTo>
                  <a:lnTo>
                    <a:pt x="816" y="137"/>
                  </a:lnTo>
                  <a:lnTo>
                    <a:pt x="703" y="193"/>
                  </a:lnTo>
                  <a:lnTo>
                    <a:pt x="612" y="250"/>
                  </a:lnTo>
                  <a:lnTo>
                    <a:pt x="510" y="318"/>
                  </a:lnTo>
                  <a:lnTo>
                    <a:pt x="419" y="397"/>
                  </a:lnTo>
                  <a:lnTo>
                    <a:pt x="340" y="488"/>
                  </a:lnTo>
                  <a:lnTo>
                    <a:pt x="340" y="488"/>
                  </a:lnTo>
                  <a:lnTo>
                    <a:pt x="261" y="590"/>
                  </a:lnTo>
                  <a:lnTo>
                    <a:pt x="193" y="715"/>
                  </a:lnTo>
                  <a:lnTo>
                    <a:pt x="136" y="839"/>
                  </a:lnTo>
                  <a:lnTo>
                    <a:pt x="91" y="976"/>
                  </a:lnTo>
                  <a:lnTo>
                    <a:pt x="91" y="976"/>
                  </a:lnTo>
                  <a:lnTo>
                    <a:pt x="57" y="1089"/>
                  </a:lnTo>
                  <a:lnTo>
                    <a:pt x="34" y="1202"/>
                  </a:lnTo>
                  <a:lnTo>
                    <a:pt x="11" y="1327"/>
                  </a:lnTo>
                  <a:lnTo>
                    <a:pt x="0" y="1452"/>
                  </a:lnTo>
                  <a:lnTo>
                    <a:pt x="0" y="1565"/>
                  </a:lnTo>
                  <a:lnTo>
                    <a:pt x="11" y="1690"/>
                  </a:lnTo>
                  <a:lnTo>
                    <a:pt x="23" y="1814"/>
                  </a:lnTo>
                  <a:lnTo>
                    <a:pt x="45" y="1928"/>
                  </a:lnTo>
                  <a:lnTo>
                    <a:pt x="68" y="2052"/>
                  </a:lnTo>
                  <a:lnTo>
                    <a:pt x="102" y="2166"/>
                  </a:lnTo>
                  <a:lnTo>
                    <a:pt x="147" y="2279"/>
                  </a:lnTo>
                  <a:lnTo>
                    <a:pt x="193" y="2393"/>
                  </a:lnTo>
                  <a:lnTo>
                    <a:pt x="249" y="2495"/>
                  </a:lnTo>
                  <a:lnTo>
                    <a:pt x="306" y="2608"/>
                  </a:lnTo>
                  <a:lnTo>
                    <a:pt x="374" y="2699"/>
                  </a:lnTo>
                  <a:lnTo>
                    <a:pt x="453" y="2801"/>
                  </a:lnTo>
                  <a:lnTo>
                    <a:pt x="453" y="2801"/>
                  </a:lnTo>
                  <a:lnTo>
                    <a:pt x="533" y="2891"/>
                  </a:lnTo>
                  <a:lnTo>
                    <a:pt x="624" y="2971"/>
                  </a:lnTo>
                  <a:lnTo>
                    <a:pt x="726" y="3050"/>
                  </a:lnTo>
                  <a:lnTo>
                    <a:pt x="816" y="3118"/>
                  </a:lnTo>
                  <a:lnTo>
                    <a:pt x="918" y="3186"/>
                  </a:lnTo>
                  <a:lnTo>
                    <a:pt x="1032" y="3243"/>
                  </a:lnTo>
                  <a:lnTo>
                    <a:pt x="1145" y="3288"/>
                  </a:lnTo>
                  <a:lnTo>
                    <a:pt x="1258" y="3333"/>
                  </a:lnTo>
                  <a:lnTo>
                    <a:pt x="1372" y="3367"/>
                  </a:lnTo>
                  <a:lnTo>
                    <a:pt x="1485" y="3390"/>
                  </a:lnTo>
                  <a:lnTo>
                    <a:pt x="1610" y="3413"/>
                  </a:lnTo>
                  <a:lnTo>
                    <a:pt x="1734" y="3424"/>
                  </a:lnTo>
                  <a:lnTo>
                    <a:pt x="1848" y="3424"/>
                  </a:lnTo>
                  <a:lnTo>
                    <a:pt x="1973" y="3424"/>
                  </a:lnTo>
                  <a:lnTo>
                    <a:pt x="2097" y="3413"/>
                  </a:lnTo>
                  <a:lnTo>
                    <a:pt x="2211" y="3390"/>
                  </a:lnTo>
                  <a:lnTo>
                    <a:pt x="2211" y="3390"/>
                  </a:lnTo>
                  <a:lnTo>
                    <a:pt x="2347" y="3356"/>
                  </a:lnTo>
                  <a:lnTo>
                    <a:pt x="2471" y="3311"/>
                  </a:lnTo>
                  <a:lnTo>
                    <a:pt x="2596" y="3254"/>
                  </a:lnTo>
                  <a:lnTo>
                    <a:pt x="2709" y="3186"/>
                  </a:lnTo>
                  <a:lnTo>
                    <a:pt x="2823" y="3107"/>
                  </a:lnTo>
                  <a:lnTo>
                    <a:pt x="2925" y="3016"/>
                  </a:lnTo>
                  <a:lnTo>
                    <a:pt x="3015" y="2914"/>
                  </a:lnTo>
                  <a:lnTo>
                    <a:pt x="3095" y="2812"/>
                  </a:lnTo>
                  <a:lnTo>
                    <a:pt x="3095" y="2812"/>
                  </a:lnTo>
                  <a:lnTo>
                    <a:pt x="3152" y="2710"/>
                  </a:lnTo>
                  <a:lnTo>
                    <a:pt x="3208" y="2608"/>
                  </a:lnTo>
                  <a:lnTo>
                    <a:pt x="3288" y="2393"/>
                  </a:lnTo>
                  <a:lnTo>
                    <a:pt x="3356" y="2177"/>
                  </a:lnTo>
                  <a:lnTo>
                    <a:pt x="3424" y="1950"/>
                  </a:lnTo>
                  <a:lnTo>
                    <a:pt x="3424" y="1950"/>
                  </a:lnTo>
                  <a:lnTo>
                    <a:pt x="3526" y="1667"/>
                  </a:lnTo>
                  <a:lnTo>
                    <a:pt x="3639" y="1384"/>
                  </a:lnTo>
                  <a:lnTo>
                    <a:pt x="3707" y="1248"/>
                  </a:lnTo>
                  <a:lnTo>
                    <a:pt x="3786" y="1123"/>
                  </a:lnTo>
                  <a:lnTo>
                    <a:pt x="3866" y="998"/>
                  </a:lnTo>
                  <a:lnTo>
                    <a:pt x="3956" y="873"/>
                  </a:lnTo>
                  <a:lnTo>
                    <a:pt x="4047" y="760"/>
                  </a:lnTo>
                  <a:lnTo>
                    <a:pt x="4149" y="658"/>
                  </a:lnTo>
                  <a:lnTo>
                    <a:pt x="4262" y="556"/>
                  </a:lnTo>
                  <a:lnTo>
                    <a:pt x="4376" y="477"/>
                  </a:lnTo>
                  <a:lnTo>
                    <a:pt x="4489" y="397"/>
                  </a:lnTo>
                  <a:lnTo>
                    <a:pt x="4625" y="341"/>
                  </a:lnTo>
                  <a:lnTo>
                    <a:pt x="4761" y="284"/>
                  </a:lnTo>
                  <a:lnTo>
                    <a:pt x="4897" y="25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29"/>
            <p:cNvSpPr/>
            <p:nvPr/>
          </p:nvSpPr>
          <p:spPr>
            <a:xfrm>
              <a:off x="4333417" y="-665871"/>
              <a:ext cx="215688" cy="148407"/>
            </a:xfrm>
            <a:custGeom>
              <a:avLst/>
              <a:gdLst/>
              <a:ahLst/>
              <a:cxnLst/>
              <a:rect l="l" t="t" r="r" b="b"/>
              <a:pathLst>
                <a:path w="5998" h="4127" extrusionOk="0">
                  <a:moveTo>
                    <a:pt x="3220" y="0"/>
                  </a:moveTo>
                  <a:lnTo>
                    <a:pt x="3016" y="11"/>
                  </a:lnTo>
                  <a:lnTo>
                    <a:pt x="2620" y="45"/>
                  </a:lnTo>
                  <a:lnTo>
                    <a:pt x="2223" y="91"/>
                  </a:lnTo>
                  <a:lnTo>
                    <a:pt x="1" y="1315"/>
                  </a:lnTo>
                  <a:lnTo>
                    <a:pt x="1" y="1315"/>
                  </a:lnTo>
                  <a:lnTo>
                    <a:pt x="103" y="1281"/>
                  </a:lnTo>
                  <a:lnTo>
                    <a:pt x="228" y="1247"/>
                  </a:lnTo>
                  <a:lnTo>
                    <a:pt x="341" y="1224"/>
                  </a:lnTo>
                  <a:lnTo>
                    <a:pt x="454" y="1213"/>
                  </a:lnTo>
                  <a:lnTo>
                    <a:pt x="568" y="1202"/>
                  </a:lnTo>
                  <a:lnTo>
                    <a:pt x="692" y="1202"/>
                  </a:lnTo>
                  <a:lnTo>
                    <a:pt x="806" y="1213"/>
                  </a:lnTo>
                  <a:lnTo>
                    <a:pt x="930" y="1224"/>
                  </a:lnTo>
                  <a:lnTo>
                    <a:pt x="1157" y="1270"/>
                  </a:lnTo>
                  <a:lnTo>
                    <a:pt x="1384" y="1338"/>
                  </a:lnTo>
                  <a:lnTo>
                    <a:pt x="1611" y="1440"/>
                  </a:lnTo>
                  <a:lnTo>
                    <a:pt x="1815" y="1553"/>
                  </a:lnTo>
                  <a:lnTo>
                    <a:pt x="2007" y="1689"/>
                  </a:lnTo>
                  <a:lnTo>
                    <a:pt x="2189" y="1848"/>
                  </a:lnTo>
                  <a:lnTo>
                    <a:pt x="2359" y="2007"/>
                  </a:lnTo>
                  <a:lnTo>
                    <a:pt x="2517" y="2188"/>
                  </a:lnTo>
                  <a:lnTo>
                    <a:pt x="2665" y="2381"/>
                  </a:lnTo>
                  <a:lnTo>
                    <a:pt x="2790" y="2573"/>
                  </a:lnTo>
                  <a:lnTo>
                    <a:pt x="2914" y="2789"/>
                  </a:lnTo>
                  <a:lnTo>
                    <a:pt x="3028" y="2993"/>
                  </a:lnTo>
                  <a:lnTo>
                    <a:pt x="3152" y="3265"/>
                  </a:lnTo>
                  <a:lnTo>
                    <a:pt x="3209" y="3401"/>
                  </a:lnTo>
                  <a:lnTo>
                    <a:pt x="3288" y="3526"/>
                  </a:lnTo>
                  <a:lnTo>
                    <a:pt x="3368" y="3650"/>
                  </a:lnTo>
                  <a:lnTo>
                    <a:pt x="3447" y="3764"/>
                  </a:lnTo>
                  <a:lnTo>
                    <a:pt x="3549" y="3866"/>
                  </a:lnTo>
                  <a:lnTo>
                    <a:pt x="3662" y="3956"/>
                  </a:lnTo>
                  <a:lnTo>
                    <a:pt x="3753" y="4013"/>
                  </a:lnTo>
                  <a:lnTo>
                    <a:pt x="3855" y="4058"/>
                  </a:lnTo>
                  <a:lnTo>
                    <a:pt x="3946" y="4081"/>
                  </a:lnTo>
                  <a:lnTo>
                    <a:pt x="4048" y="4104"/>
                  </a:lnTo>
                  <a:lnTo>
                    <a:pt x="4150" y="4115"/>
                  </a:lnTo>
                  <a:lnTo>
                    <a:pt x="4263" y="4126"/>
                  </a:lnTo>
                  <a:lnTo>
                    <a:pt x="4365" y="4115"/>
                  </a:lnTo>
                  <a:lnTo>
                    <a:pt x="4467" y="4104"/>
                  </a:lnTo>
                  <a:lnTo>
                    <a:pt x="4581" y="4081"/>
                  </a:lnTo>
                  <a:lnTo>
                    <a:pt x="4683" y="4047"/>
                  </a:lnTo>
                  <a:lnTo>
                    <a:pt x="4898" y="3979"/>
                  </a:lnTo>
                  <a:lnTo>
                    <a:pt x="5091" y="3888"/>
                  </a:lnTo>
                  <a:lnTo>
                    <a:pt x="5284" y="3775"/>
                  </a:lnTo>
                  <a:lnTo>
                    <a:pt x="5431" y="3673"/>
                  </a:lnTo>
                  <a:lnTo>
                    <a:pt x="5567" y="3571"/>
                  </a:lnTo>
                  <a:lnTo>
                    <a:pt x="5692" y="3446"/>
                  </a:lnTo>
                  <a:lnTo>
                    <a:pt x="5805" y="3310"/>
                  </a:lnTo>
                  <a:lnTo>
                    <a:pt x="5839" y="3231"/>
                  </a:lnTo>
                  <a:lnTo>
                    <a:pt x="5884" y="3163"/>
                  </a:lnTo>
                  <a:lnTo>
                    <a:pt x="5941" y="3004"/>
                  </a:lnTo>
                  <a:lnTo>
                    <a:pt x="5975" y="2834"/>
                  </a:lnTo>
                  <a:lnTo>
                    <a:pt x="5998" y="2664"/>
                  </a:lnTo>
                  <a:lnTo>
                    <a:pt x="5998" y="2494"/>
                  </a:lnTo>
                  <a:lnTo>
                    <a:pt x="5986" y="2313"/>
                  </a:lnTo>
                  <a:lnTo>
                    <a:pt x="5964" y="2143"/>
                  </a:lnTo>
                  <a:lnTo>
                    <a:pt x="5930" y="1973"/>
                  </a:lnTo>
                  <a:lnTo>
                    <a:pt x="5884" y="1791"/>
                  </a:lnTo>
                  <a:lnTo>
                    <a:pt x="5839" y="1610"/>
                  </a:lnTo>
                  <a:lnTo>
                    <a:pt x="5771" y="1428"/>
                  </a:lnTo>
                  <a:lnTo>
                    <a:pt x="5692" y="1247"/>
                  </a:lnTo>
                  <a:lnTo>
                    <a:pt x="5601" y="1088"/>
                  </a:lnTo>
                  <a:lnTo>
                    <a:pt x="5510" y="930"/>
                  </a:lnTo>
                  <a:lnTo>
                    <a:pt x="5397" y="771"/>
                  </a:lnTo>
                  <a:lnTo>
                    <a:pt x="5261" y="635"/>
                  </a:lnTo>
                  <a:lnTo>
                    <a:pt x="5113" y="510"/>
                  </a:lnTo>
                  <a:lnTo>
                    <a:pt x="4955" y="397"/>
                  </a:lnTo>
                  <a:lnTo>
                    <a:pt x="4785" y="295"/>
                  </a:lnTo>
                  <a:lnTo>
                    <a:pt x="4592" y="215"/>
                  </a:lnTo>
                  <a:lnTo>
                    <a:pt x="4411" y="147"/>
                  </a:lnTo>
                  <a:lnTo>
                    <a:pt x="4218" y="91"/>
                  </a:lnTo>
                  <a:lnTo>
                    <a:pt x="4014" y="45"/>
                  </a:lnTo>
                  <a:lnTo>
                    <a:pt x="3821" y="23"/>
                  </a:lnTo>
                  <a:lnTo>
                    <a:pt x="3617" y="11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0A0A0A">
                <a:alpha val="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29"/>
            <p:cNvSpPr/>
            <p:nvPr/>
          </p:nvSpPr>
          <p:spPr>
            <a:xfrm>
              <a:off x="4333417" y="-665871"/>
              <a:ext cx="215688" cy="148407"/>
            </a:xfrm>
            <a:custGeom>
              <a:avLst/>
              <a:gdLst/>
              <a:ahLst/>
              <a:cxnLst/>
              <a:rect l="l" t="t" r="r" b="b"/>
              <a:pathLst>
                <a:path w="5998" h="4127" fill="none" extrusionOk="0">
                  <a:moveTo>
                    <a:pt x="1" y="1315"/>
                  </a:moveTo>
                  <a:lnTo>
                    <a:pt x="1" y="1315"/>
                  </a:lnTo>
                  <a:lnTo>
                    <a:pt x="103" y="1281"/>
                  </a:lnTo>
                  <a:lnTo>
                    <a:pt x="228" y="1247"/>
                  </a:lnTo>
                  <a:lnTo>
                    <a:pt x="341" y="1224"/>
                  </a:lnTo>
                  <a:lnTo>
                    <a:pt x="454" y="1213"/>
                  </a:lnTo>
                  <a:lnTo>
                    <a:pt x="568" y="1202"/>
                  </a:lnTo>
                  <a:lnTo>
                    <a:pt x="692" y="1202"/>
                  </a:lnTo>
                  <a:lnTo>
                    <a:pt x="806" y="1213"/>
                  </a:lnTo>
                  <a:lnTo>
                    <a:pt x="930" y="1224"/>
                  </a:lnTo>
                  <a:lnTo>
                    <a:pt x="1157" y="1270"/>
                  </a:lnTo>
                  <a:lnTo>
                    <a:pt x="1384" y="1338"/>
                  </a:lnTo>
                  <a:lnTo>
                    <a:pt x="1611" y="1440"/>
                  </a:lnTo>
                  <a:lnTo>
                    <a:pt x="1815" y="1553"/>
                  </a:lnTo>
                  <a:lnTo>
                    <a:pt x="1815" y="1553"/>
                  </a:lnTo>
                  <a:lnTo>
                    <a:pt x="2007" y="1689"/>
                  </a:lnTo>
                  <a:lnTo>
                    <a:pt x="2189" y="1848"/>
                  </a:lnTo>
                  <a:lnTo>
                    <a:pt x="2359" y="2007"/>
                  </a:lnTo>
                  <a:lnTo>
                    <a:pt x="2517" y="2188"/>
                  </a:lnTo>
                  <a:lnTo>
                    <a:pt x="2665" y="2381"/>
                  </a:lnTo>
                  <a:lnTo>
                    <a:pt x="2790" y="2573"/>
                  </a:lnTo>
                  <a:lnTo>
                    <a:pt x="2914" y="2789"/>
                  </a:lnTo>
                  <a:lnTo>
                    <a:pt x="3028" y="2993"/>
                  </a:lnTo>
                  <a:lnTo>
                    <a:pt x="3028" y="2993"/>
                  </a:lnTo>
                  <a:lnTo>
                    <a:pt x="3152" y="3265"/>
                  </a:lnTo>
                  <a:lnTo>
                    <a:pt x="3209" y="3401"/>
                  </a:lnTo>
                  <a:lnTo>
                    <a:pt x="3288" y="3526"/>
                  </a:lnTo>
                  <a:lnTo>
                    <a:pt x="3368" y="3650"/>
                  </a:lnTo>
                  <a:lnTo>
                    <a:pt x="3447" y="3764"/>
                  </a:lnTo>
                  <a:lnTo>
                    <a:pt x="3549" y="3866"/>
                  </a:lnTo>
                  <a:lnTo>
                    <a:pt x="3662" y="3956"/>
                  </a:lnTo>
                  <a:lnTo>
                    <a:pt x="3662" y="3956"/>
                  </a:lnTo>
                  <a:lnTo>
                    <a:pt x="3753" y="4013"/>
                  </a:lnTo>
                  <a:lnTo>
                    <a:pt x="3855" y="4058"/>
                  </a:lnTo>
                  <a:lnTo>
                    <a:pt x="3946" y="4081"/>
                  </a:lnTo>
                  <a:lnTo>
                    <a:pt x="4048" y="4104"/>
                  </a:lnTo>
                  <a:lnTo>
                    <a:pt x="4150" y="4115"/>
                  </a:lnTo>
                  <a:lnTo>
                    <a:pt x="4263" y="4126"/>
                  </a:lnTo>
                  <a:lnTo>
                    <a:pt x="4365" y="4115"/>
                  </a:lnTo>
                  <a:lnTo>
                    <a:pt x="4467" y="4104"/>
                  </a:lnTo>
                  <a:lnTo>
                    <a:pt x="4581" y="4081"/>
                  </a:lnTo>
                  <a:lnTo>
                    <a:pt x="4683" y="4047"/>
                  </a:lnTo>
                  <a:lnTo>
                    <a:pt x="4898" y="3979"/>
                  </a:lnTo>
                  <a:lnTo>
                    <a:pt x="5091" y="3888"/>
                  </a:lnTo>
                  <a:lnTo>
                    <a:pt x="5284" y="3775"/>
                  </a:lnTo>
                  <a:lnTo>
                    <a:pt x="5284" y="3775"/>
                  </a:lnTo>
                  <a:lnTo>
                    <a:pt x="5431" y="3673"/>
                  </a:lnTo>
                  <a:lnTo>
                    <a:pt x="5567" y="3571"/>
                  </a:lnTo>
                  <a:lnTo>
                    <a:pt x="5692" y="3446"/>
                  </a:lnTo>
                  <a:lnTo>
                    <a:pt x="5805" y="3310"/>
                  </a:lnTo>
                  <a:lnTo>
                    <a:pt x="5805" y="3310"/>
                  </a:lnTo>
                  <a:lnTo>
                    <a:pt x="5839" y="3231"/>
                  </a:lnTo>
                  <a:lnTo>
                    <a:pt x="5884" y="3163"/>
                  </a:lnTo>
                  <a:lnTo>
                    <a:pt x="5941" y="3004"/>
                  </a:lnTo>
                  <a:lnTo>
                    <a:pt x="5975" y="2834"/>
                  </a:lnTo>
                  <a:lnTo>
                    <a:pt x="5998" y="2664"/>
                  </a:lnTo>
                  <a:lnTo>
                    <a:pt x="5998" y="2494"/>
                  </a:lnTo>
                  <a:lnTo>
                    <a:pt x="5986" y="2313"/>
                  </a:lnTo>
                  <a:lnTo>
                    <a:pt x="5964" y="2143"/>
                  </a:lnTo>
                  <a:lnTo>
                    <a:pt x="5930" y="1973"/>
                  </a:lnTo>
                  <a:lnTo>
                    <a:pt x="5930" y="1973"/>
                  </a:lnTo>
                  <a:lnTo>
                    <a:pt x="5884" y="1791"/>
                  </a:lnTo>
                  <a:lnTo>
                    <a:pt x="5839" y="1610"/>
                  </a:lnTo>
                  <a:lnTo>
                    <a:pt x="5771" y="1428"/>
                  </a:lnTo>
                  <a:lnTo>
                    <a:pt x="5692" y="1247"/>
                  </a:lnTo>
                  <a:lnTo>
                    <a:pt x="5601" y="1088"/>
                  </a:lnTo>
                  <a:lnTo>
                    <a:pt x="5510" y="930"/>
                  </a:lnTo>
                  <a:lnTo>
                    <a:pt x="5397" y="771"/>
                  </a:lnTo>
                  <a:lnTo>
                    <a:pt x="5261" y="635"/>
                  </a:lnTo>
                  <a:lnTo>
                    <a:pt x="5261" y="635"/>
                  </a:lnTo>
                  <a:lnTo>
                    <a:pt x="5113" y="510"/>
                  </a:lnTo>
                  <a:lnTo>
                    <a:pt x="4955" y="397"/>
                  </a:lnTo>
                  <a:lnTo>
                    <a:pt x="4785" y="295"/>
                  </a:lnTo>
                  <a:lnTo>
                    <a:pt x="4592" y="215"/>
                  </a:lnTo>
                  <a:lnTo>
                    <a:pt x="4411" y="147"/>
                  </a:lnTo>
                  <a:lnTo>
                    <a:pt x="4218" y="91"/>
                  </a:lnTo>
                  <a:lnTo>
                    <a:pt x="4014" y="45"/>
                  </a:lnTo>
                  <a:lnTo>
                    <a:pt x="3821" y="23"/>
                  </a:lnTo>
                  <a:lnTo>
                    <a:pt x="3821" y="23"/>
                  </a:lnTo>
                  <a:lnTo>
                    <a:pt x="3617" y="11"/>
                  </a:lnTo>
                  <a:lnTo>
                    <a:pt x="3424" y="0"/>
                  </a:lnTo>
                  <a:lnTo>
                    <a:pt x="3220" y="0"/>
                  </a:lnTo>
                  <a:lnTo>
                    <a:pt x="3016" y="11"/>
                  </a:lnTo>
                  <a:lnTo>
                    <a:pt x="2620" y="45"/>
                  </a:lnTo>
                  <a:lnTo>
                    <a:pt x="2223" y="9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29"/>
            <p:cNvSpPr/>
            <p:nvPr/>
          </p:nvSpPr>
          <p:spPr>
            <a:xfrm>
              <a:off x="4160992" y="-470217"/>
              <a:ext cx="261357" cy="185122"/>
            </a:xfrm>
            <a:custGeom>
              <a:avLst/>
              <a:gdLst/>
              <a:ahLst/>
              <a:cxnLst/>
              <a:rect l="l" t="t" r="r" b="b"/>
              <a:pathLst>
                <a:path w="7268" h="5148" extrusionOk="0">
                  <a:moveTo>
                    <a:pt x="4683" y="0"/>
                  </a:moveTo>
                  <a:lnTo>
                    <a:pt x="4478" y="12"/>
                  </a:lnTo>
                  <a:lnTo>
                    <a:pt x="4286" y="34"/>
                  </a:lnTo>
                  <a:lnTo>
                    <a:pt x="4082" y="57"/>
                  </a:lnTo>
                  <a:lnTo>
                    <a:pt x="3878" y="102"/>
                  </a:lnTo>
                  <a:lnTo>
                    <a:pt x="3685" y="159"/>
                  </a:lnTo>
                  <a:lnTo>
                    <a:pt x="3481" y="216"/>
                  </a:lnTo>
                  <a:lnTo>
                    <a:pt x="3288" y="284"/>
                  </a:lnTo>
                  <a:lnTo>
                    <a:pt x="3095" y="363"/>
                  </a:lnTo>
                  <a:lnTo>
                    <a:pt x="2903" y="454"/>
                  </a:lnTo>
                  <a:lnTo>
                    <a:pt x="2710" y="545"/>
                  </a:lnTo>
                  <a:lnTo>
                    <a:pt x="2529" y="647"/>
                  </a:lnTo>
                  <a:lnTo>
                    <a:pt x="2347" y="749"/>
                  </a:lnTo>
                  <a:lnTo>
                    <a:pt x="2177" y="862"/>
                  </a:lnTo>
                  <a:lnTo>
                    <a:pt x="2007" y="987"/>
                  </a:lnTo>
                  <a:lnTo>
                    <a:pt x="1837" y="1111"/>
                  </a:lnTo>
                  <a:lnTo>
                    <a:pt x="1678" y="1236"/>
                  </a:lnTo>
                  <a:lnTo>
                    <a:pt x="1531" y="1372"/>
                  </a:lnTo>
                  <a:lnTo>
                    <a:pt x="1384" y="1508"/>
                  </a:lnTo>
                  <a:lnTo>
                    <a:pt x="1248" y="1656"/>
                  </a:lnTo>
                  <a:lnTo>
                    <a:pt x="1112" y="1792"/>
                  </a:lnTo>
                  <a:lnTo>
                    <a:pt x="998" y="1939"/>
                  </a:lnTo>
                  <a:lnTo>
                    <a:pt x="874" y="2098"/>
                  </a:lnTo>
                  <a:lnTo>
                    <a:pt x="760" y="2268"/>
                  </a:lnTo>
                  <a:lnTo>
                    <a:pt x="658" y="2449"/>
                  </a:lnTo>
                  <a:lnTo>
                    <a:pt x="556" y="2642"/>
                  </a:lnTo>
                  <a:lnTo>
                    <a:pt x="454" y="2846"/>
                  </a:lnTo>
                  <a:lnTo>
                    <a:pt x="375" y="3050"/>
                  </a:lnTo>
                  <a:lnTo>
                    <a:pt x="295" y="3254"/>
                  </a:lnTo>
                  <a:lnTo>
                    <a:pt x="216" y="3469"/>
                  </a:lnTo>
                  <a:lnTo>
                    <a:pt x="159" y="3696"/>
                  </a:lnTo>
                  <a:lnTo>
                    <a:pt x="103" y="3911"/>
                  </a:lnTo>
                  <a:lnTo>
                    <a:pt x="57" y="4127"/>
                  </a:lnTo>
                  <a:lnTo>
                    <a:pt x="35" y="4342"/>
                  </a:lnTo>
                  <a:lnTo>
                    <a:pt x="12" y="4558"/>
                  </a:lnTo>
                  <a:lnTo>
                    <a:pt x="1" y="4762"/>
                  </a:lnTo>
                  <a:lnTo>
                    <a:pt x="1" y="4954"/>
                  </a:lnTo>
                  <a:lnTo>
                    <a:pt x="12" y="5147"/>
                  </a:lnTo>
                  <a:lnTo>
                    <a:pt x="148" y="5068"/>
                  </a:lnTo>
                  <a:lnTo>
                    <a:pt x="284" y="5000"/>
                  </a:lnTo>
                  <a:lnTo>
                    <a:pt x="545" y="4875"/>
                  </a:lnTo>
                  <a:lnTo>
                    <a:pt x="806" y="4762"/>
                  </a:lnTo>
                  <a:lnTo>
                    <a:pt x="1066" y="4682"/>
                  </a:lnTo>
                  <a:lnTo>
                    <a:pt x="1599" y="4535"/>
                  </a:lnTo>
                  <a:lnTo>
                    <a:pt x="1860" y="4456"/>
                  </a:lnTo>
                  <a:lnTo>
                    <a:pt x="2121" y="4376"/>
                  </a:lnTo>
                  <a:lnTo>
                    <a:pt x="2427" y="4286"/>
                  </a:lnTo>
                  <a:lnTo>
                    <a:pt x="2755" y="4195"/>
                  </a:lnTo>
                  <a:lnTo>
                    <a:pt x="3073" y="4115"/>
                  </a:lnTo>
                  <a:lnTo>
                    <a:pt x="3390" y="4036"/>
                  </a:lnTo>
                  <a:lnTo>
                    <a:pt x="4694" y="3775"/>
                  </a:lnTo>
                  <a:lnTo>
                    <a:pt x="5295" y="3639"/>
                  </a:lnTo>
                  <a:lnTo>
                    <a:pt x="5601" y="3560"/>
                  </a:lnTo>
                  <a:lnTo>
                    <a:pt x="5895" y="3469"/>
                  </a:lnTo>
                  <a:lnTo>
                    <a:pt x="6043" y="3413"/>
                  </a:lnTo>
                  <a:lnTo>
                    <a:pt x="6190" y="3345"/>
                  </a:lnTo>
                  <a:lnTo>
                    <a:pt x="6326" y="3277"/>
                  </a:lnTo>
                  <a:lnTo>
                    <a:pt x="6462" y="3197"/>
                  </a:lnTo>
                  <a:lnTo>
                    <a:pt x="6587" y="3118"/>
                  </a:lnTo>
                  <a:lnTo>
                    <a:pt x="6712" y="3027"/>
                  </a:lnTo>
                  <a:lnTo>
                    <a:pt x="6825" y="2925"/>
                  </a:lnTo>
                  <a:lnTo>
                    <a:pt x="6938" y="2812"/>
                  </a:lnTo>
                  <a:lnTo>
                    <a:pt x="7029" y="2687"/>
                  </a:lnTo>
                  <a:lnTo>
                    <a:pt x="7108" y="2562"/>
                  </a:lnTo>
                  <a:lnTo>
                    <a:pt x="7165" y="2438"/>
                  </a:lnTo>
                  <a:lnTo>
                    <a:pt x="7210" y="2302"/>
                  </a:lnTo>
                  <a:lnTo>
                    <a:pt x="7244" y="2166"/>
                  </a:lnTo>
                  <a:lnTo>
                    <a:pt x="7267" y="2030"/>
                  </a:lnTo>
                  <a:lnTo>
                    <a:pt x="7267" y="1894"/>
                  </a:lnTo>
                  <a:lnTo>
                    <a:pt x="7256" y="1758"/>
                  </a:lnTo>
                  <a:lnTo>
                    <a:pt x="7233" y="1622"/>
                  </a:lnTo>
                  <a:lnTo>
                    <a:pt x="7199" y="1485"/>
                  </a:lnTo>
                  <a:lnTo>
                    <a:pt x="7154" y="1349"/>
                  </a:lnTo>
                  <a:lnTo>
                    <a:pt x="7086" y="1213"/>
                  </a:lnTo>
                  <a:lnTo>
                    <a:pt x="7018" y="1089"/>
                  </a:lnTo>
                  <a:lnTo>
                    <a:pt x="6938" y="975"/>
                  </a:lnTo>
                  <a:lnTo>
                    <a:pt x="6848" y="862"/>
                  </a:lnTo>
                  <a:lnTo>
                    <a:pt x="6734" y="760"/>
                  </a:lnTo>
                  <a:lnTo>
                    <a:pt x="6576" y="613"/>
                  </a:lnTo>
                  <a:lnTo>
                    <a:pt x="6394" y="488"/>
                  </a:lnTo>
                  <a:lnTo>
                    <a:pt x="6224" y="375"/>
                  </a:lnTo>
                  <a:lnTo>
                    <a:pt x="6043" y="284"/>
                  </a:lnTo>
                  <a:lnTo>
                    <a:pt x="5850" y="193"/>
                  </a:lnTo>
                  <a:lnTo>
                    <a:pt x="5669" y="136"/>
                  </a:lnTo>
                  <a:lnTo>
                    <a:pt x="5476" y="80"/>
                  </a:lnTo>
                  <a:lnTo>
                    <a:pt x="5283" y="34"/>
                  </a:lnTo>
                  <a:lnTo>
                    <a:pt x="5079" y="12"/>
                  </a:lnTo>
                  <a:lnTo>
                    <a:pt x="488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29"/>
            <p:cNvSpPr/>
            <p:nvPr/>
          </p:nvSpPr>
          <p:spPr>
            <a:xfrm>
              <a:off x="4160992" y="-470217"/>
              <a:ext cx="261357" cy="185122"/>
            </a:xfrm>
            <a:custGeom>
              <a:avLst/>
              <a:gdLst/>
              <a:ahLst/>
              <a:cxnLst/>
              <a:rect l="l" t="t" r="r" b="b"/>
              <a:pathLst>
                <a:path w="7268" h="5148" fill="none" extrusionOk="0">
                  <a:moveTo>
                    <a:pt x="12" y="5147"/>
                  </a:moveTo>
                  <a:lnTo>
                    <a:pt x="12" y="5147"/>
                  </a:lnTo>
                  <a:lnTo>
                    <a:pt x="148" y="5068"/>
                  </a:lnTo>
                  <a:lnTo>
                    <a:pt x="284" y="5000"/>
                  </a:lnTo>
                  <a:lnTo>
                    <a:pt x="545" y="4875"/>
                  </a:lnTo>
                  <a:lnTo>
                    <a:pt x="806" y="4762"/>
                  </a:lnTo>
                  <a:lnTo>
                    <a:pt x="1066" y="4682"/>
                  </a:lnTo>
                  <a:lnTo>
                    <a:pt x="1599" y="4535"/>
                  </a:lnTo>
                  <a:lnTo>
                    <a:pt x="1860" y="4456"/>
                  </a:lnTo>
                  <a:lnTo>
                    <a:pt x="2121" y="4376"/>
                  </a:lnTo>
                  <a:lnTo>
                    <a:pt x="2121" y="4376"/>
                  </a:lnTo>
                  <a:lnTo>
                    <a:pt x="2427" y="4286"/>
                  </a:lnTo>
                  <a:lnTo>
                    <a:pt x="2755" y="4195"/>
                  </a:lnTo>
                  <a:lnTo>
                    <a:pt x="3073" y="4115"/>
                  </a:lnTo>
                  <a:lnTo>
                    <a:pt x="3390" y="4036"/>
                  </a:lnTo>
                  <a:lnTo>
                    <a:pt x="4694" y="3775"/>
                  </a:lnTo>
                  <a:lnTo>
                    <a:pt x="4694" y="3775"/>
                  </a:lnTo>
                  <a:lnTo>
                    <a:pt x="5295" y="3639"/>
                  </a:lnTo>
                  <a:lnTo>
                    <a:pt x="5601" y="3560"/>
                  </a:lnTo>
                  <a:lnTo>
                    <a:pt x="5895" y="3469"/>
                  </a:lnTo>
                  <a:lnTo>
                    <a:pt x="6043" y="3413"/>
                  </a:lnTo>
                  <a:lnTo>
                    <a:pt x="6190" y="3345"/>
                  </a:lnTo>
                  <a:lnTo>
                    <a:pt x="6326" y="3277"/>
                  </a:lnTo>
                  <a:lnTo>
                    <a:pt x="6462" y="3197"/>
                  </a:lnTo>
                  <a:lnTo>
                    <a:pt x="6587" y="3118"/>
                  </a:lnTo>
                  <a:lnTo>
                    <a:pt x="6712" y="3027"/>
                  </a:lnTo>
                  <a:lnTo>
                    <a:pt x="6825" y="2925"/>
                  </a:lnTo>
                  <a:lnTo>
                    <a:pt x="6938" y="2812"/>
                  </a:lnTo>
                  <a:lnTo>
                    <a:pt x="6938" y="2812"/>
                  </a:lnTo>
                  <a:lnTo>
                    <a:pt x="7029" y="2687"/>
                  </a:lnTo>
                  <a:lnTo>
                    <a:pt x="7108" y="2562"/>
                  </a:lnTo>
                  <a:lnTo>
                    <a:pt x="7165" y="2438"/>
                  </a:lnTo>
                  <a:lnTo>
                    <a:pt x="7210" y="2302"/>
                  </a:lnTo>
                  <a:lnTo>
                    <a:pt x="7244" y="2166"/>
                  </a:lnTo>
                  <a:lnTo>
                    <a:pt x="7267" y="2030"/>
                  </a:lnTo>
                  <a:lnTo>
                    <a:pt x="7267" y="1894"/>
                  </a:lnTo>
                  <a:lnTo>
                    <a:pt x="7256" y="1758"/>
                  </a:lnTo>
                  <a:lnTo>
                    <a:pt x="7233" y="1622"/>
                  </a:lnTo>
                  <a:lnTo>
                    <a:pt x="7199" y="1485"/>
                  </a:lnTo>
                  <a:lnTo>
                    <a:pt x="7154" y="1349"/>
                  </a:lnTo>
                  <a:lnTo>
                    <a:pt x="7086" y="1213"/>
                  </a:lnTo>
                  <a:lnTo>
                    <a:pt x="7018" y="1089"/>
                  </a:lnTo>
                  <a:lnTo>
                    <a:pt x="6938" y="975"/>
                  </a:lnTo>
                  <a:lnTo>
                    <a:pt x="6848" y="862"/>
                  </a:lnTo>
                  <a:lnTo>
                    <a:pt x="6734" y="760"/>
                  </a:lnTo>
                  <a:lnTo>
                    <a:pt x="6734" y="760"/>
                  </a:lnTo>
                  <a:lnTo>
                    <a:pt x="6576" y="613"/>
                  </a:lnTo>
                  <a:lnTo>
                    <a:pt x="6394" y="488"/>
                  </a:lnTo>
                  <a:lnTo>
                    <a:pt x="6224" y="375"/>
                  </a:lnTo>
                  <a:lnTo>
                    <a:pt x="6043" y="284"/>
                  </a:lnTo>
                  <a:lnTo>
                    <a:pt x="5850" y="193"/>
                  </a:lnTo>
                  <a:lnTo>
                    <a:pt x="5669" y="136"/>
                  </a:lnTo>
                  <a:lnTo>
                    <a:pt x="5476" y="80"/>
                  </a:lnTo>
                  <a:lnTo>
                    <a:pt x="5283" y="34"/>
                  </a:lnTo>
                  <a:lnTo>
                    <a:pt x="5079" y="12"/>
                  </a:lnTo>
                  <a:lnTo>
                    <a:pt x="4887" y="0"/>
                  </a:lnTo>
                  <a:lnTo>
                    <a:pt x="4683" y="0"/>
                  </a:lnTo>
                  <a:lnTo>
                    <a:pt x="4478" y="12"/>
                  </a:lnTo>
                  <a:lnTo>
                    <a:pt x="4286" y="34"/>
                  </a:lnTo>
                  <a:lnTo>
                    <a:pt x="4082" y="57"/>
                  </a:lnTo>
                  <a:lnTo>
                    <a:pt x="3878" y="102"/>
                  </a:lnTo>
                  <a:lnTo>
                    <a:pt x="3685" y="159"/>
                  </a:lnTo>
                  <a:lnTo>
                    <a:pt x="3481" y="216"/>
                  </a:lnTo>
                  <a:lnTo>
                    <a:pt x="3288" y="284"/>
                  </a:lnTo>
                  <a:lnTo>
                    <a:pt x="3095" y="363"/>
                  </a:lnTo>
                  <a:lnTo>
                    <a:pt x="2903" y="454"/>
                  </a:lnTo>
                  <a:lnTo>
                    <a:pt x="2710" y="545"/>
                  </a:lnTo>
                  <a:lnTo>
                    <a:pt x="2529" y="647"/>
                  </a:lnTo>
                  <a:lnTo>
                    <a:pt x="2347" y="749"/>
                  </a:lnTo>
                  <a:lnTo>
                    <a:pt x="2177" y="862"/>
                  </a:lnTo>
                  <a:lnTo>
                    <a:pt x="2007" y="987"/>
                  </a:lnTo>
                  <a:lnTo>
                    <a:pt x="1837" y="1111"/>
                  </a:lnTo>
                  <a:lnTo>
                    <a:pt x="1678" y="1236"/>
                  </a:lnTo>
                  <a:lnTo>
                    <a:pt x="1531" y="1372"/>
                  </a:lnTo>
                  <a:lnTo>
                    <a:pt x="1384" y="1508"/>
                  </a:lnTo>
                  <a:lnTo>
                    <a:pt x="1248" y="1656"/>
                  </a:lnTo>
                  <a:lnTo>
                    <a:pt x="1112" y="1792"/>
                  </a:lnTo>
                  <a:lnTo>
                    <a:pt x="998" y="1939"/>
                  </a:lnTo>
                  <a:lnTo>
                    <a:pt x="998" y="1939"/>
                  </a:lnTo>
                  <a:lnTo>
                    <a:pt x="874" y="2098"/>
                  </a:lnTo>
                  <a:lnTo>
                    <a:pt x="760" y="2268"/>
                  </a:lnTo>
                  <a:lnTo>
                    <a:pt x="658" y="2449"/>
                  </a:lnTo>
                  <a:lnTo>
                    <a:pt x="556" y="2642"/>
                  </a:lnTo>
                  <a:lnTo>
                    <a:pt x="454" y="2846"/>
                  </a:lnTo>
                  <a:lnTo>
                    <a:pt x="375" y="3050"/>
                  </a:lnTo>
                  <a:lnTo>
                    <a:pt x="295" y="3254"/>
                  </a:lnTo>
                  <a:lnTo>
                    <a:pt x="216" y="3469"/>
                  </a:lnTo>
                  <a:lnTo>
                    <a:pt x="159" y="3696"/>
                  </a:lnTo>
                  <a:lnTo>
                    <a:pt x="103" y="3911"/>
                  </a:lnTo>
                  <a:lnTo>
                    <a:pt x="57" y="4127"/>
                  </a:lnTo>
                  <a:lnTo>
                    <a:pt x="35" y="4342"/>
                  </a:lnTo>
                  <a:lnTo>
                    <a:pt x="12" y="4558"/>
                  </a:lnTo>
                  <a:lnTo>
                    <a:pt x="1" y="4762"/>
                  </a:lnTo>
                  <a:lnTo>
                    <a:pt x="1" y="4954"/>
                  </a:lnTo>
                  <a:lnTo>
                    <a:pt x="12" y="514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29"/>
            <p:cNvSpPr/>
            <p:nvPr/>
          </p:nvSpPr>
          <p:spPr>
            <a:xfrm>
              <a:off x="4143875" y="-418435"/>
              <a:ext cx="239314" cy="289874"/>
            </a:xfrm>
            <a:custGeom>
              <a:avLst/>
              <a:gdLst/>
              <a:ahLst/>
              <a:cxnLst/>
              <a:rect l="l" t="t" r="r" b="b"/>
              <a:pathLst>
                <a:path w="6655" h="8061" extrusionOk="0">
                  <a:moveTo>
                    <a:pt x="6655" y="0"/>
                  </a:moveTo>
                  <a:lnTo>
                    <a:pt x="6337" y="11"/>
                  </a:lnTo>
                  <a:lnTo>
                    <a:pt x="5963" y="57"/>
                  </a:lnTo>
                  <a:lnTo>
                    <a:pt x="5555" y="125"/>
                  </a:lnTo>
                  <a:lnTo>
                    <a:pt x="5102" y="238"/>
                  </a:lnTo>
                  <a:lnTo>
                    <a:pt x="4637" y="374"/>
                  </a:lnTo>
                  <a:lnTo>
                    <a:pt x="4399" y="454"/>
                  </a:lnTo>
                  <a:lnTo>
                    <a:pt x="4150" y="533"/>
                  </a:lnTo>
                  <a:lnTo>
                    <a:pt x="3900" y="635"/>
                  </a:lnTo>
                  <a:lnTo>
                    <a:pt x="3662" y="737"/>
                  </a:lnTo>
                  <a:lnTo>
                    <a:pt x="3413" y="850"/>
                  </a:lnTo>
                  <a:lnTo>
                    <a:pt x="3163" y="975"/>
                  </a:lnTo>
                  <a:lnTo>
                    <a:pt x="2925" y="1111"/>
                  </a:lnTo>
                  <a:lnTo>
                    <a:pt x="2687" y="1258"/>
                  </a:lnTo>
                  <a:lnTo>
                    <a:pt x="2449" y="1406"/>
                  </a:lnTo>
                  <a:lnTo>
                    <a:pt x="2222" y="1576"/>
                  </a:lnTo>
                  <a:lnTo>
                    <a:pt x="2007" y="1746"/>
                  </a:lnTo>
                  <a:lnTo>
                    <a:pt x="1792" y="1927"/>
                  </a:lnTo>
                  <a:lnTo>
                    <a:pt x="1588" y="2120"/>
                  </a:lnTo>
                  <a:lnTo>
                    <a:pt x="1395" y="2324"/>
                  </a:lnTo>
                  <a:lnTo>
                    <a:pt x="1214" y="2528"/>
                  </a:lnTo>
                  <a:lnTo>
                    <a:pt x="1043" y="2755"/>
                  </a:lnTo>
                  <a:lnTo>
                    <a:pt x="885" y="2993"/>
                  </a:lnTo>
                  <a:lnTo>
                    <a:pt x="737" y="3242"/>
                  </a:lnTo>
                  <a:lnTo>
                    <a:pt x="613" y="3492"/>
                  </a:lnTo>
                  <a:lnTo>
                    <a:pt x="511" y="3764"/>
                  </a:lnTo>
                  <a:lnTo>
                    <a:pt x="409" y="4047"/>
                  </a:lnTo>
                  <a:lnTo>
                    <a:pt x="341" y="4331"/>
                  </a:lnTo>
                  <a:lnTo>
                    <a:pt x="250" y="4761"/>
                  </a:lnTo>
                  <a:lnTo>
                    <a:pt x="182" y="5181"/>
                  </a:lnTo>
                  <a:lnTo>
                    <a:pt x="125" y="5612"/>
                  </a:lnTo>
                  <a:lnTo>
                    <a:pt x="80" y="6031"/>
                  </a:lnTo>
                  <a:lnTo>
                    <a:pt x="46" y="6462"/>
                  </a:lnTo>
                  <a:lnTo>
                    <a:pt x="12" y="6893"/>
                  </a:lnTo>
                  <a:lnTo>
                    <a:pt x="1" y="7323"/>
                  </a:lnTo>
                  <a:lnTo>
                    <a:pt x="1" y="7754"/>
                  </a:lnTo>
                  <a:lnTo>
                    <a:pt x="1" y="8060"/>
                  </a:lnTo>
                  <a:lnTo>
                    <a:pt x="35" y="8060"/>
                  </a:lnTo>
                  <a:lnTo>
                    <a:pt x="35" y="7754"/>
                  </a:lnTo>
                  <a:lnTo>
                    <a:pt x="35" y="7323"/>
                  </a:lnTo>
                  <a:lnTo>
                    <a:pt x="46" y="6893"/>
                  </a:lnTo>
                  <a:lnTo>
                    <a:pt x="80" y="6462"/>
                  </a:lnTo>
                  <a:lnTo>
                    <a:pt x="114" y="6042"/>
                  </a:lnTo>
                  <a:lnTo>
                    <a:pt x="159" y="5612"/>
                  </a:lnTo>
                  <a:lnTo>
                    <a:pt x="216" y="5181"/>
                  </a:lnTo>
                  <a:lnTo>
                    <a:pt x="284" y="4761"/>
                  </a:lnTo>
                  <a:lnTo>
                    <a:pt x="375" y="4342"/>
                  </a:lnTo>
                  <a:lnTo>
                    <a:pt x="443" y="4047"/>
                  </a:lnTo>
                  <a:lnTo>
                    <a:pt x="533" y="3775"/>
                  </a:lnTo>
                  <a:lnTo>
                    <a:pt x="647" y="3514"/>
                  </a:lnTo>
                  <a:lnTo>
                    <a:pt x="771" y="3254"/>
                  </a:lnTo>
                  <a:lnTo>
                    <a:pt x="919" y="3016"/>
                  </a:lnTo>
                  <a:lnTo>
                    <a:pt x="1066" y="2777"/>
                  </a:lnTo>
                  <a:lnTo>
                    <a:pt x="1236" y="2551"/>
                  </a:lnTo>
                  <a:lnTo>
                    <a:pt x="1418" y="2347"/>
                  </a:lnTo>
                  <a:lnTo>
                    <a:pt x="1610" y="2143"/>
                  </a:lnTo>
                  <a:lnTo>
                    <a:pt x="1814" y="1950"/>
                  </a:lnTo>
                  <a:lnTo>
                    <a:pt x="2030" y="1769"/>
                  </a:lnTo>
                  <a:lnTo>
                    <a:pt x="2245" y="1599"/>
                  </a:lnTo>
                  <a:lnTo>
                    <a:pt x="2472" y="1440"/>
                  </a:lnTo>
                  <a:lnTo>
                    <a:pt x="2710" y="1281"/>
                  </a:lnTo>
                  <a:lnTo>
                    <a:pt x="2948" y="1145"/>
                  </a:lnTo>
                  <a:lnTo>
                    <a:pt x="3186" y="1009"/>
                  </a:lnTo>
                  <a:lnTo>
                    <a:pt x="3424" y="884"/>
                  </a:lnTo>
                  <a:lnTo>
                    <a:pt x="3673" y="771"/>
                  </a:lnTo>
                  <a:lnTo>
                    <a:pt x="3912" y="669"/>
                  </a:lnTo>
                  <a:lnTo>
                    <a:pt x="4161" y="567"/>
                  </a:lnTo>
                  <a:lnTo>
                    <a:pt x="4410" y="476"/>
                  </a:lnTo>
                  <a:lnTo>
                    <a:pt x="4648" y="397"/>
                  </a:lnTo>
                  <a:lnTo>
                    <a:pt x="5113" y="261"/>
                  </a:lnTo>
                  <a:lnTo>
                    <a:pt x="5555" y="159"/>
                  </a:lnTo>
                  <a:lnTo>
                    <a:pt x="5975" y="91"/>
                  </a:lnTo>
                  <a:lnTo>
                    <a:pt x="6337" y="45"/>
                  </a:lnTo>
                  <a:lnTo>
                    <a:pt x="6655" y="34"/>
                  </a:lnTo>
                  <a:lnTo>
                    <a:pt x="6655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29"/>
            <p:cNvSpPr/>
            <p:nvPr/>
          </p:nvSpPr>
          <p:spPr>
            <a:xfrm>
              <a:off x="3883818" y="-758825"/>
              <a:ext cx="208748" cy="331875"/>
            </a:xfrm>
            <a:custGeom>
              <a:avLst/>
              <a:gdLst/>
              <a:ahLst/>
              <a:cxnLst/>
              <a:rect l="l" t="t" r="r" b="b"/>
              <a:pathLst>
                <a:path w="5805" h="9229" extrusionOk="0">
                  <a:moveTo>
                    <a:pt x="1950" y="0"/>
                  </a:moveTo>
                  <a:lnTo>
                    <a:pt x="1723" y="23"/>
                  </a:lnTo>
                  <a:lnTo>
                    <a:pt x="1508" y="68"/>
                  </a:lnTo>
                  <a:lnTo>
                    <a:pt x="1292" y="136"/>
                  </a:lnTo>
                  <a:lnTo>
                    <a:pt x="1088" y="227"/>
                  </a:lnTo>
                  <a:lnTo>
                    <a:pt x="896" y="340"/>
                  </a:lnTo>
                  <a:lnTo>
                    <a:pt x="714" y="465"/>
                  </a:lnTo>
                  <a:lnTo>
                    <a:pt x="635" y="545"/>
                  </a:lnTo>
                  <a:lnTo>
                    <a:pt x="556" y="624"/>
                  </a:lnTo>
                  <a:lnTo>
                    <a:pt x="476" y="703"/>
                  </a:lnTo>
                  <a:lnTo>
                    <a:pt x="408" y="794"/>
                  </a:lnTo>
                  <a:lnTo>
                    <a:pt x="340" y="896"/>
                  </a:lnTo>
                  <a:lnTo>
                    <a:pt x="283" y="998"/>
                  </a:lnTo>
                  <a:lnTo>
                    <a:pt x="227" y="1100"/>
                  </a:lnTo>
                  <a:lnTo>
                    <a:pt x="181" y="1213"/>
                  </a:lnTo>
                  <a:lnTo>
                    <a:pt x="102" y="1417"/>
                  </a:lnTo>
                  <a:lnTo>
                    <a:pt x="57" y="1621"/>
                  </a:lnTo>
                  <a:lnTo>
                    <a:pt x="23" y="1826"/>
                  </a:lnTo>
                  <a:lnTo>
                    <a:pt x="0" y="2041"/>
                  </a:lnTo>
                  <a:lnTo>
                    <a:pt x="0" y="2245"/>
                  </a:lnTo>
                  <a:lnTo>
                    <a:pt x="11" y="2449"/>
                  </a:lnTo>
                  <a:lnTo>
                    <a:pt x="45" y="2664"/>
                  </a:lnTo>
                  <a:lnTo>
                    <a:pt x="91" y="2868"/>
                  </a:lnTo>
                  <a:lnTo>
                    <a:pt x="136" y="3072"/>
                  </a:lnTo>
                  <a:lnTo>
                    <a:pt x="204" y="3277"/>
                  </a:lnTo>
                  <a:lnTo>
                    <a:pt x="283" y="3469"/>
                  </a:lnTo>
                  <a:lnTo>
                    <a:pt x="363" y="3662"/>
                  </a:lnTo>
                  <a:lnTo>
                    <a:pt x="453" y="3855"/>
                  </a:lnTo>
                  <a:lnTo>
                    <a:pt x="556" y="4047"/>
                  </a:lnTo>
                  <a:lnTo>
                    <a:pt x="669" y="4229"/>
                  </a:lnTo>
                  <a:lnTo>
                    <a:pt x="771" y="4399"/>
                  </a:lnTo>
                  <a:lnTo>
                    <a:pt x="918" y="4614"/>
                  </a:lnTo>
                  <a:lnTo>
                    <a:pt x="1066" y="4818"/>
                  </a:lnTo>
                  <a:lnTo>
                    <a:pt x="1224" y="5022"/>
                  </a:lnTo>
                  <a:lnTo>
                    <a:pt x="1394" y="5226"/>
                  </a:lnTo>
                  <a:lnTo>
                    <a:pt x="1734" y="5600"/>
                  </a:lnTo>
                  <a:lnTo>
                    <a:pt x="2097" y="5975"/>
                  </a:lnTo>
                  <a:lnTo>
                    <a:pt x="2471" y="6326"/>
                  </a:lnTo>
                  <a:lnTo>
                    <a:pt x="2845" y="6677"/>
                  </a:lnTo>
                  <a:lnTo>
                    <a:pt x="3605" y="7369"/>
                  </a:lnTo>
                  <a:lnTo>
                    <a:pt x="3968" y="7732"/>
                  </a:lnTo>
                  <a:lnTo>
                    <a:pt x="4206" y="7981"/>
                  </a:lnTo>
                  <a:lnTo>
                    <a:pt x="4455" y="8264"/>
                  </a:lnTo>
                  <a:lnTo>
                    <a:pt x="4705" y="8548"/>
                  </a:lnTo>
                  <a:lnTo>
                    <a:pt x="4909" y="8820"/>
                  </a:lnTo>
                  <a:lnTo>
                    <a:pt x="4999" y="8945"/>
                  </a:lnTo>
                  <a:lnTo>
                    <a:pt x="5067" y="9047"/>
                  </a:lnTo>
                  <a:lnTo>
                    <a:pt x="5113" y="9149"/>
                  </a:lnTo>
                  <a:lnTo>
                    <a:pt x="5147" y="9228"/>
                  </a:lnTo>
                  <a:lnTo>
                    <a:pt x="5237" y="8956"/>
                  </a:lnTo>
                  <a:lnTo>
                    <a:pt x="5328" y="8684"/>
                  </a:lnTo>
                  <a:lnTo>
                    <a:pt x="5407" y="8401"/>
                  </a:lnTo>
                  <a:lnTo>
                    <a:pt x="5475" y="8106"/>
                  </a:lnTo>
                  <a:lnTo>
                    <a:pt x="5543" y="7811"/>
                  </a:lnTo>
                  <a:lnTo>
                    <a:pt x="5611" y="7505"/>
                  </a:lnTo>
                  <a:lnTo>
                    <a:pt x="5657" y="7188"/>
                  </a:lnTo>
                  <a:lnTo>
                    <a:pt x="5702" y="6881"/>
                  </a:lnTo>
                  <a:lnTo>
                    <a:pt x="5747" y="6564"/>
                  </a:lnTo>
                  <a:lnTo>
                    <a:pt x="5770" y="6247"/>
                  </a:lnTo>
                  <a:lnTo>
                    <a:pt x="5793" y="5918"/>
                  </a:lnTo>
                  <a:lnTo>
                    <a:pt x="5804" y="5600"/>
                  </a:lnTo>
                  <a:lnTo>
                    <a:pt x="5804" y="5283"/>
                  </a:lnTo>
                  <a:lnTo>
                    <a:pt x="5793" y="4954"/>
                  </a:lnTo>
                  <a:lnTo>
                    <a:pt x="5770" y="4637"/>
                  </a:lnTo>
                  <a:lnTo>
                    <a:pt x="5736" y="4319"/>
                  </a:lnTo>
                  <a:lnTo>
                    <a:pt x="5691" y="4002"/>
                  </a:lnTo>
                  <a:lnTo>
                    <a:pt x="5634" y="3696"/>
                  </a:lnTo>
                  <a:lnTo>
                    <a:pt x="5566" y="3390"/>
                  </a:lnTo>
                  <a:lnTo>
                    <a:pt x="5475" y="3095"/>
                  </a:lnTo>
                  <a:lnTo>
                    <a:pt x="5385" y="2800"/>
                  </a:lnTo>
                  <a:lnTo>
                    <a:pt x="5271" y="2517"/>
                  </a:lnTo>
                  <a:lnTo>
                    <a:pt x="5147" y="2245"/>
                  </a:lnTo>
                  <a:lnTo>
                    <a:pt x="4999" y="1973"/>
                  </a:lnTo>
                  <a:lnTo>
                    <a:pt x="4852" y="1723"/>
                  </a:lnTo>
                  <a:lnTo>
                    <a:pt x="4671" y="1474"/>
                  </a:lnTo>
                  <a:lnTo>
                    <a:pt x="4489" y="1247"/>
                  </a:lnTo>
                  <a:lnTo>
                    <a:pt x="4285" y="1021"/>
                  </a:lnTo>
                  <a:lnTo>
                    <a:pt x="4058" y="817"/>
                  </a:lnTo>
                  <a:lnTo>
                    <a:pt x="3820" y="624"/>
                  </a:lnTo>
                  <a:lnTo>
                    <a:pt x="3560" y="442"/>
                  </a:lnTo>
                  <a:lnTo>
                    <a:pt x="3288" y="284"/>
                  </a:lnTo>
                  <a:lnTo>
                    <a:pt x="3072" y="182"/>
                  </a:lnTo>
                  <a:lnTo>
                    <a:pt x="2857" y="102"/>
                  </a:lnTo>
                  <a:lnTo>
                    <a:pt x="2630" y="46"/>
                  </a:lnTo>
                  <a:lnTo>
                    <a:pt x="2403" y="12"/>
                  </a:lnTo>
                  <a:lnTo>
                    <a:pt x="217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29"/>
            <p:cNvSpPr/>
            <p:nvPr/>
          </p:nvSpPr>
          <p:spPr>
            <a:xfrm>
              <a:off x="3883818" y="-758825"/>
              <a:ext cx="208748" cy="331875"/>
            </a:xfrm>
            <a:custGeom>
              <a:avLst/>
              <a:gdLst/>
              <a:ahLst/>
              <a:cxnLst/>
              <a:rect l="l" t="t" r="r" b="b"/>
              <a:pathLst>
                <a:path w="5805" h="9229" fill="none" extrusionOk="0">
                  <a:moveTo>
                    <a:pt x="5147" y="9228"/>
                  </a:moveTo>
                  <a:lnTo>
                    <a:pt x="5147" y="9228"/>
                  </a:lnTo>
                  <a:lnTo>
                    <a:pt x="5237" y="8956"/>
                  </a:lnTo>
                  <a:lnTo>
                    <a:pt x="5328" y="8684"/>
                  </a:lnTo>
                  <a:lnTo>
                    <a:pt x="5407" y="8401"/>
                  </a:lnTo>
                  <a:lnTo>
                    <a:pt x="5475" y="8106"/>
                  </a:lnTo>
                  <a:lnTo>
                    <a:pt x="5543" y="7811"/>
                  </a:lnTo>
                  <a:lnTo>
                    <a:pt x="5611" y="7505"/>
                  </a:lnTo>
                  <a:lnTo>
                    <a:pt x="5657" y="7188"/>
                  </a:lnTo>
                  <a:lnTo>
                    <a:pt x="5702" y="6881"/>
                  </a:lnTo>
                  <a:lnTo>
                    <a:pt x="5747" y="6564"/>
                  </a:lnTo>
                  <a:lnTo>
                    <a:pt x="5770" y="6247"/>
                  </a:lnTo>
                  <a:lnTo>
                    <a:pt x="5793" y="5918"/>
                  </a:lnTo>
                  <a:lnTo>
                    <a:pt x="5804" y="5600"/>
                  </a:lnTo>
                  <a:lnTo>
                    <a:pt x="5804" y="5283"/>
                  </a:lnTo>
                  <a:lnTo>
                    <a:pt x="5793" y="4954"/>
                  </a:lnTo>
                  <a:lnTo>
                    <a:pt x="5770" y="4637"/>
                  </a:lnTo>
                  <a:lnTo>
                    <a:pt x="5736" y="4319"/>
                  </a:lnTo>
                  <a:lnTo>
                    <a:pt x="5691" y="4002"/>
                  </a:lnTo>
                  <a:lnTo>
                    <a:pt x="5634" y="3696"/>
                  </a:lnTo>
                  <a:lnTo>
                    <a:pt x="5566" y="3390"/>
                  </a:lnTo>
                  <a:lnTo>
                    <a:pt x="5475" y="3095"/>
                  </a:lnTo>
                  <a:lnTo>
                    <a:pt x="5385" y="2800"/>
                  </a:lnTo>
                  <a:lnTo>
                    <a:pt x="5271" y="2517"/>
                  </a:lnTo>
                  <a:lnTo>
                    <a:pt x="5147" y="2245"/>
                  </a:lnTo>
                  <a:lnTo>
                    <a:pt x="4999" y="1973"/>
                  </a:lnTo>
                  <a:lnTo>
                    <a:pt x="4852" y="1723"/>
                  </a:lnTo>
                  <a:lnTo>
                    <a:pt x="4671" y="1474"/>
                  </a:lnTo>
                  <a:lnTo>
                    <a:pt x="4489" y="1247"/>
                  </a:lnTo>
                  <a:lnTo>
                    <a:pt x="4285" y="1021"/>
                  </a:lnTo>
                  <a:lnTo>
                    <a:pt x="4058" y="817"/>
                  </a:lnTo>
                  <a:lnTo>
                    <a:pt x="3820" y="624"/>
                  </a:lnTo>
                  <a:lnTo>
                    <a:pt x="3560" y="442"/>
                  </a:lnTo>
                  <a:lnTo>
                    <a:pt x="3288" y="284"/>
                  </a:lnTo>
                  <a:lnTo>
                    <a:pt x="3288" y="284"/>
                  </a:lnTo>
                  <a:lnTo>
                    <a:pt x="3072" y="182"/>
                  </a:lnTo>
                  <a:lnTo>
                    <a:pt x="2857" y="102"/>
                  </a:lnTo>
                  <a:lnTo>
                    <a:pt x="2630" y="46"/>
                  </a:lnTo>
                  <a:lnTo>
                    <a:pt x="2403" y="12"/>
                  </a:lnTo>
                  <a:lnTo>
                    <a:pt x="2177" y="0"/>
                  </a:lnTo>
                  <a:lnTo>
                    <a:pt x="1950" y="0"/>
                  </a:lnTo>
                  <a:lnTo>
                    <a:pt x="1723" y="23"/>
                  </a:lnTo>
                  <a:lnTo>
                    <a:pt x="1508" y="68"/>
                  </a:lnTo>
                  <a:lnTo>
                    <a:pt x="1292" y="136"/>
                  </a:lnTo>
                  <a:lnTo>
                    <a:pt x="1088" y="227"/>
                  </a:lnTo>
                  <a:lnTo>
                    <a:pt x="896" y="340"/>
                  </a:lnTo>
                  <a:lnTo>
                    <a:pt x="714" y="465"/>
                  </a:lnTo>
                  <a:lnTo>
                    <a:pt x="635" y="545"/>
                  </a:lnTo>
                  <a:lnTo>
                    <a:pt x="556" y="624"/>
                  </a:lnTo>
                  <a:lnTo>
                    <a:pt x="476" y="703"/>
                  </a:lnTo>
                  <a:lnTo>
                    <a:pt x="408" y="794"/>
                  </a:lnTo>
                  <a:lnTo>
                    <a:pt x="340" y="896"/>
                  </a:lnTo>
                  <a:lnTo>
                    <a:pt x="283" y="998"/>
                  </a:lnTo>
                  <a:lnTo>
                    <a:pt x="227" y="1100"/>
                  </a:lnTo>
                  <a:lnTo>
                    <a:pt x="181" y="1213"/>
                  </a:lnTo>
                  <a:lnTo>
                    <a:pt x="181" y="1213"/>
                  </a:lnTo>
                  <a:lnTo>
                    <a:pt x="102" y="1417"/>
                  </a:lnTo>
                  <a:lnTo>
                    <a:pt x="57" y="1621"/>
                  </a:lnTo>
                  <a:lnTo>
                    <a:pt x="23" y="1826"/>
                  </a:lnTo>
                  <a:lnTo>
                    <a:pt x="0" y="2041"/>
                  </a:lnTo>
                  <a:lnTo>
                    <a:pt x="0" y="2245"/>
                  </a:lnTo>
                  <a:lnTo>
                    <a:pt x="11" y="2449"/>
                  </a:lnTo>
                  <a:lnTo>
                    <a:pt x="45" y="2664"/>
                  </a:lnTo>
                  <a:lnTo>
                    <a:pt x="91" y="2868"/>
                  </a:lnTo>
                  <a:lnTo>
                    <a:pt x="136" y="3072"/>
                  </a:lnTo>
                  <a:lnTo>
                    <a:pt x="204" y="3277"/>
                  </a:lnTo>
                  <a:lnTo>
                    <a:pt x="283" y="3469"/>
                  </a:lnTo>
                  <a:lnTo>
                    <a:pt x="363" y="3662"/>
                  </a:lnTo>
                  <a:lnTo>
                    <a:pt x="453" y="3855"/>
                  </a:lnTo>
                  <a:lnTo>
                    <a:pt x="556" y="4047"/>
                  </a:lnTo>
                  <a:lnTo>
                    <a:pt x="669" y="4229"/>
                  </a:lnTo>
                  <a:lnTo>
                    <a:pt x="771" y="4399"/>
                  </a:lnTo>
                  <a:lnTo>
                    <a:pt x="771" y="4399"/>
                  </a:lnTo>
                  <a:lnTo>
                    <a:pt x="918" y="4614"/>
                  </a:lnTo>
                  <a:lnTo>
                    <a:pt x="1066" y="4818"/>
                  </a:lnTo>
                  <a:lnTo>
                    <a:pt x="1224" y="5022"/>
                  </a:lnTo>
                  <a:lnTo>
                    <a:pt x="1394" y="5226"/>
                  </a:lnTo>
                  <a:lnTo>
                    <a:pt x="1734" y="5600"/>
                  </a:lnTo>
                  <a:lnTo>
                    <a:pt x="2097" y="5975"/>
                  </a:lnTo>
                  <a:lnTo>
                    <a:pt x="2471" y="6326"/>
                  </a:lnTo>
                  <a:lnTo>
                    <a:pt x="2845" y="6677"/>
                  </a:lnTo>
                  <a:lnTo>
                    <a:pt x="3605" y="7369"/>
                  </a:lnTo>
                  <a:lnTo>
                    <a:pt x="3605" y="7369"/>
                  </a:lnTo>
                  <a:lnTo>
                    <a:pt x="3968" y="7732"/>
                  </a:lnTo>
                  <a:lnTo>
                    <a:pt x="4206" y="7981"/>
                  </a:lnTo>
                  <a:lnTo>
                    <a:pt x="4455" y="8264"/>
                  </a:lnTo>
                  <a:lnTo>
                    <a:pt x="4705" y="8548"/>
                  </a:lnTo>
                  <a:lnTo>
                    <a:pt x="4909" y="8820"/>
                  </a:lnTo>
                  <a:lnTo>
                    <a:pt x="4999" y="8945"/>
                  </a:lnTo>
                  <a:lnTo>
                    <a:pt x="5067" y="9047"/>
                  </a:lnTo>
                  <a:lnTo>
                    <a:pt x="5113" y="9149"/>
                  </a:lnTo>
                  <a:lnTo>
                    <a:pt x="5147" y="922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29"/>
            <p:cNvSpPr/>
            <p:nvPr/>
          </p:nvSpPr>
          <p:spPr>
            <a:xfrm>
              <a:off x="3953112" y="-710712"/>
              <a:ext cx="125572" cy="467192"/>
            </a:xfrm>
            <a:custGeom>
              <a:avLst/>
              <a:gdLst/>
              <a:ahLst/>
              <a:cxnLst/>
              <a:rect l="l" t="t" r="r" b="b"/>
              <a:pathLst>
                <a:path w="3492" h="12992" extrusionOk="0">
                  <a:moveTo>
                    <a:pt x="23" y="0"/>
                  </a:moveTo>
                  <a:lnTo>
                    <a:pt x="0" y="34"/>
                  </a:lnTo>
                  <a:lnTo>
                    <a:pt x="91" y="91"/>
                  </a:lnTo>
                  <a:lnTo>
                    <a:pt x="182" y="181"/>
                  </a:lnTo>
                  <a:lnTo>
                    <a:pt x="284" y="283"/>
                  </a:lnTo>
                  <a:lnTo>
                    <a:pt x="397" y="408"/>
                  </a:lnTo>
                  <a:lnTo>
                    <a:pt x="510" y="544"/>
                  </a:lnTo>
                  <a:lnTo>
                    <a:pt x="635" y="714"/>
                  </a:lnTo>
                  <a:lnTo>
                    <a:pt x="771" y="896"/>
                  </a:lnTo>
                  <a:lnTo>
                    <a:pt x="907" y="1100"/>
                  </a:lnTo>
                  <a:lnTo>
                    <a:pt x="1111" y="1451"/>
                  </a:lnTo>
                  <a:lnTo>
                    <a:pt x="1327" y="1837"/>
                  </a:lnTo>
                  <a:lnTo>
                    <a:pt x="1542" y="2267"/>
                  </a:lnTo>
                  <a:lnTo>
                    <a:pt x="1769" y="2743"/>
                  </a:lnTo>
                  <a:lnTo>
                    <a:pt x="1984" y="3265"/>
                  </a:lnTo>
                  <a:lnTo>
                    <a:pt x="2188" y="3832"/>
                  </a:lnTo>
                  <a:lnTo>
                    <a:pt x="2403" y="4433"/>
                  </a:lnTo>
                  <a:lnTo>
                    <a:pt x="2596" y="5079"/>
                  </a:lnTo>
                  <a:lnTo>
                    <a:pt x="2778" y="5770"/>
                  </a:lnTo>
                  <a:lnTo>
                    <a:pt x="2936" y="6496"/>
                  </a:lnTo>
                  <a:lnTo>
                    <a:pt x="3016" y="6870"/>
                  </a:lnTo>
                  <a:lnTo>
                    <a:pt x="3084" y="7267"/>
                  </a:lnTo>
                  <a:lnTo>
                    <a:pt x="3152" y="7663"/>
                  </a:lnTo>
                  <a:lnTo>
                    <a:pt x="3220" y="8071"/>
                  </a:lnTo>
                  <a:lnTo>
                    <a:pt x="3265" y="8491"/>
                  </a:lnTo>
                  <a:lnTo>
                    <a:pt x="3322" y="8922"/>
                  </a:lnTo>
                  <a:lnTo>
                    <a:pt x="3356" y="9364"/>
                  </a:lnTo>
                  <a:lnTo>
                    <a:pt x="3401" y="9817"/>
                  </a:lnTo>
                  <a:lnTo>
                    <a:pt x="3424" y="10282"/>
                  </a:lnTo>
                  <a:lnTo>
                    <a:pt x="3446" y="10747"/>
                  </a:lnTo>
                  <a:lnTo>
                    <a:pt x="3458" y="11223"/>
                  </a:lnTo>
                  <a:lnTo>
                    <a:pt x="3458" y="11710"/>
                  </a:lnTo>
                  <a:lnTo>
                    <a:pt x="3458" y="12345"/>
                  </a:lnTo>
                  <a:lnTo>
                    <a:pt x="3435" y="12991"/>
                  </a:lnTo>
                  <a:lnTo>
                    <a:pt x="3469" y="12991"/>
                  </a:lnTo>
                  <a:lnTo>
                    <a:pt x="3492" y="12345"/>
                  </a:lnTo>
                  <a:lnTo>
                    <a:pt x="3492" y="11710"/>
                  </a:lnTo>
                  <a:lnTo>
                    <a:pt x="3492" y="11064"/>
                  </a:lnTo>
                  <a:lnTo>
                    <a:pt x="3469" y="10429"/>
                  </a:lnTo>
                  <a:lnTo>
                    <a:pt x="3435" y="9817"/>
                  </a:lnTo>
                  <a:lnTo>
                    <a:pt x="3378" y="9216"/>
                  </a:lnTo>
                  <a:lnTo>
                    <a:pt x="3322" y="8638"/>
                  </a:lnTo>
                  <a:lnTo>
                    <a:pt x="3254" y="8071"/>
                  </a:lnTo>
                  <a:lnTo>
                    <a:pt x="3163" y="7527"/>
                  </a:lnTo>
                  <a:lnTo>
                    <a:pt x="3072" y="6995"/>
                  </a:lnTo>
                  <a:lnTo>
                    <a:pt x="2970" y="6484"/>
                  </a:lnTo>
                  <a:lnTo>
                    <a:pt x="2868" y="5997"/>
                  </a:lnTo>
                  <a:lnTo>
                    <a:pt x="2744" y="5521"/>
                  </a:lnTo>
                  <a:lnTo>
                    <a:pt x="2630" y="5067"/>
                  </a:lnTo>
                  <a:lnTo>
                    <a:pt x="2494" y="4637"/>
                  </a:lnTo>
                  <a:lnTo>
                    <a:pt x="2358" y="4217"/>
                  </a:lnTo>
                  <a:lnTo>
                    <a:pt x="2222" y="3820"/>
                  </a:lnTo>
                  <a:lnTo>
                    <a:pt x="2086" y="3435"/>
                  </a:lnTo>
                  <a:lnTo>
                    <a:pt x="1939" y="3072"/>
                  </a:lnTo>
                  <a:lnTo>
                    <a:pt x="1791" y="2732"/>
                  </a:lnTo>
                  <a:lnTo>
                    <a:pt x="1644" y="2403"/>
                  </a:lnTo>
                  <a:lnTo>
                    <a:pt x="1508" y="2109"/>
                  </a:lnTo>
                  <a:lnTo>
                    <a:pt x="1361" y="1825"/>
                  </a:lnTo>
                  <a:lnTo>
                    <a:pt x="1213" y="1553"/>
                  </a:lnTo>
                  <a:lnTo>
                    <a:pt x="1066" y="1315"/>
                  </a:lnTo>
                  <a:lnTo>
                    <a:pt x="930" y="1088"/>
                  </a:lnTo>
                  <a:lnTo>
                    <a:pt x="794" y="884"/>
                  </a:lnTo>
                  <a:lnTo>
                    <a:pt x="669" y="692"/>
                  </a:lnTo>
                  <a:lnTo>
                    <a:pt x="544" y="533"/>
                  </a:lnTo>
                  <a:lnTo>
                    <a:pt x="420" y="385"/>
                  </a:lnTo>
                  <a:lnTo>
                    <a:pt x="306" y="261"/>
                  </a:lnTo>
                  <a:lnTo>
                    <a:pt x="204" y="147"/>
                  </a:lnTo>
                  <a:lnTo>
                    <a:pt x="114" y="68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29"/>
            <p:cNvSpPr/>
            <p:nvPr/>
          </p:nvSpPr>
          <p:spPr>
            <a:xfrm>
              <a:off x="3714234" y="-563962"/>
              <a:ext cx="294764" cy="257258"/>
            </a:xfrm>
            <a:custGeom>
              <a:avLst/>
              <a:gdLst/>
              <a:ahLst/>
              <a:cxnLst/>
              <a:rect l="l" t="t" r="r" b="b"/>
              <a:pathLst>
                <a:path w="8197" h="7154" extrusionOk="0">
                  <a:moveTo>
                    <a:pt x="4297" y="0"/>
                  </a:moveTo>
                  <a:lnTo>
                    <a:pt x="4172" y="23"/>
                  </a:lnTo>
                  <a:lnTo>
                    <a:pt x="4047" y="45"/>
                  </a:lnTo>
                  <a:lnTo>
                    <a:pt x="3923" y="79"/>
                  </a:lnTo>
                  <a:lnTo>
                    <a:pt x="3786" y="113"/>
                  </a:lnTo>
                  <a:lnTo>
                    <a:pt x="3662" y="159"/>
                  </a:lnTo>
                  <a:lnTo>
                    <a:pt x="3480" y="249"/>
                  </a:lnTo>
                  <a:lnTo>
                    <a:pt x="3299" y="329"/>
                  </a:lnTo>
                  <a:lnTo>
                    <a:pt x="3118" y="408"/>
                  </a:lnTo>
                  <a:lnTo>
                    <a:pt x="2925" y="465"/>
                  </a:lnTo>
                  <a:lnTo>
                    <a:pt x="2766" y="499"/>
                  </a:lnTo>
                  <a:lnTo>
                    <a:pt x="2608" y="510"/>
                  </a:lnTo>
                  <a:lnTo>
                    <a:pt x="2449" y="510"/>
                  </a:lnTo>
                  <a:lnTo>
                    <a:pt x="2290" y="499"/>
                  </a:lnTo>
                  <a:lnTo>
                    <a:pt x="1973" y="465"/>
                  </a:lnTo>
                  <a:lnTo>
                    <a:pt x="1814" y="454"/>
                  </a:lnTo>
                  <a:lnTo>
                    <a:pt x="1655" y="442"/>
                  </a:lnTo>
                  <a:lnTo>
                    <a:pt x="1440" y="454"/>
                  </a:lnTo>
                  <a:lnTo>
                    <a:pt x="1224" y="476"/>
                  </a:lnTo>
                  <a:lnTo>
                    <a:pt x="1009" y="510"/>
                  </a:lnTo>
                  <a:lnTo>
                    <a:pt x="794" y="578"/>
                  </a:lnTo>
                  <a:lnTo>
                    <a:pt x="590" y="646"/>
                  </a:lnTo>
                  <a:lnTo>
                    <a:pt x="386" y="748"/>
                  </a:lnTo>
                  <a:lnTo>
                    <a:pt x="193" y="862"/>
                  </a:lnTo>
                  <a:lnTo>
                    <a:pt x="0" y="986"/>
                  </a:lnTo>
                  <a:lnTo>
                    <a:pt x="250" y="1043"/>
                  </a:lnTo>
                  <a:lnTo>
                    <a:pt x="488" y="1111"/>
                  </a:lnTo>
                  <a:lnTo>
                    <a:pt x="726" y="1190"/>
                  </a:lnTo>
                  <a:lnTo>
                    <a:pt x="952" y="1281"/>
                  </a:lnTo>
                  <a:lnTo>
                    <a:pt x="1179" y="1394"/>
                  </a:lnTo>
                  <a:lnTo>
                    <a:pt x="1406" y="1519"/>
                  </a:lnTo>
                  <a:lnTo>
                    <a:pt x="1621" y="1655"/>
                  </a:lnTo>
                  <a:lnTo>
                    <a:pt x="1837" y="1803"/>
                  </a:lnTo>
                  <a:lnTo>
                    <a:pt x="2041" y="1961"/>
                  </a:lnTo>
                  <a:lnTo>
                    <a:pt x="2245" y="2120"/>
                  </a:lnTo>
                  <a:lnTo>
                    <a:pt x="2449" y="2290"/>
                  </a:lnTo>
                  <a:lnTo>
                    <a:pt x="2653" y="2471"/>
                  </a:lnTo>
                  <a:lnTo>
                    <a:pt x="3038" y="2845"/>
                  </a:lnTo>
                  <a:lnTo>
                    <a:pt x="3412" y="3220"/>
                  </a:lnTo>
                  <a:lnTo>
                    <a:pt x="3968" y="3809"/>
                  </a:lnTo>
                  <a:lnTo>
                    <a:pt x="4240" y="4104"/>
                  </a:lnTo>
                  <a:lnTo>
                    <a:pt x="4523" y="4387"/>
                  </a:lnTo>
                  <a:lnTo>
                    <a:pt x="4818" y="4659"/>
                  </a:lnTo>
                  <a:lnTo>
                    <a:pt x="5113" y="4931"/>
                  </a:lnTo>
                  <a:lnTo>
                    <a:pt x="5419" y="5192"/>
                  </a:lnTo>
                  <a:lnTo>
                    <a:pt x="5736" y="5430"/>
                  </a:lnTo>
                  <a:lnTo>
                    <a:pt x="6054" y="5634"/>
                  </a:lnTo>
                  <a:lnTo>
                    <a:pt x="6382" y="5827"/>
                  </a:lnTo>
                  <a:lnTo>
                    <a:pt x="7017" y="6190"/>
                  </a:lnTo>
                  <a:lnTo>
                    <a:pt x="7323" y="6394"/>
                  </a:lnTo>
                  <a:lnTo>
                    <a:pt x="7471" y="6496"/>
                  </a:lnTo>
                  <a:lnTo>
                    <a:pt x="7629" y="6609"/>
                  </a:lnTo>
                  <a:lnTo>
                    <a:pt x="7777" y="6722"/>
                  </a:lnTo>
                  <a:lnTo>
                    <a:pt x="7913" y="6859"/>
                  </a:lnTo>
                  <a:lnTo>
                    <a:pt x="8060" y="6995"/>
                  </a:lnTo>
                  <a:lnTo>
                    <a:pt x="8196" y="7153"/>
                  </a:lnTo>
                  <a:lnTo>
                    <a:pt x="8185" y="6779"/>
                  </a:lnTo>
                  <a:lnTo>
                    <a:pt x="8174" y="6405"/>
                  </a:lnTo>
                  <a:lnTo>
                    <a:pt x="8140" y="6031"/>
                  </a:lnTo>
                  <a:lnTo>
                    <a:pt x="8106" y="5668"/>
                  </a:lnTo>
                  <a:lnTo>
                    <a:pt x="8060" y="5305"/>
                  </a:lnTo>
                  <a:lnTo>
                    <a:pt x="7992" y="4954"/>
                  </a:lnTo>
                  <a:lnTo>
                    <a:pt x="7924" y="4603"/>
                  </a:lnTo>
                  <a:lnTo>
                    <a:pt x="7845" y="4263"/>
                  </a:lnTo>
                  <a:lnTo>
                    <a:pt x="7765" y="3934"/>
                  </a:lnTo>
                  <a:lnTo>
                    <a:pt x="7663" y="3605"/>
                  </a:lnTo>
                  <a:lnTo>
                    <a:pt x="7561" y="3288"/>
                  </a:lnTo>
                  <a:lnTo>
                    <a:pt x="7448" y="2970"/>
                  </a:lnTo>
                  <a:lnTo>
                    <a:pt x="7323" y="2675"/>
                  </a:lnTo>
                  <a:lnTo>
                    <a:pt x="7187" y="2381"/>
                  </a:lnTo>
                  <a:lnTo>
                    <a:pt x="7051" y="2097"/>
                  </a:lnTo>
                  <a:lnTo>
                    <a:pt x="6904" y="1825"/>
                  </a:lnTo>
                  <a:lnTo>
                    <a:pt x="6757" y="1587"/>
                  </a:lnTo>
                  <a:lnTo>
                    <a:pt x="6609" y="1360"/>
                  </a:lnTo>
                  <a:lnTo>
                    <a:pt x="6450" y="1145"/>
                  </a:lnTo>
                  <a:lnTo>
                    <a:pt x="6280" y="952"/>
                  </a:lnTo>
                  <a:lnTo>
                    <a:pt x="6110" y="760"/>
                  </a:lnTo>
                  <a:lnTo>
                    <a:pt x="5918" y="590"/>
                  </a:lnTo>
                  <a:lnTo>
                    <a:pt x="5725" y="442"/>
                  </a:lnTo>
                  <a:lnTo>
                    <a:pt x="5532" y="306"/>
                  </a:lnTo>
                  <a:lnTo>
                    <a:pt x="5317" y="193"/>
                  </a:lnTo>
                  <a:lnTo>
                    <a:pt x="5101" y="102"/>
                  </a:lnTo>
                  <a:lnTo>
                    <a:pt x="4999" y="68"/>
                  </a:lnTo>
                  <a:lnTo>
                    <a:pt x="4886" y="45"/>
                  </a:lnTo>
                  <a:lnTo>
                    <a:pt x="4773" y="23"/>
                  </a:lnTo>
                  <a:lnTo>
                    <a:pt x="464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29"/>
            <p:cNvSpPr/>
            <p:nvPr/>
          </p:nvSpPr>
          <p:spPr>
            <a:xfrm>
              <a:off x="3714234" y="-563962"/>
              <a:ext cx="294764" cy="257258"/>
            </a:xfrm>
            <a:custGeom>
              <a:avLst/>
              <a:gdLst/>
              <a:ahLst/>
              <a:cxnLst/>
              <a:rect l="l" t="t" r="r" b="b"/>
              <a:pathLst>
                <a:path w="8197" h="7154" fill="none" extrusionOk="0">
                  <a:moveTo>
                    <a:pt x="8196" y="7153"/>
                  </a:moveTo>
                  <a:lnTo>
                    <a:pt x="8196" y="7153"/>
                  </a:lnTo>
                  <a:lnTo>
                    <a:pt x="8185" y="6779"/>
                  </a:lnTo>
                  <a:lnTo>
                    <a:pt x="8174" y="6405"/>
                  </a:lnTo>
                  <a:lnTo>
                    <a:pt x="8140" y="6031"/>
                  </a:lnTo>
                  <a:lnTo>
                    <a:pt x="8106" y="5668"/>
                  </a:lnTo>
                  <a:lnTo>
                    <a:pt x="8060" y="5305"/>
                  </a:lnTo>
                  <a:lnTo>
                    <a:pt x="7992" y="4954"/>
                  </a:lnTo>
                  <a:lnTo>
                    <a:pt x="7924" y="4603"/>
                  </a:lnTo>
                  <a:lnTo>
                    <a:pt x="7845" y="4263"/>
                  </a:lnTo>
                  <a:lnTo>
                    <a:pt x="7765" y="3934"/>
                  </a:lnTo>
                  <a:lnTo>
                    <a:pt x="7663" y="3605"/>
                  </a:lnTo>
                  <a:lnTo>
                    <a:pt x="7561" y="3288"/>
                  </a:lnTo>
                  <a:lnTo>
                    <a:pt x="7448" y="2970"/>
                  </a:lnTo>
                  <a:lnTo>
                    <a:pt x="7323" y="2675"/>
                  </a:lnTo>
                  <a:lnTo>
                    <a:pt x="7187" y="2381"/>
                  </a:lnTo>
                  <a:lnTo>
                    <a:pt x="7051" y="2097"/>
                  </a:lnTo>
                  <a:lnTo>
                    <a:pt x="6904" y="1825"/>
                  </a:lnTo>
                  <a:lnTo>
                    <a:pt x="6904" y="1825"/>
                  </a:lnTo>
                  <a:lnTo>
                    <a:pt x="6757" y="1587"/>
                  </a:lnTo>
                  <a:lnTo>
                    <a:pt x="6609" y="1360"/>
                  </a:lnTo>
                  <a:lnTo>
                    <a:pt x="6450" y="1145"/>
                  </a:lnTo>
                  <a:lnTo>
                    <a:pt x="6280" y="952"/>
                  </a:lnTo>
                  <a:lnTo>
                    <a:pt x="6110" y="760"/>
                  </a:lnTo>
                  <a:lnTo>
                    <a:pt x="5918" y="590"/>
                  </a:lnTo>
                  <a:lnTo>
                    <a:pt x="5725" y="442"/>
                  </a:lnTo>
                  <a:lnTo>
                    <a:pt x="5532" y="306"/>
                  </a:lnTo>
                  <a:lnTo>
                    <a:pt x="5317" y="193"/>
                  </a:lnTo>
                  <a:lnTo>
                    <a:pt x="5101" y="102"/>
                  </a:lnTo>
                  <a:lnTo>
                    <a:pt x="4999" y="68"/>
                  </a:lnTo>
                  <a:lnTo>
                    <a:pt x="4886" y="45"/>
                  </a:lnTo>
                  <a:lnTo>
                    <a:pt x="4773" y="23"/>
                  </a:lnTo>
                  <a:lnTo>
                    <a:pt x="4648" y="0"/>
                  </a:lnTo>
                  <a:lnTo>
                    <a:pt x="4535" y="0"/>
                  </a:lnTo>
                  <a:lnTo>
                    <a:pt x="4410" y="0"/>
                  </a:lnTo>
                  <a:lnTo>
                    <a:pt x="4297" y="0"/>
                  </a:lnTo>
                  <a:lnTo>
                    <a:pt x="4172" y="23"/>
                  </a:lnTo>
                  <a:lnTo>
                    <a:pt x="4047" y="45"/>
                  </a:lnTo>
                  <a:lnTo>
                    <a:pt x="3923" y="79"/>
                  </a:lnTo>
                  <a:lnTo>
                    <a:pt x="3786" y="113"/>
                  </a:lnTo>
                  <a:lnTo>
                    <a:pt x="3662" y="159"/>
                  </a:lnTo>
                  <a:lnTo>
                    <a:pt x="3662" y="159"/>
                  </a:lnTo>
                  <a:lnTo>
                    <a:pt x="3480" y="249"/>
                  </a:lnTo>
                  <a:lnTo>
                    <a:pt x="3299" y="329"/>
                  </a:lnTo>
                  <a:lnTo>
                    <a:pt x="3118" y="408"/>
                  </a:lnTo>
                  <a:lnTo>
                    <a:pt x="2925" y="465"/>
                  </a:lnTo>
                  <a:lnTo>
                    <a:pt x="2925" y="465"/>
                  </a:lnTo>
                  <a:lnTo>
                    <a:pt x="2766" y="499"/>
                  </a:lnTo>
                  <a:lnTo>
                    <a:pt x="2608" y="510"/>
                  </a:lnTo>
                  <a:lnTo>
                    <a:pt x="2449" y="510"/>
                  </a:lnTo>
                  <a:lnTo>
                    <a:pt x="2290" y="499"/>
                  </a:lnTo>
                  <a:lnTo>
                    <a:pt x="1973" y="465"/>
                  </a:lnTo>
                  <a:lnTo>
                    <a:pt x="1814" y="454"/>
                  </a:lnTo>
                  <a:lnTo>
                    <a:pt x="1655" y="442"/>
                  </a:lnTo>
                  <a:lnTo>
                    <a:pt x="1655" y="442"/>
                  </a:lnTo>
                  <a:lnTo>
                    <a:pt x="1440" y="454"/>
                  </a:lnTo>
                  <a:lnTo>
                    <a:pt x="1224" y="476"/>
                  </a:lnTo>
                  <a:lnTo>
                    <a:pt x="1009" y="510"/>
                  </a:lnTo>
                  <a:lnTo>
                    <a:pt x="794" y="578"/>
                  </a:lnTo>
                  <a:lnTo>
                    <a:pt x="590" y="646"/>
                  </a:lnTo>
                  <a:lnTo>
                    <a:pt x="386" y="748"/>
                  </a:lnTo>
                  <a:lnTo>
                    <a:pt x="193" y="862"/>
                  </a:lnTo>
                  <a:lnTo>
                    <a:pt x="0" y="986"/>
                  </a:lnTo>
                  <a:lnTo>
                    <a:pt x="0" y="986"/>
                  </a:lnTo>
                  <a:lnTo>
                    <a:pt x="250" y="1043"/>
                  </a:lnTo>
                  <a:lnTo>
                    <a:pt x="488" y="1111"/>
                  </a:lnTo>
                  <a:lnTo>
                    <a:pt x="726" y="1190"/>
                  </a:lnTo>
                  <a:lnTo>
                    <a:pt x="952" y="1281"/>
                  </a:lnTo>
                  <a:lnTo>
                    <a:pt x="1179" y="1394"/>
                  </a:lnTo>
                  <a:lnTo>
                    <a:pt x="1406" y="1519"/>
                  </a:lnTo>
                  <a:lnTo>
                    <a:pt x="1621" y="1655"/>
                  </a:lnTo>
                  <a:lnTo>
                    <a:pt x="1837" y="1803"/>
                  </a:lnTo>
                  <a:lnTo>
                    <a:pt x="2041" y="1961"/>
                  </a:lnTo>
                  <a:lnTo>
                    <a:pt x="2245" y="2120"/>
                  </a:lnTo>
                  <a:lnTo>
                    <a:pt x="2449" y="2290"/>
                  </a:lnTo>
                  <a:lnTo>
                    <a:pt x="2653" y="2471"/>
                  </a:lnTo>
                  <a:lnTo>
                    <a:pt x="3038" y="2845"/>
                  </a:lnTo>
                  <a:lnTo>
                    <a:pt x="3412" y="3220"/>
                  </a:lnTo>
                  <a:lnTo>
                    <a:pt x="3412" y="3220"/>
                  </a:lnTo>
                  <a:lnTo>
                    <a:pt x="3968" y="3809"/>
                  </a:lnTo>
                  <a:lnTo>
                    <a:pt x="4240" y="4104"/>
                  </a:lnTo>
                  <a:lnTo>
                    <a:pt x="4523" y="4387"/>
                  </a:lnTo>
                  <a:lnTo>
                    <a:pt x="4818" y="4659"/>
                  </a:lnTo>
                  <a:lnTo>
                    <a:pt x="5113" y="4931"/>
                  </a:lnTo>
                  <a:lnTo>
                    <a:pt x="5419" y="5192"/>
                  </a:lnTo>
                  <a:lnTo>
                    <a:pt x="5736" y="5430"/>
                  </a:lnTo>
                  <a:lnTo>
                    <a:pt x="5736" y="5430"/>
                  </a:lnTo>
                  <a:lnTo>
                    <a:pt x="6054" y="5634"/>
                  </a:lnTo>
                  <a:lnTo>
                    <a:pt x="6382" y="5827"/>
                  </a:lnTo>
                  <a:lnTo>
                    <a:pt x="7017" y="6190"/>
                  </a:lnTo>
                  <a:lnTo>
                    <a:pt x="7323" y="6394"/>
                  </a:lnTo>
                  <a:lnTo>
                    <a:pt x="7471" y="6496"/>
                  </a:lnTo>
                  <a:lnTo>
                    <a:pt x="7629" y="6609"/>
                  </a:lnTo>
                  <a:lnTo>
                    <a:pt x="7777" y="6722"/>
                  </a:lnTo>
                  <a:lnTo>
                    <a:pt x="7913" y="6859"/>
                  </a:lnTo>
                  <a:lnTo>
                    <a:pt x="8060" y="6995"/>
                  </a:lnTo>
                  <a:lnTo>
                    <a:pt x="8196" y="715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29"/>
            <p:cNvSpPr/>
            <p:nvPr/>
          </p:nvSpPr>
          <p:spPr>
            <a:xfrm>
              <a:off x="3810425" y="-542782"/>
              <a:ext cx="231187" cy="434181"/>
            </a:xfrm>
            <a:custGeom>
              <a:avLst/>
              <a:gdLst/>
              <a:ahLst/>
              <a:cxnLst/>
              <a:rect l="l" t="t" r="r" b="b"/>
              <a:pathLst>
                <a:path w="6429" h="12074" extrusionOk="0">
                  <a:moveTo>
                    <a:pt x="12" y="1"/>
                  </a:moveTo>
                  <a:lnTo>
                    <a:pt x="1" y="35"/>
                  </a:lnTo>
                  <a:lnTo>
                    <a:pt x="205" y="103"/>
                  </a:lnTo>
                  <a:lnTo>
                    <a:pt x="420" y="182"/>
                  </a:lnTo>
                  <a:lnTo>
                    <a:pt x="624" y="273"/>
                  </a:lnTo>
                  <a:lnTo>
                    <a:pt x="828" y="375"/>
                  </a:lnTo>
                  <a:lnTo>
                    <a:pt x="1032" y="488"/>
                  </a:lnTo>
                  <a:lnTo>
                    <a:pt x="1225" y="601"/>
                  </a:lnTo>
                  <a:lnTo>
                    <a:pt x="1418" y="737"/>
                  </a:lnTo>
                  <a:lnTo>
                    <a:pt x="1610" y="873"/>
                  </a:lnTo>
                  <a:lnTo>
                    <a:pt x="1803" y="1009"/>
                  </a:lnTo>
                  <a:lnTo>
                    <a:pt x="1984" y="1157"/>
                  </a:lnTo>
                  <a:lnTo>
                    <a:pt x="2166" y="1316"/>
                  </a:lnTo>
                  <a:lnTo>
                    <a:pt x="2336" y="1474"/>
                  </a:lnTo>
                  <a:lnTo>
                    <a:pt x="2676" y="1803"/>
                  </a:lnTo>
                  <a:lnTo>
                    <a:pt x="2982" y="2143"/>
                  </a:lnTo>
                  <a:lnTo>
                    <a:pt x="3175" y="2381"/>
                  </a:lnTo>
                  <a:lnTo>
                    <a:pt x="3379" y="2619"/>
                  </a:lnTo>
                  <a:lnTo>
                    <a:pt x="3560" y="2869"/>
                  </a:lnTo>
                  <a:lnTo>
                    <a:pt x="3741" y="3129"/>
                  </a:lnTo>
                  <a:lnTo>
                    <a:pt x="3923" y="3390"/>
                  </a:lnTo>
                  <a:lnTo>
                    <a:pt x="4093" y="3651"/>
                  </a:lnTo>
                  <a:lnTo>
                    <a:pt x="4263" y="3923"/>
                  </a:lnTo>
                  <a:lnTo>
                    <a:pt x="4422" y="4195"/>
                  </a:lnTo>
                  <a:lnTo>
                    <a:pt x="4580" y="4478"/>
                  </a:lnTo>
                  <a:lnTo>
                    <a:pt x="4728" y="4762"/>
                  </a:lnTo>
                  <a:lnTo>
                    <a:pt x="4875" y="5045"/>
                  </a:lnTo>
                  <a:lnTo>
                    <a:pt x="5011" y="5340"/>
                  </a:lnTo>
                  <a:lnTo>
                    <a:pt x="5136" y="5635"/>
                  </a:lnTo>
                  <a:lnTo>
                    <a:pt x="5261" y="5941"/>
                  </a:lnTo>
                  <a:lnTo>
                    <a:pt x="5385" y="6247"/>
                  </a:lnTo>
                  <a:lnTo>
                    <a:pt x="5499" y="6553"/>
                  </a:lnTo>
                  <a:lnTo>
                    <a:pt x="5601" y="6859"/>
                  </a:lnTo>
                  <a:lnTo>
                    <a:pt x="5703" y="7176"/>
                  </a:lnTo>
                  <a:lnTo>
                    <a:pt x="5793" y="7494"/>
                  </a:lnTo>
                  <a:lnTo>
                    <a:pt x="5884" y="7811"/>
                  </a:lnTo>
                  <a:lnTo>
                    <a:pt x="5963" y="8129"/>
                  </a:lnTo>
                  <a:lnTo>
                    <a:pt x="6031" y="8457"/>
                  </a:lnTo>
                  <a:lnTo>
                    <a:pt x="6099" y="8786"/>
                  </a:lnTo>
                  <a:lnTo>
                    <a:pt x="6167" y="9115"/>
                  </a:lnTo>
                  <a:lnTo>
                    <a:pt x="6213" y="9444"/>
                  </a:lnTo>
                  <a:lnTo>
                    <a:pt x="6258" y="9772"/>
                  </a:lnTo>
                  <a:lnTo>
                    <a:pt x="6303" y="10101"/>
                  </a:lnTo>
                  <a:lnTo>
                    <a:pt x="6337" y="10441"/>
                  </a:lnTo>
                  <a:lnTo>
                    <a:pt x="6360" y="10770"/>
                  </a:lnTo>
                  <a:lnTo>
                    <a:pt x="6383" y="11110"/>
                  </a:lnTo>
                  <a:lnTo>
                    <a:pt x="6394" y="11439"/>
                  </a:lnTo>
                  <a:lnTo>
                    <a:pt x="6394" y="11779"/>
                  </a:lnTo>
                  <a:lnTo>
                    <a:pt x="6394" y="12074"/>
                  </a:lnTo>
                  <a:lnTo>
                    <a:pt x="6428" y="12074"/>
                  </a:lnTo>
                  <a:lnTo>
                    <a:pt x="6428" y="11779"/>
                  </a:lnTo>
                  <a:lnTo>
                    <a:pt x="6428" y="11439"/>
                  </a:lnTo>
                  <a:lnTo>
                    <a:pt x="6417" y="11099"/>
                  </a:lnTo>
                  <a:lnTo>
                    <a:pt x="6394" y="10770"/>
                  </a:lnTo>
                  <a:lnTo>
                    <a:pt x="6371" y="10430"/>
                  </a:lnTo>
                  <a:lnTo>
                    <a:pt x="6337" y="10101"/>
                  </a:lnTo>
                  <a:lnTo>
                    <a:pt x="6292" y="9761"/>
                  </a:lnTo>
                  <a:lnTo>
                    <a:pt x="6247" y="9432"/>
                  </a:lnTo>
                  <a:lnTo>
                    <a:pt x="6201" y="9104"/>
                  </a:lnTo>
                  <a:lnTo>
                    <a:pt x="6133" y="8775"/>
                  </a:lnTo>
                  <a:lnTo>
                    <a:pt x="6065" y="8446"/>
                  </a:lnTo>
                  <a:lnTo>
                    <a:pt x="5997" y="8129"/>
                  </a:lnTo>
                  <a:lnTo>
                    <a:pt x="5918" y="7800"/>
                  </a:lnTo>
                  <a:lnTo>
                    <a:pt x="5827" y="7482"/>
                  </a:lnTo>
                  <a:lnTo>
                    <a:pt x="5737" y="7165"/>
                  </a:lnTo>
                  <a:lnTo>
                    <a:pt x="5635" y="6848"/>
                  </a:lnTo>
                  <a:lnTo>
                    <a:pt x="5521" y="6542"/>
                  </a:lnTo>
                  <a:lnTo>
                    <a:pt x="5419" y="6235"/>
                  </a:lnTo>
                  <a:lnTo>
                    <a:pt x="5295" y="5929"/>
                  </a:lnTo>
                  <a:lnTo>
                    <a:pt x="5170" y="5623"/>
                  </a:lnTo>
                  <a:lnTo>
                    <a:pt x="5034" y="5329"/>
                  </a:lnTo>
                  <a:lnTo>
                    <a:pt x="4898" y="5034"/>
                  </a:lnTo>
                  <a:lnTo>
                    <a:pt x="4762" y="4750"/>
                  </a:lnTo>
                  <a:lnTo>
                    <a:pt x="4603" y="4456"/>
                  </a:lnTo>
                  <a:lnTo>
                    <a:pt x="4456" y="4184"/>
                  </a:lnTo>
                  <a:lnTo>
                    <a:pt x="4286" y="3900"/>
                  </a:lnTo>
                  <a:lnTo>
                    <a:pt x="4127" y="3628"/>
                  </a:lnTo>
                  <a:lnTo>
                    <a:pt x="3957" y="3367"/>
                  </a:lnTo>
                  <a:lnTo>
                    <a:pt x="3775" y="3107"/>
                  </a:lnTo>
                  <a:lnTo>
                    <a:pt x="3594" y="2846"/>
                  </a:lnTo>
                  <a:lnTo>
                    <a:pt x="3401" y="2597"/>
                  </a:lnTo>
                  <a:lnTo>
                    <a:pt x="3209" y="2359"/>
                  </a:lnTo>
                  <a:lnTo>
                    <a:pt x="3005" y="2120"/>
                  </a:lnTo>
                  <a:lnTo>
                    <a:pt x="2699" y="1780"/>
                  </a:lnTo>
                  <a:lnTo>
                    <a:pt x="2358" y="1452"/>
                  </a:lnTo>
                  <a:lnTo>
                    <a:pt x="2188" y="1293"/>
                  </a:lnTo>
                  <a:lnTo>
                    <a:pt x="2007" y="1134"/>
                  </a:lnTo>
                  <a:lnTo>
                    <a:pt x="1826" y="987"/>
                  </a:lnTo>
                  <a:lnTo>
                    <a:pt x="1633" y="839"/>
                  </a:lnTo>
                  <a:lnTo>
                    <a:pt x="1440" y="703"/>
                  </a:lnTo>
                  <a:lnTo>
                    <a:pt x="1248" y="579"/>
                  </a:lnTo>
                  <a:lnTo>
                    <a:pt x="1043" y="454"/>
                  </a:lnTo>
                  <a:lnTo>
                    <a:pt x="839" y="341"/>
                  </a:lnTo>
                  <a:lnTo>
                    <a:pt x="635" y="239"/>
                  </a:lnTo>
                  <a:lnTo>
                    <a:pt x="431" y="148"/>
                  </a:lnTo>
                  <a:lnTo>
                    <a:pt x="216" y="69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29"/>
            <p:cNvSpPr/>
            <p:nvPr/>
          </p:nvSpPr>
          <p:spPr>
            <a:xfrm>
              <a:off x="4139812" y="-701362"/>
              <a:ext cx="368554" cy="288651"/>
            </a:xfrm>
            <a:custGeom>
              <a:avLst/>
              <a:gdLst/>
              <a:ahLst/>
              <a:cxnLst/>
              <a:rect l="l" t="t" r="r" b="b"/>
              <a:pathLst>
                <a:path w="10249" h="8027" extrusionOk="0">
                  <a:moveTo>
                    <a:pt x="4682" y="1"/>
                  </a:moveTo>
                  <a:lnTo>
                    <a:pt x="4512" y="12"/>
                  </a:lnTo>
                  <a:lnTo>
                    <a:pt x="4342" y="23"/>
                  </a:lnTo>
                  <a:lnTo>
                    <a:pt x="4172" y="46"/>
                  </a:lnTo>
                  <a:lnTo>
                    <a:pt x="4002" y="91"/>
                  </a:lnTo>
                  <a:lnTo>
                    <a:pt x="3843" y="137"/>
                  </a:lnTo>
                  <a:lnTo>
                    <a:pt x="3684" y="194"/>
                  </a:lnTo>
                  <a:lnTo>
                    <a:pt x="3526" y="273"/>
                  </a:lnTo>
                  <a:lnTo>
                    <a:pt x="3378" y="352"/>
                  </a:lnTo>
                  <a:lnTo>
                    <a:pt x="3231" y="454"/>
                  </a:lnTo>
                  <a:lnTo>
                    <a:pt x="3095" y="568"/>
                  </a:lnTo>
                  <a:lnTo>
                    <a:pt x="2505" y="1066"/>
                  </a:lnTo>
                  <a:lnTo>
                    <a:pt x="2222" y="1316"/>
                  </a:lnTo>
                  <a:lnTo>
                    <a:pt x="1950" y="1577"/>
                  </a:lnTo>
                  <a:lnTo>
                    <a:pt x="1701" y="1849"/>
                  </a:lnTo>
                  <a:lnTo>
                    <a:pt x="1576" y="1985"/>
                  </a:lnTo>
                  <a:lnTo>
                    <a:pt x="1451" y="2132"/>
                  </a:lnTo>
                  <a:lnTo>
                    <a:pt x="1338" y="2279"/>
                  </a:lnTo>
                  <a:lnTo>
                    <a:pt x="1224" y="2438"/>
                  </a:lnTo>
                  <a:lnTo>
                    <a:pt x="1122" y="2608"/>
                  </a:lnTo>
                  <a:lnTo>
                    <a:pt x="1020" y="2789"/>
                  </a:lnTo>
                  <a:lnTo>
                    <a:pt x="873" y="3062"/>
                  </a:lnTo>
                  <a:lnTo>
                    <a:pt x="748" y="3345"/>
                  </a:lnTo>
                  <a:lnTo>
                    <a:pt x="624" y="3640"/>
                  </a:lnTo>
                  <a:lnTo>
                    <a:pt x="510" y="3946"/>
                  </a:lnTo>
                  <a:lnTo>
                    <a:pt x="408" y="4252"/>
                  </a:lnTo>
                  <a:lnTo>
                    <a:pt x="318" y="4569"/>
                  </a:lnTo>
                  <a:lnTo>
                    <a:pt x="238" y="4898"/>
                  </a:lnTo>
                  <a:lnTo>
                    <a:pt x="170" y="5227"/>
                  </a:lnTo>
                  <a:lnTo>
                    <a:pt x="114" y="5567"/>
                  </a:lnTo>
                  <a:lnTo>
                    <a:pt x="68" y="5907"/>
                  </a:lnTo>
                  <a:lnTo>
                    <a:pt x="34" y="6247"/>
                  </a:lnTo>
                  <a:lnTo>
                    <a:pt x="12" y="6598"/>
                  </a:lnTo>
                  <a:lnTo>
                    <a:pt x="0" y="6950"/>
                  </a:lnTo>
                  <a:lnTo>
                    <a:pt x="0" y="7313"/>
                  </a:lnTo>
                  <a:lnTo>
                    <a:pt x="23" y="7675"/>
                  </a:lnTo>
                  <a:lnTo>
                    <a:pt x="46" y="8027"/>
                  </a:lnTo>
                  <a:lnTo>
                    <a:pt x="261" y="7800"/>
                  </a:lnTo>
                  <a:lnTo>
                    <a:pt x="488" y="7573"/>
                  </a:lnTo>
                  <a:lnTo>
                    <a:pt x="714" y="7369"/>
                  </a:lnTo>
                  <a:lnTo>
                    <a:pt x="964" y="7165"/>
                  </a:lnTo>
                  <a:lnTo>
                    <a:pt x="1451" y="6780"/>
                  </a:lnTo>
                  <a:lnTo>
                    <a:pt x="1701" y="6587"/>
                  </a:lnTo>
                  <a:lnTo>
                    <a:pt x="1939" y="6383"/>
                  </a:lnTo>
                  <a:lnTo>
                    <a:pt x="2437" y="5952"/>
                  </a:lnTo>
                  <a:lnTo>
                    <a:pt x="2936" y="5533"/>
                  </a:lnTo>
                  <a:lnTo>
                    <a:pt x="3446" y="5125"/>
                  </a:lnTo>
                  <a:lnTo>
                    <a:pt x="3957" y="4717"/>
                  </a:lnTo>
                  <a:lnTo>
                    <a:pt x="4217" y="4501"/>
                  </a:lnTo>
                  <a:lnTo>
                    <a:pt x="4489" y="4252"/>
                  </a:lnTo>
                  <a:lnTo>
                    <a:pt x="4784" y="3968"/>
                  </a:lnTo>
                  <a:lnTo>
                    <a:pt x="5079" y="3662"/>
                  </a:lnTo>
                  <a:lnTo>
                    <a:pt x="5396" y="3356"/>
                  </a:lnTo>
                  <a:lnTo>
                    <a:pt x="5725" y="3028"/>
                  </a:lnTo>
                  <a:lnTo>
                    <a:pt x="6065" y="2721"/>
                  </a:lnTo>
                  <a:lnTo>
                    <a:pt x="6439" y="2415"/>
                  </a:lnTo>
                  <a:lnTo>
                    <a:pt x="6621" y="2268"/>
                  </a:lnTo>
                  <a:lnTo>
                    <a:pt x="6825" y="2132"/>
                  </a:lnTo>
                  <a:lnTo>
                    <a:pt x="7017" y="1996"/>
                  </a:lnTo>
                  <a:lnTo>
                    <a:pt x="7233" y="1871"/>
                  </a:lnTo>
                  <a:lnTo>
                    <a:pt x="7448" y="1758"/>
                  </a:lnTo>
                  <a:lnTo>
                    <a:pt x="7663" y="1645"/>
                  </a:lnTo>
                  <a:lnTo>
                    <a:pt x="7890" y="1554"/>
                  </a:lnTo>
                  <a:lnTo>
                    <a:pt x="8128" y="1463"/>
                  </a:lnTo>
                  <a:lnTo>
                    <a:pt x="8366" y="1395"/>
                  </a:lnTo>
                  <a:lnTo>
                    <a:pt x="8604" y="1338"/>
                  </a:lnTo>
                  <a:lnTo>
                    <a:pt x="8865" y="1293"/>
                  </a:lnTo>
                  <a:lnTo>
                    <a:pt x="9126" y="1259"/>
                  </a:lnTo>
                  <a:lnTo>
                    <a:pt x="9398" y="1248"/>
                  </a:lnTo>
                  <a:lnTo>
                    <a:pt x="9670" y="1259"/>
                  </a:lnTo>
                  <a:lnTo>
                    <a:pt x="9953" y="1282"/>
                  </a:lnTo>
                  <a:lnTo>
                    <a:pt x="10248" y="1327"/>
                  </a:lnTo>
                  <a:lnTo>
                    <a:pt x="10112" y="1248"/>
                  </a:lnTo>
                  <a:lnTo>
                    <a:pt x="9976" y="1180"/>
                  </a:lnTo>
                  <a:lnTo>
                    <a:pt x="9670" y="1055"/>
                  </a:lnTo>
                  <a:lnTo>
                    <a:pt x="9353" y="953"/>
                  </a:lnTo>
                  <a:lnTo>
                    <a:pt x="9024" y="862"/>
                  </a:lnTo>
                  <a:lnTo>
                    <a:pt x="8706" y="794"/>
                  </a:lnTo>
                  <a:lnTo>
                    <a:pt x="8389" y="738"/>
                  </a:lnTo>
                  <a:lnTo>
                    <a:pt x="8094" y="704"/>
                  </a:lnTo>
                  <a:lnTo>
                    <a:pt x="7822" y="681"/>
                  </a:lnTo>
                  <a:lnTo>
                    <a:pt x="7516" y="658"/>
                  </a:lnTo>
                  <a:lnTo>
                    <a:pt x="7210" y="636"/>
                  </a:lnTo>
                  <a:lnTo>
                    <a:pt x="6904" y="590"/>
                  </a:lnTo>
                  <a:lnTo>
                    <a:pt x="6757" y="556"/>
                  </a:lnTo>
                  <a:lnTo>
                    <a:pt x="6609" y="522"/>
                  </a:lnTo>
                  <a:lnTo>
                    <a:pt x="6382" y="443"/>
                  </a:lnTo>
                  <a:lnTo>
                    <a:pt x="6156" y="364"/>
                  </a:lnTo>
                  <a:lnTo>
                    <a:pt x="5940" y="262"/>
                  </a:lnTo>
                  <a:lnTo>
                    <a:pt x="5714" y="182"/>
                  </a:lnTo>
                  <a:lnTo>
                    <a:pt x="5544" y="125"/>
                  </a:lnTo>
                  <a:lnTo>
                    <a:pt x="5374" y="80"/>
                  </a:lnTo>
                  <a:lnTo>
                    <a:pt x="5203" y="46"/>
                  </a:lnTo>
                  <a:lnTo>
                    <a:pt x="5022" y="23"/>
                  </a:lnTo>
                  <a:lnTo>
                    <a:pt x="4852" y="12"/>
                  </a:lnTo>
                  <a:lnTo>
                    <a:pt x="468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29"/>
            <p:cNvSpPr/>
            <p:nvPr/>
          </p:nvSpPr>
          <p:spPr>
            <a:xfrm>
              <a:off x="4139812" y="-701362"/>
              <a:ext cx="368554" cy="288651"/>
            </a:xfrm>
            <a:custGeom>
              <a:avLst/>
              <a:gdLst/>
              <a:ahLst/>
              <a:cxnLst/>
              <a:rect l="l" t="t" r="r" b="b"/>
              <a:pathLst>
                <a:path w="10249" h="8027" fill="none" extrusionOk="0">
                  <a:moveTo>
                    <a:pt x="46" y="8027"/>
                  </a:moveTo>
                  <a:lnTo>
                    <a:pt x="46" y="8027"/>
                  </a:lnTo>
                  <a:lnTo>
                    <a:pt x="23" y="7675"/>
                  </a:lnTo>
                  <a:lnTo>
                    <a:pt x="0" y="7313"/>
                  </a:lnTo>
                  <a:lnTo>
                    <a:pt x="0" y="6950"/>
                  </a:lnTo>
                  <a:lnTo>
                    <a:pt x="12" y="6598"/>
                  </a:lnTo>
                  <a:lnTo>
                    <a:pt x="34" y="6247"/>
                  </a:lnTo>
                  <a:lnTo>
                    <a:pt x="68" y="5907"/>
                  </a:lnTo>
                  <a:lnTo>
                    <a:pt x="114" y="5567"/>
                  </a:lnTo>
                  <a:lnTo>
                    <a:pt x="170" y="5227"/>
                  </a:lnTo>
                  <a:lnTo>
                    <a:pt x="238" y="4898"/>
                  </a:lnTo>
                  <a:lnTo>
                    <a:pt x="318" y="4569"/>
                  </a:lnTo>
                  <a:lnTo>
                    <a:pt x="408" y="4252"/>
                  </a:lnTo>
                  <a:lnTo>
                    <a:pt x="510" y="3946"/>
                  </a:lnTo>
                  <a:lnTo>
                    <a:pt x="624" y="3640"/>
                  </a:lnTo>
                  <a:lnTo>
                    <a:pt x="748" y="3345"/>
                  </a:lnTo>
                  <a:lnTo>
                    <a:pt x="873" y="3062"/>
                  </a:lnTo>
                  <a:lnTo>
                    <a:pt x="1020" y="2789"/>
                  </a:lnTo>
                  <a:lnTo>
                    <a:pt x="1020" y="2789"/>
                  </a:lnTo>
                  <a:lnTo>
                    <a:pt x="1122" y="2608"/>
                  </a:lnTo>
                  <a:lnTo>
                    <a:pt x="1224" y="2438"/>
                  </a:lnTo>
                  <a:lnTo>
                    <a:pt x="1338" y="2279"/>
                  </a:lnTo>
                  <a:lnTo>
                    <a:pt x="1451" y="2132"/>
                  </a:lnTo>
                  <a:lnTo>
                    <a:pt x="1576" y="1985"/>
                  </a:lnTo>
                  <a:lnTo>
                    <a:pt x="1701" y="1849"/>
                  </a:lnTo>
                  <a:lnTo>
                    <a:pt x="1950" y="1577"/>
                  </a:lnTo>
                  <a:lnTo>
                    <a:pt x="2222" y="1316"/>
                  </a:lnTo>
                  <a:lnTo>
                    <a:pt x="2505" y="1066"/>
                  </a:lnTo>
                  <a:lnTo>
                    <a:pt x="3095" y="568"/>
                  </a:lnTo>
                  <a:lnTo>
                    <a:pt x="3095" y="568"/>
                  </a:lnTo>
                  <a:lnTo>
                    <a:pt x="3231" y="454"/>
                  </a:lnTo>
                  <a:lnTo>
                    <a:pt x="3378" y="352"/>
                  </a:lnTo>
                  <a:lnTo>
                    <a:pt x="3526" y="273"/>
                  </a:lnTo>
                  <a:lnTo>
                    <a:pt x="3684" y="194"/>
                  </a:lnTo>
                  <a:lnTo>
                    <a:pt x="3843" y="137"/>
                  </a:lnTo>
                  <a:lnTo>
                    <a:pt x="4002" y="91"/>
                  </a:lnTo>
                  <a:lnTo>
                    <a:pt x="4172" y="46"/>
                  </a:lnTo>
                  <a:lnTo>
                    <a:pt x="4342" y="23"/>
                  </a:lnTo>
                  <a:lnTo>
                    <a:pt x="4512" y="12"/>
                  </a:lnTo>
                  <a:lnTo>
                    <a:pt x="4682" y="1"/>
                  </a:lnTo>
                  <a:lnTo>
                    <a:pt x="4852" y="12"/>
                  </a:lnTo>
                  <a:lnTo>
                    <a:pt x="5022" y="23"/>
                  </a:lnTo>
                  <a:lnTo>
                    <a:pt x="5203" y="46"/>
                  </a:lnTo>
                  <a:lnTo>
                    <a:pt x="5374" y="80"/>
                  </a:lnTo>
                  <a:lnTo>
                    <a:pt x="5544" y="125"/>
                  </a:lnTo>
                  <a:lnTo>
                    <a:pt x="5714" y="182"/>
                  </a:lnTo>
                  <a:lnTo>
                    <a:pt x="5714" y="182"/>
                  </a:lnTo>
                  <a:lnTo>
                    <a:pt x="5940" y="262"/>
                  </a:lnTo>
                  <a:lnTo>
                    <a:pt x="6156" y="364"/>
                  </a:lnTo>
                  <a:lnTo>
                    <a:pt x="6382" y="443"/>
                  </a:lnTo>
                  <a:lnTo>
                    <a:pt x="6609" y="522"/>
                  </a:lnTo>
                  <a:lnTo>
                    <a:pt x="6609" y="522"/>
                  </a:lnTo>
                  <a:lnTo>
                    <a:pt x="6757" y="556"/>
                  </a:lnTo>
                  <a:lnTo>
                    <a:pt x="6904" y="590"/>
                  </a:lnTo>
                  <a:lnTo>
                    <a:pt x="7210" y="636"/>
                  </a:lnTo>
                  <a:lnTo>
                    <a:pt x="7516" y="658"/>
                  </a:lnTo>
                  <a:lnTo>
                    <a:pt x="7822" y="681"/>
                  </a:lnTo>
                  <a:lnTo>
                    <a:pt x="7822" y="681"/>
                  </a:lnTo>
                  <a:lnTo>
                    <a:pt x="8094" y="704"/>
                  </a:lnTo>
                  <a:lnTo>
                    <a:pt x="8389" y="738"/>
                  </a:lnTo>
                  <a:lnTo>
                    <a:pt x="8706" y="794"/>
                  </a:lnTo>
                  <a:lnTo>
                    <a:pt x="9024" y="862"/>
                  </a:lnTo>
                  <a:lnTo>
                    <a:pt x="9353" y="953"/>
                  </a:lnTo>
                  <a:lnTo>
                    <a:pt x="9670" y="1055"/>
                  </a:lnTo>
                  <a:lnTo>
                    <a:pt x="9976" y="1180"/>
                  </a:lnTo>
                  <a:lnTo>
                    <a:pt x="10112" y="1248"/>
                  </a:lnTo>
                  <a:lnTo>
                    <a:pt x="10248" y="1327"/>
                  </a:lnTo>
                  <a:lnTo>
                    <a:pt x="10248" y="1327"/>
                  </a:lnTo>
                  <a:lnTo>
                    <a:pt x="9953" y="1282"/>
                  </a:lnTo>
                  <a:lnTo>
                    <a:pt x="9670" y="1259"/>
                  </a:lnTo>
                  <a:lnTo>
                    <a:pt x="9398" y="1248"/>
                  </a:lnTo>
                  <a:lnTo>
                    <a:pt x="9126" y="1259"/>
                  </a:lnTo>
                  <a:lnTo>
                    <a:pt x="8865" y="1293"/>
                  </a:lnTo>
                  <a:lnTo>
                    <a:pt x="8604" y="1338"/>
                  </a:lnTo>
                  <a:lnTo>
                    <a:pt x="8366" y="1395"/>
                  </a:lnTo>
                  <a:lnTo>
                    <a:pt x="8128" y="1463"/>
                  </a:lnTo>
                  <a:lnTo>
                    <a:pt x="7890" y="1554"/>
                  </a:lnTo>
                  <a:lnTo>
                    <a:pt x="7663" y="1645"/>
                  </a:lnTo>
                  <a:lnTo>
                    <a:pt x="7448" y="1758"/>
                  </a:lnTo>
                  <a:lnTo>
                    <a:pt x="7233" y="1871"/>
                  </a:lnTo>
                  <a:lnTo>
                    <a:pt x="7017" y="1996"/>
                  </a:lnTo>
                  <a:lnTo>
                    <a:pt x="6825" y="2132"/>
                  </a:lnTo>
                  <a:lnTo>
                    <a:pt x="6621" y="2268"/>
                  </a:lnTo>
                  <a:lnTo>
                    <a:pt x="6439" y="2415"/>
                  </a:lnTo>
                  <a:lnTo>
                    <a:pt x="6065" y="2721"/>
                  </a:lnTo>
                  <a:lnTo>
                    <a:pt x="5725" y="3028"/>
                  </a:lnTo>
                  <a:lnTo>
                    <a:pt x="5396" y="3356"/>
                  </a:lnTo>
                  <a:lnTo>
                    <a:pt x="5079" y="3662"/>
                  </a:lnTo>
                  <a:lnTo>
                    <a:pt x="4784" y="3968"/>
                  </a:lnTo>
                  <a:lnTo>
                    <a:pt x="4489" y="4252"/>
                  </a:lnTo>
                  <a:lnTo>
                    <a:pt x="4217" y="4501"/>
                  </a:lnTo>
                  <a:lnTo>
                    <a:pt x="3957" y="4717"/>
                  </a:lnTo>
                  <a:lnTo>
                    <a:pt x="3957" y="4717"/>
                  </a:lnTo>
                  <a:lnTo>
                    <a:pt x="3446" y="5125"/>
                  </a:lnTo>
                  <a:lnTo>
                    <a:pt x="2936" y="5533"/>
                  </a:lnTo>
                  <a:lnTo>
                    <a:pt x="2437" y="5952"/>
                  </a:lnTo>
                  <a:lnTo>
                    <a:pt x="1939" y="6383"/>
                  </a:lnTo>
                  <a:lnTo>
                    <a:pt x="1939" y="6383"/>
                  </a:lnTo>
                  <a:lnTo>
                    <a:pt x="1701" y="6587"/>
                  </a:lnTo>
                  <a:lnTo>
                    <a:pt x="1451" y="6780"/>
                  </a:lnTo>
                  <a:lnTo>
                    <a:pt x="964" y="7165"/>
                  </a:lnTo>
                  <a:lnTo>
                    <a:pt x="714" y="7369"/>
                  </a:lnTo>
                  <a:lnTo>
                    <a:pt x="488" y="7573"/>
                  </a:lnTo>
                  <a:lnTo>
                    <a:pt x="261" y="7800"/>
                  </a:lnTo>
                  <a:lnTo>
                    <a:pt x="46" y="802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29"/>
            <p:cNvSpPr/>
            <p:nvPr/>
          </p:nvSpPr>
          <p:spPr>
            <a:xfrm>
              <a:off x="4092526" y="-680146"/>
              <a:ext cx="282106" cy="650229"/>
            </a:xfrm>
            <a:custGeom>
              <a:avLst/>
              <a:gdLst/>
              <a:ahLst/>
              <a:cxnLst/>
              <a:rect l="l" t="t" r="r" b="b"/>
              <a:pathLst>
                <a:path w="7845" h="18082" extrusionOk="0">
                  <a:moveTo>
                    <a:pt x="7822" y="0"/>
                  </a:moveTo>
                  <a:lnTo>
                    <a:pt x="7584" y="102"/>
                  </a:lnTo>
                  <a:lnTo>
                    <a:pt x="7323" y="216"/>
                  </a:lnTo>
                  <a:lnTo>
                    <a:pt x="7063" y="352"/>
                  </a:lnTo>
                  <a:lnTo>
                    <a:pt x="6779" y="510"/>
                  </a:lnTo>
                  <a:lnTo>
                    <a:pt x="6507" y="680"/>
                  </a:lnTo>
                  <a:lnTo>
                    <a:pt x="6224" y="862"/>
                  </a:lnTo>
                  <a:lnTo>
                    <a:pt x="5940" y="1055"/>
                  </a:lnTo>
                  <a:lnTo>
                    <a:pt x="5657" y="1259"/>
                  </a:lnTo>
                  <a:lnTo>
                    <a:pt x="5385" y="1463"/>
                  </a:lnTo>
                  <a:lnTo>
                    <a:pt x="5113" y="1678"/>
                  </a:lnTo>
                  <a:lnTo>
                    <a:pt x="4852" y="1893"/>
                  </a:lnTo>
                  <a:lnTo>
                    <a:pt x="4614" y="2097"/>
                  </a:lnTo>
                  <a:lnTo>
                    <a:pt x="4376" y="2313"/>
                  </a:lnTo>
                  <a:lnTo>
                    <a:pt x="4172" y="2517"/>
                  </a:lnTo>
                  <a:lnTo>
                    <a:pt x="3979" y="2710"/>
                  </a:lnTo>
                  <a:lnTo>
                    <a:pt x="3809" y="2902"/>
                  </a:lnTo>
                  <a:lnTo>
                    <a:pt x="3605" y="3152"/>
                  </a:lnTo>
                  <a:lnTo>
                    <a:pt x="3401" y="3412"/>
                  </a:lnTo>
                  <a:lnTo>
                    <a:pt x="3197" y="3673"/>
                  </a:lnTo>
                  <a:lnTo>
                    <a:pt x="3016" y="3934"/>
                  </a:lnTo>
                  <a:lnTo>
                    <a:pt x="2834" y="4206"/>
                  </a:lnTo>
                  <a:lnTo>
                    <a:pt x="2653" y="4489"/>
                  </a:lnTo>
                  <a:lnTo>
                    <a:pt x="2483" y="4773"/>
                  </a:lnTo>
                  <a:lnTo>
                    <a:pt x="2324" y="5068"/>
                  </a:lnTo>
                  <a:lnTo>
                    <a:pt x="2165" y="5374"/>
                  </a:lnTo>
                  <a:lnTo>
                    <a:pt x="2018" y="5691"/>
                  </a:lnTo>
                  <a:lnTo>
                    <a:pt x="1871" y="6020"/>
                  </a:lnTo>
                  <a:lnTo>
                    <a:pt x="1735" y="6360"/>
                  </a:lnTo>
                  <a:lnTo>
                    <a:pt x="1599" y="6723"/>
                  </a:lnTo>
                  <a:lnTo>
                    <a:pt x="1474" y="7097"/>
                  </a:lnTo>
                  <a:lnTo>
                    <a:pt x="1361" y="7494"/>
                  </a:lnTo>
                  <a:lnTo>
                    <a:pt x="1236" y="7902"/>
                  </a:lnTo>
                  <a:lnTo>
                    <a:pt x="1134" y="8332"/>
                  </a:lnTo>
                  <a:lnTo>
                    <a:pt x="1020" y="8786"/>
                  </a:lnTo>
                  <a:lnTo>
                    <a:pt x="930" y="9262"/>
                  </a:lnTo>
                  <a:lnTo>
                    <a:pt x="828" y="9772"/>
                  </a:lnTo>
                  <a:lnTo>
                    <a:pt x="737" y="10294"/>
                  </a:lnTo>
                  <a:lnTo>
                    <a:pt x="658" y="10849"/>
                  </a:lnTo>
                  <a:lnTo>
                    <a:pt x="567" y="11427"/>
                  </a:lnTo>
                  <a:lnTo>
                    <a:pt x="488" y="12028"/>
                  </a:lnTo>
                  <a:lnTo>
                    <a:pt x="420" y="12674"/>
                  </a:lnTo>
                  <a:lnTo>
                    <a:pt x="352" y="13343"/>
                  </a:lnTo>
                  <a:lnTo>
                    <a:pt x="216" y="14771"/>
                  </a:lnTo>
                  <a:lnTo>
                    <a:pt x="102" y="16347"/>
                  </a:lnTo>
                  <a:lnTo>
                    <a:pt x="0" y="18082"/>
                  </a:lnTo>
                  <a:lnTo>
                    <a:pt x="34" y="18082"/>
                  </a:lnTo>
                  <a:lnTo>
                    <a:pt x="136" y="16358"/>
                  </a:lnTo>
                  <a:lnTo>
                    <a:pt x="250" y="14783"/>
                  </a:lnTo>
                  <a:lnTo>
                    <a:pt x="386" y="13343"/>
                  </a:lnTo>
                  <a:lnTo>
                    <a:pt x="454" y="12674"/>
                  </a:lnTo>
                  <a:lnTo>
                    <a:pt x="522" y="12039"/>
                  </a:lnTo>
                  <a:lnTo>
                    <a:pt x="601" y="11427"/>
                  </a:lnTo>
                  <a:lnTo>
                    <a:pt x="680" y="10849"/>
                  </a:lnTo>
                  <a:lnTo>
                    <a:pt x="771" y="10294"/>
                  </a:lnTo>
                  <a:lnTo>
                    <a:pt x="862" y="9772"/>
                  </a:lnTo>
                  <a:lnTo>
                    <a:pt x="964" y="9273"/>
                  </a:lnTo>
                  <a:lnTo>
                    <a:pt x="1054" y="8797"/>
                  </a:lnTo>
                  <a:lnTo>
                    <a:pt x="1168" y="8344"/>
                  </a:lnTo>
                  <a:lnTo>
                    <a:pt x="1270" y="7913"/>
                  </a:lnTo>
                  <a:lnTo>
                    <a:pt x="1383" y="7494"/>
                  </a:lnTo>
                  <a:lnTo>
                    <a:pt x="1508" y="7108"/>
                  </a:lnTo>
                  <a:lnTo>
                    <a:pt x="1633" y="6734"/>
                  </a:lnTo>
                  <a:lnTo>
                    <a:pt x="1769" y="6371"/>
                  </a:lnTo>
                  <a:lnTo>
                    <a:pt x="1905" y="6031"/>
                  </a:lnTo>
                  <a:lnTo>
                    <a:pt x="2052" y="5702"/>
                  </a:lnTo>
                  <a:lnTo>
                    <a:pt x="2199" y="5385"/>
                  </a:lnTo>
                  <a:lnTo>
                    <a:pt x="2358" y="5079"/>
                  </a:lnTo>
                  <a:lnTo>
                    <a:pt x="2517" y="4784"/>
                  </a:lnTo>
                  <a:lnTo>
                    <a:pt x="2687" y="4501"/>
                  </a:lnTo>
                  <a:lnTo>
                    <a:pt x="2857" y="4229"/>
                  </a:lnTo>
                  <a:lnTo>
                    <a:pt x="3038" y="3957"/>
                  </a:lnTo>
                  <a:lnTo>
                    <a:pt x="3231" y="3696"/>
                  </a:lnTo>
                  <a:lnTo>
                    <a:pt x="3424" y="3435"/>
                  </a:lnTo>
                  <a:lnTo>
                    <a:pt x="3628" y="3174"/>
                  </a:lnTo>
                  <a:lnTo>
                    <a:pt x="3843" y="2925"/>
                  </a:lnTo>
                  <a:lnTo>
                    <a:pt x="4002" y="2732"/>
                  </a:lnTo>
                  <a:lnTo>
                    <a:pt x="4195" y="2540"/>
                  </a:lnTo>
                  <a:lnTo>
                    <a:pt x="4410" y="2336"/>
                  </a:lnTo>
                  <a:lnTo>
                    <a:pt x="4637" y="2131"/>
                  </a:lnTo>
                  <a:lnTo>
                    <a:pt x="4875" y="1916"/>
                  </a:lnTo>
                  <a:lnTo>
                    <a:pt x="5135" y="1701"/>
                  </a:lnTo>
                  <a:lnTo>
                    <a:pt x="5396" y="1497"/>
                  </a:lnTo>
                  <a:lnTo>
                    <a:pt x="5680" y="1281"/>
                  </a:lnTo>
                  <a:lnTo>
                    <a:pt x="5952" y="1089"/>
                  </a:lnTo>
                  <a:lnTo>
                    <a:pt x="6235" y="896"/>
                  </a:lnTo>
                  <a:lnTo>
                    <a:pt x="6518" y="714"/>
                  </a:lnTo>
                  <a:lnTo>
                    <a:pt x="6802" y="544"/>
                  </a:lnTo>
                  <a:lnTo>
                    <a:pt x="7074" y="386"/>
                  </a:lnTo>
                  <a:lnTo>
                    <a:pt x="7346" y="250"/>
                  </a:lnTo>
                  <a:lnTo>
                    <a:pt x="7595" y="136"/>
                  </a:lnTo>
                  <a:lnTo>
                    <a:pt x="7845" y="34"/>
                  </a:lnTo>
                  <a:lnTo>
                    <a:pt x="7822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29"/>
            <p:cNvSpPr/>
            <p:nvPr/>
          </p:nvSpPr>
          <p:spPr>
            <a:xfrm>
              <a:off x="3958793" y="-258237"/>
              <a:ext cx="268693" cy="341620"/>
            </a:xfrm>
            <a:custGeom>
              <a:avLst/>
              <a:gdLst/>
              <a:ahLst/>
              <a:cxnLst/>
              <a:rect l="l" t="t" r="r" b="b"/>
              <a:pathLst>
                <a:path w="7472" h="9500" extrusionOk="0">
                  <a:moveTo>
                    <a:pt x="1" y="0"/>
                  </a:moveTo>
                  <a:lnTo>
                    <a:pt x="1" y="9251"/>
                  </a:lnTo>
                  <a:lnTo>
                    <a:pt x="12" y="9296"/>
                  </a:lnTo>
                  <a:lnTo>
                    <a:pt x="24" y="9341"/>
                  </a:lnTo>
                  <a:lnTo>
                    <a:pt x="46" y="9387"/>
                  </a:lnTo>
                  <a:lnTo>
                    <a:pt x="80" y="9421"/>
                  </a:lnTo>
                  <a:lnTo>
                    <a:pt x="114" y="9455"/>
                  </a:lnTo>
                  <a:lnTo>
                    <a:pt x="160" y="9477"/>
                  </a:lnTo>
                  <a:lnTo>
                    <a:pt x="205" y="9489"/>
                  </a:lnTo>
                  <a:lnTo>
                    <a:pt x="250" y="9500"/>
                  </a:lnTo>
                  <a:lnTo>
                    <a:pt x="7222" y="9500"/>
                  </a:lnTo>
                  <a:lnTo>
                    <a:pt x="7267" y="9489"/>
                  </a:lnTo>
                  <a:lnTo>
                    <a:pt x="7324" y="9477"/>
                  </a:lnTo>
                  <a:lnTo>
                    <a:pt x="7358" y="9455"/>
                  </a:lnTo>
                  <a:lnTo>
                    <a:pt x="7403" y="9421"/>
                  </a:lnTo>
                  <a:lnTo>
                    <a:pt x="7437" y="9387"/>
                  </a:lnTo>
                  <a:lnTo>
                    <a:pt x="7460" y="9341"/>
                  </a:lnTo>
                  <a:lnTo>
                    <a:pt x="7471" y="9296"/>
                  </a:lnTo>
                  <a:lnTo>
                    <a:pt x="7471" y="9251"/>
                  </a:lnTo>
                  <a:lnTo>
                    <a:pt x="74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29"/>
            <p:cNvSpPr/>
            <p:nvPr/>
          </p:nvSpPr>
          <p:spPr>
            <a:xfrm>
              <a:off x="3958793" y="-243566"/>
              <a:ext cx="268693" cy="99897"/>
            </a:xfrm>
            <a:custGeom>
              <a:avLst/>
              <a:gdLst/>
              <a:ahLst/>
              <a:cxnLst/>
              <a:rect l="l" t="t" r="r" b="b"/>
              <a:pathLst>
                <a:path w="7472" h="2778" extrusionOk="0">
                  <a:moveTo>
                    <a:pt x="1" y="0"/>
                  </a:moveTo>
                  <a:lnTo>
                    <a:pt x="1" y="2211"/>
                  </a:lnTo>
                  <a:lnTo>
                    <a:pt x="7471" y="2778"/>
                  </a:lnTo>
                  <a:lnTo>
                    <a:pt x="7471" y="0"/>
                  </a:lnTo>
                  <a:close/>
                </a:path>
              </a:pathLst>
            </a:custGeom>
            <a:solidFill>
              <a:srgbClr val="0A0A0A">
                <a:alpha val="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29"/>
            <p:cNvSpPr/>
            <p:nvPr/>
          </p:nvSpPr>
          <p:spPr>
            <a:xfrm>
              <a:off x="3947790" y="-258237"/>
              <a:ext cx="290701" cy="86052"/>
            </a:xfrm>
            <a:custGeom>
              <a:avLst/>
              <a:gdLst/>
              <a:ahLst/>
              <a:cxnLst/>
              <a:rect l="l" t="t" r="r" b="b"/>
              <a:pathLst>
                <a:path w="8084" h="2393" extrusionOk="0">
                  <a:moveTo>
                    <a:pt x="1" y="0"/>
                  </a:moveTo>
                  <a:lnTo>
                    <a:pt x="1" y="2392"/>
                  </a:lnTo>
                  <a:lnTo>
                    <a:pt x="8084" y="2392"/>
                  </a:lnTo>
                  <a:lnTo>
                    <a:pt x="808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6" name="Google Shape;886;p29"/>
          <p:cNvGrpSpPr/>
          <p:nvPr/>
        </p:nvGrpSpPr>
        <p:grpSpPr>
          <a:xfrm>
            <a:off x="5546239" y="1954612"/>
            <a:ext cx="3406870" cy="2656849"/>
            <a:chOff x="5546239" y="1954612"/>
            <a:chExt cx="3406870" cy="2656849"/>
          </a:xfrm>
        </p:grpSpPr>
        <p:grpSp>
          <p:nvGrpSpPr>
            <p:cNvPr id="887" name="Google Shape;887;p29"/>
            <p:cNvGrpSpPr/>
            <p:nvPr/>
          </p:nvGrpSpPr>
          <p:grpSpPr>
            <a:xfrm flipH="1">
              <a:off x="5546239" y="2747355"/>
              <a:ext cx="1147453" cy="1852273"/>
              <a:chOff x="5849258" y="-2134587"/>
              <a:chExt cx="1167298" cy="1884306"/>
            </a:xfrm>
          </p:grpSpPr>
          <p:sp>
            <p:nvSpPr>
              <p:cNvPr id="888" name="Google Shape;888;p29"/>
              <p:cNvSpPr/>
              <p:nvPr/>
            </p:nvSpPr>
            <p:spPr>
              <a:xfrm>
                <a:off x="5956559" y="-1138514"/>
                <a:ext cx="84994" cy="134166"/>
              </a:xfrm>
              <a:custGeom>
                <a:avLst/>
                <a:gdLst/>
                <a:ahLst/>
                <a:cxnLst/>
                <a:rect l="l" t="t" r="r" b="b"/>
                <a:pathLst>
                  <a:path w="1509" h="2382" extrusionOk="0">
                    <a:moveTo>
                      <a:pt x="0" y="1"/>
                    </a:moveTo>
                    <a:lnTo>
                      <a:pt x="0" y="2381"/>
                    </a:lnTo>
                    <a:lnTo>
                      <a:pt x="1508" y="2381"/>
                    </a:lnTo>
                    <a:lnTo>
                      <a:pt x="150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9" name="Google Shape;889;p29"/>
              <p:cNvSpPr/>
              <p:nvPr/>
            </p:nvSpPr>
            <p:spPr>
              <a:xfrm>
                <a:off x="5956559" y="-1138514"/>
                <a:ext cx="84994" cy="134166"/>
              </a:xfrm>
              <a:custGeom>
                <a:avLst/>
                <a:gdLst/>
                <a:ahLst/>
                <a:cxnLst/>
                <a:rect l="l" t="t" r="r" b="b"/>
                <a:pathLst>
                  <a:path w="1509" h="2382" fill="none" extrusionOk="0">
                    <a:moveTo>
                      <a:pt x="0" y="2381"/>
                    </a:moveTo>
                    <a:lnTo>
                      <a:pt x="1508" y="2381"/>
                    </a:lnTo>
                    <a:lnTo>
                      <a:pt x="1508" y="1"/>
                    </a:lnTo>
                    <a:lnTo>
                      <a:pt x="0" y="1"/>
                    </a:lnTo>
                    <a:lnTo>
                      <a:pt x="0" y="238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0" name="Google Shape;890;p29"/>
              <p:cNvSpPr/>
              <p:nvPr/>
            </p:nvSpPr>
            <p:spPr>
              <a:xfrm>
                <a:off x="5849258" y="-1705494"/>
                <a:ext cx="1167279" cy="1455213"/>
              </a:xfrm>
              <a:custGeom>
                <a:avLst/>
                <a:gdLst/>
                <a:ahLst/>
                <a:cxnLst/>
                <a:rect l="l" t="t" r="r" b="b"/>
                <a:pathLst>
                  <a:path w="20724" h="25836" extrusionOk="0">
                    <a:moveTo>
                      <a:pt x="1" y="0"/>
                    </a:moveTo>
                    <a:lnTo>
                      <a:pt x="1" y="25835"/>
                    </a:lnTo>
                    <a:lnTo>
                      <a:pt x="20723" y="25835"/>
                    </a:lnTo>
                    <a:lnTo>
                      <a:pt x="2072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1" name="Google Shape;891;p29"/>
              <p:cNvSpPr/>
              <p:nvPr/>
            </p:nvSpPr>
            <p:spPr>
              <a:xfrm>
                <a:off x="6015307" y="-1357511"/>
                <a:ext cx="370393" cy="49848"/>
              </a:xfrm>
              <a:custGeom>
                <a:avLst/>
                <a:gdLst/>
                <a:ahLst/>
                <a:cxnLst/>
                <a:rect l="l" t="t" r="r" b="b"/>
                <a:pathLst>
                  <a:path w="6576" h="885" extrusionOk="0">
                    <a:moveTo>
                      <a:pt x="0" y="0"/>
                    </a:moveTo>
                    <a:lnTo>
                      <a:pt x="0" y="885"/>
                    </a:lnTo>
                    <a:lnTo>
                      <a:pt x="6575" y="885"/>
                    </a:lnTo>
                    <a:lnTo>
                      <a:pt x="657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2" name="Google Shape;892;p29"/>
              <p:cNvSpPr/>
              <p:nvPr/>
            </p:nvSpPr>
            <p:spPr>
              <a:xfrm>
                <a:off x="6015307" y="-1357511"/>
                <a:ext cx="370393" cy="49848"/>
              </a:xfrm>
              <a:custGeom>
                <a:avLst/>
                <a:gdLst/>
                <a:ahLst/>
                <a:cxnLst/>
                <a:rect l="l" t="t" r="r" b="b"/>
                <a:pathLst>
                  <a:path w="6576" h="885" fill="none" extrusionOk="0">
                    <a:moveTo>
                      <a:pt x="0" y="885"/>
                    </a:moveTo>
                    <a:lnTo>
                      <a:pt x="6575" y="885"/>
                    </a:lnTo>
                    <a:lnTo>
                      <a:pt x="6575" y="0"/>
                    </a:lnTo>
                    <a:lnTo>
                      <a:pt x="0" y="0"/>
                    </a:lnTo>
                    <a:lnTo>
                      <a:pt x="0" y="885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3" name="Google Shape;893;p29"/>
              <p:cNvSpPr/>
              <p:nvPr/>
            </p:nvSpPr>
            <p:spPr>
              <a:xfrm>
                <a:off x="6015307" y="-978210"/>
                <a:ext cx="370393" cy="49848"/>
              </a:xfrm>
              <a:custGeom>
                <a:avLst/>
                <a:gdLst/>
                <a:ahLst/>
                <a:cxnLst/>
                <a:rect l="l" t="t" r="r" b="b"/>
                <a:pathLst>
                  <a:path w="6576" h="885" extrusionOk="0">
                    <a:moveTo>
                      <a:pt x="0" y="0"/>
                    </a:moveTo>
                    <a:lnTo>
                      <a:pt x="0" y="884"/>
                    </a:lnTo>
                    <a:lnTo>
                      <a:pt x="6575" y="884"/>
                    </a:lnTo>
                    <a:lnTo>
                      <a:pt x="657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4" name="Google Shape;894;p29"/>
              <p:cNvSpPr/>
              <p:nvPr/>
            </p:nvSpPr>
            <p:spPr>
              <a:xfrm>
                <a:off x="6015307" y="-978210"/>
                <a:ext cx="370393" cy="49848"/>
              </a:xfrm>
              <a:custGeom>
                <a:avLst/>
                <a:gdLst/>
                <a:ahLst/>
                <a:cxnLst/>
                <a:rect l="l" t="t" r="r" b="b"/>
                <a:pathLst>
                  <a:path w="6576" h="885" fill="none" extrusionOk="0">
                    <a:moveTo>
                      <a:pt x="0" y="884"/>
                    </a:moveTo>
                    <a:lnTo>
                      <a:pt x="6575" y="884"/>
                    </a:lnTo>
                    <a:lnTo>
                      <a:pt x="6575" y="0"/>
                    </a:lnTo>
                    <a:lnTo>
                      <a:pt x="0" y="0"/>
                    </a:lnTo>
                    <a:lnTo>
                      <a:pt x="0" y="884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5" name="Google Shape;895;p29"/>
              <p:cNvSpPr/>
              <p:nvPr/>
            </p:nvSpPr>
            <p:spPr>
              <a:xfrm>
                <a:off x="6015307" y="-598290"/>
                <a:ext cx="370393" cy="49848"/>
              </a:xfrm>
              <a:custGeom>
                <a:avLst/>
                <a:gdLst/>
                <a:ahLst/>
                <a:cxnLst/>
                <a:rect l="l" t="t" r="r" b="b"/>
                <a:pathLst>
                  <a:path w="6576" h="885" extrusionOk="0">
                    <a:moveTo>
                      <a:pt x="0" y="0"/>
                    </a:moveTo>
                    <a:lnTo>
                      <a:pt x="0" y="884"/>
                    </a:lnTo>
                    <a:lnTo>
                      <a:pt x="6575" y="884"/>
                    </a:lnTo>
                    <a:lnTo>
                      <a:pt x="657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6" name="Google Shape;896;p29"/>
              <p:cNvSpPr/>
              <p:nvPr/>
            </p:nvSpPr>
            <p:spPr>
              <a:xfrm>
                <a:off x="6015307" y="-598290"/>
                <a:ext cx="370393" cy="49848"/>
              </a:xfrm>
              <a:custGeom>
                <a:avLst/>
                <a:gdLst/>
                <a:ahLst/>
                <a:cxnLst/>
                <a:rect l="l" t="t" r="r" b="b"/>
                <a:pathLst>
                  <a:path w="6576" h="885" fill="none" extrusionOk="0">
                    <a:moveTo>
                      <a:pt x="0" y="884"/>
                    </a:moveTo>
                    <a:lnTo>
                      <a:pt x="6575" y="884"/>
                    </a:lnTo>
                    <a:lnTo>
                      <a:pt x="6575" y="0"/>
                    </a:lnTo>
                    <a:lnTo>
                      <a:pt x="0" y="0"/>
                    </a:lnTo>
                    <a:lnTo>
                      <a:pt x="0" y="884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7" name="Google Shape;897;p29"/>
              <p:cNvSpPr/>
              <p:nvPr/>
            </p:nvSpPr>
            <p:spPr>
              <a:xfrm>
                <a:off x="6697868" y="-1705494"/>
                <a:ext cx="318687" cy="1455213"/>
              </a:xfrm>
              <a:custGeom>
                <a:avLst/>
                <a:gdLst/>
                <a:ahLst/>
                <a:cxnLst/>
                <a:rect l="l" t="t" r="r" b="b"/>
                <a:pathLst>
                  <a:path w="5658" h="25836" extrusionOk="0">
                    <a:moveTo>
                      <a:pt x="1" y="0"/>
                    </a:moveTo>
                    <a:lnTo>
                      <a:pt x="1" y="25835"/>
                    </a:lnTo>
                    <a:lnTo>
                      <a:pt x="5657" y="25835"/>
                    </a:lnTo>
                    <a:lnTo>
                      <a:pt x="565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8" name="Google Shape;898;p29"/>
              <p:cNvSpPr/>
              <p:nvPr/>
            </p:nvSpPr>
            <p:spPr>
              <a:xfrm>
                <a:off x="5850553" y="-2134587"/>
                <a:ext cx="1165984" cy="429140"/>
              </a:xfrm>
              <a:custGeom>
                <a:avLst/>
                <a:gdLst/>
                <a:ahLst/>
                <a:cxnLst/>
                <a:rect l="l" t="t" r="r" b="b"/>
                <a:pathLst>
                  <a:path w="20701" h="7619" extrusionOk="0">
                    <a:moveTo>
                      <a:pt x="1" y="0"/>
                    </a:moveTo>
                    <a:lnTo>
                      <a:pt x="2528" y="7618"/>
                    </a:lnTo>
                    <a:lnTo>
                      <a:pt x="20700" y="7618"/>
                    </a:lnTo>
                    <a:lnTo>
                      <a:pt x="1816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9" name="Google Shape;899;p29"/>
              <p:cNvSpPr/>
              <p:nvPr/>
            </p:nvSpPr>
            <p:spPr>
              <a:xfrm>
                <a:off x="5850553" y="-2134587"/>
                <a:ext cx="1165984" cy="429140"/>
              </a:xfrm>
              <a:custGeom>
                <a:avLst/>
                <a:gdLst/>
                <a:ahLst/>
                <a:cxnLst/>
                <a:rect l="l" t="t" r="r" b="b"/>
                <a:pathLst>
                  <a:path w="20701" h="7619" fill="none" extrusionOk="0">
                    <a:moveTo>
                      <a:pt x="1" y="0"/>
                    </a:moveTo>
                    <a:lnTo>
                      <a:pt x="18161" y="0"/>
                    </a:lnTo>
                    <a:lnTo>
                      <a:pt x="20700" y="7618"/>
                    </a:lnTo>
                    <a:lnTo>
                      <a:pt x="2528" y="7618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0" name="Google Shape;900;p29"/>
              <p:cNvSpPr/>
              <p:nvPr/>
            </p:nvSpPr>
            <p:spPr>
              <a:xfrm>
                <a:off x="5906767" y="-2093751"/>
                <a:ext cx="1053559" cy="388305"/>
              </a:xfrm>
              <a:custGeom>
                <a:avLst/>
                <a:gdLst/>
                <a:ahLst/>
                <a:cxnLst/>
                <a:rect l="l" t="t" r="r" b="b"/>
                <a:pathLst>
                  <a:path w="18705" h="6894" extrusionOk="0">
                    <a:moveTo>
                      <a:pt x="0" y="1"/>
                    </a:moveTo>
                    <a:lnTo>
                      <a:pt x="2290" y="6893"/>
                    </a:lnTo>
                    <a:lnTo>
                      <a:pt x="18705" y="6893"/>
                    </a:lnTo>
                    <a:lnTo>
                      <a:pt x="16415" y="1"/>
                    </a:lnTo>
                    <a:close/>
                  </a:path>
                </a:pathLst>
              </a:custGeom>
              <a:solidFill>
                <a:srgbClr val="0A0A0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1" name="Google Shape;901;p29"/>
              <p:cNvSpPr/>
              <p:nvPr/>
            </p:nvSpPr>
            <p:spPr>
              <a:xfrm>
                <a:off x="5906767" y="-2093751"/>
                <a:ext cx="1053559" cy="388305"/>
              </a:xfrm>
              <a:custGeom>
                <a:avLst/>
                <a:gdLst/>
                <a:ahLst/>
                <a:cxnLst/>
                <a:rect l="l" t="t" r="r" b="b"/>
                <a:pathLst>
                  <a:path w="18705" h="6894" fill="none" extrusionOk="0">
                    <a:moveTo>
                      <a:pt x="16415" y="1"/>
                    </a:moveTo>
                    <a:lnTo>
                      <a:pt x="0" y="1"/>
                    </a:lnTo>
                    <a:lnTo>
                      <a:pt x="2290" y="6893"/>
                    </a:lnTo>
                    <a:lnTo>
                      <a:pt x="18705" y="6893"/>
                    </a:lnTo>
                    <a:lnTo>
                      <a:pt x="16415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2" name="Google Shape;902;p29"/>
              <p:cNvSpPr/>
              <p:nvPr/>
            </p:nvSpPr>
            <p:spPr>
              <a:xfrm>
                <a:off x="5849258" y="-1358806"/>
                <a:ext cx="848649" cy="2591"/>
              </a:xfrm>
              <a:custGeom>
                <a:avLst/>
                <a:gdLst/>
                <a:ahLst/>
                <a:cxnLst/>
                <a:rect l="l" t="t" r="r" b="b"/>
                <a:pathLst>
                  <a:path w="15067" h="46" extrusionOk="0">
                    <a:moveTo>
                      <a:pt x="1" y="1"/>
                    </a:moveTo>
                    <a:lnTo>
                      <a:pt x="1" y="46"/>
                    </a:lnTo>
                    <a:lnTo>
                      <a:pt x="2948" y="46"/>
                    </a:lnTo>
                    <a:lnTo>
                      <a:pt x="2948" y="23"/>
                    </a:lnTo>
                    <a:lnTo>
                      <a:pt x="9523" y="23"/>
                    </a:lnTo>
                    <a:lnTo>
                      <a:pt x="9523" y="46"/>
                    </a:lnTo>
                    <a:lnTo>
                      <a:pt x="15067" y="46"/>
                    </a:lnTo>
                    <a:lnTo>
                      <a:pt x="15067" y="1"/>
                    </a:ln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3" name="Google Shape;903;p29"/>
              <p:cNvSpPr/>
              <p:nvPr/>
            </p:nvSpPr>
            <p:spPr>
              <a:xfrm>
                <a:off x="5849258" y="-1358806"/>
                <a:ext cx="848649" cy="2591"/>
              </a:xfrm>
              <a:custGeom>
                <a:avLst/>
                <a:gdLst/>
                <a:ahLst/>
                <a:cxnLst/>
                <a:rect l="l" t="t" r="r" b="b"/>
                <a:pathLst>
                  <a:path w="15067" h="46" fill="none" extrusionOk="0">
                    <a:moveTo>
                      <a:pt x="15067" y="1"/>
                    </a:moveTo>
                    <a:lnTo>
                      <a:pt x="1" y="1"/>
                    </a:lnTo>
                    <a:lnTo>
                      <a:pt x="1" y="46"/>
                    </a:lnTo>
                    <a:lnTo>
                      <a:pt x="2948" y="46"/>
                    </a:lnTo>
                    <a:lnTo>
                      <a:pt x="2948" y="23"/>
                    </a:lnTo>
                    <a:lnTo>
                      <a:pt x="9523" y="23"/>
                    </a:lnTo>
                    <a:lnTo>
                      <a:pt x="9523" y="46"/>
                    </a:lnTo>
                    <a:lnTo>
                      <a:pt x="15067" y="46"/>
                    </a:lnTo>
                    <a:lnTo>
                      <a:pt x="15067" y="1"/>
                    </a:lnTo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4" name="Google Shape;904;p29"/>
              <p:cNvSpPr/>
              <p:nvPr/>
            </p:nvSpPr>
            <p:spPr>
              <a:xfrm>
                <a:off x="6697868" y="-1358806"/>
                <a:ext cx="318687" cy="2591"/>
              </a:xfrm>
              <a:custGeom>
                <a:avLst/>
                <a:gdLst/>
                <a:ahLst/>
                <a:cxnLst/>
                <a:rect l="l" t="t" r="r" b="b"/>
                <a:pathLst>
                  <a:path w="5658" h="46" extrusionOk="0">
                    <a:moveTo>
                      <a:pt x="1" y="1"/>
                    </a:moveTo>
                    <a:lnTo>
                      <a:pt x="1" y="46"/>
                    </a:lnTo>
                    <a:lnTo>
                      <a:pt x="5657" y="46"/>
                    </a:lnTo>
                    <a:lnTo>
                      <a:pt x="5657" y="1"/>
                    </a:lnTo>
                    <a:close/>
                  </a:path>
                </a:pathLst>
              </a:custGeom>
              <a:solidFill>
                <a:srgbClr val="B1C7D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5" name="Google Shape;905;p29"/>
              <p:cNvSpPr/>
              <p:nvPr/>
            </p:nvSpPr>
            <p:spPr>
              <a:xfrm>
                <a:off x="6697868" y="-1358806"/>
                <a:ext cx="318687" cy="2591"/>
              </a:xfrm>
              <a:custGeom>
                <a:avLst/>
                <a:gdLst/>
                <a:ahLst/>
                <a:cxnLst/>
                <a:rect l="l" t="t" r="r" b="b"/>
                <a:pathLst>
                  <a:path w="5658" h="46" fill="none" extrusionOk="0">
                    <a:moveTo>
                      <a:pt x="5657" y="1"/>
                    </a:moveTo>
                    <a:lnTo>
                      <a:pt x="1" y="1"/>
                    </a:lnTo>
                    <a:lnTo>
                      <a:pt x="1" y="46"/>
                    </a:lnTo>
                    <a:lnTo>
                      <a:pt x="5657" y="46"/>
                    </a:lnTo>
                    <a:lnTo>
                      <a:pt x="5657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6" name="Google Shape;906;p29"/>
              <p:cNvSpPr/>
              <p:nvPr/>
            </p:nvSpPr>
            <p:spPr>
              <a:xfrm>
                <a:off x="5849258" y="-979505"/>
                <a:ext cx="848649" cy="2591"/>
              </a:xfrm>
              <a:custGeom>
                <a:avLst/>
                <a:gdLst/>
                <a:ahLst/>
                <a:cxnLst/>
                <a:rect l="l" t="t" r="r" b="b"/>
                <a:pathLst>
                  <a:path w="15067" h="46" extrusionOk="0">
                    <a:moveTo>
                      <a:pt x="1" y="0"/>
                    </a:moveTo>
                    <a:lnTo>
                      <a:pt x="1" y="46"/>
                    </a:lnTo>
                    <a:lnTo>
                      <a:pt x="2948" y="46"/>
                    </a:lnTo>
                    <a:lnTo>
                      <a:pt x="2948" y="23"/>
                    </a:lnTo>
                    <a:lnTo>
                      <a:pt x="9523" y="23"/>
                    </a:lnTo>
                    <a:lnTo>
                      <a:pt x="9523" y="46"/>
                    </a:lnTo>
                    <a:lnTo>
                      <a:pt x="15067" y="46"/>
                    </a:lnTo>
                    <a:lnTo>
                      <a:pt x="15067" y="0"/>
                    </a:ln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7" name="Google Shape;907;p29"/>
              <p:cNvSpPr/>
              <p:nvPr/>
            </p:nvSpPr>
            <p:spPr>
              <a:xfrm>
                <a:off x="5849258" y="-979505"/>
                <a:ext cx="848649" cy="2591"/>
              </a:xfrm>
              <a:custGeom>
                <a:avLst/>
                <a:gdLst/>
                <a:ahLst/>
                <a:cxnLst/>
                <a:rect l="l" t="t" r="r" b="b"/>
                <a:pathLst>
                  <a:path w="15067" h="46" fill="none" extrusionOk="0">
                    <a:moveTo>
                      <a:pt x="15067" y="0"/>
                    </a:moveTo>
                    <a:lnTo>
                      <a:pt x="1" y="0"/>
                    </a:lnTo>
                    <a:lnTo>
                      <a:pt x="1" y="46"/>
                    </a:lnTo>
                    <a:lnTo>
                      <a:pt x="2948" y="46"/>
                    </a:lnTo>
                    <a:lnTo>
                      <a:pt x="2948" y="23"/>
                    </a:lnTo>
                    <a:lnTo>
                      <a:pt x="9523" y="23"/>
                    </a:lnTo>
                    <a:lnTo>
                      <a:pt x="9523" y="46"/>
                    </a:lnTo>
                    <a:lnTo>
                      <a:pt x="15067" y="46"/>
                    </a:lnTo>
                    <a:lnTo>
                      <a:pt x="15067" y="0"/>
                    </a:lnTo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8" name="Google Shape;908;p29"/>
              <p:cNvSpPr/>
              <p:nvPr/>
            </p:nvSpPr>
            <p:spPr>
              <a:xfrm>
                <a:off x="6697868" y="-979505"/>
                <a:ext cx="318687" cy="2591"/>
              </a:xfrm>
              <a:custGeom>
                <a:avLst/>
                <a:gdLst/>
                <a:ahLst/>
                <a:cxnLst/>
                <a:rect l="l" t="t" r="r" b="b"/>
                <a:pathLst>
                  <a:path w="5658" h="46" extrusionOk="0">
                    <a:moveTo>
                      <a:pt x="1" y="0"/>
                    </a:moveTo>
                    <a:lnTo>
                      <a:pt x="1" y="46"/>
                    </a:lnTo>
                    <a:lnTo>
                      <a:pt x="5657" y="46"/>
                    </a:lnTo>
                    <a:lnTo>
                      <a:pt x="5657" y="0"/>
                    </a:lnTo>
                    <a:close/>
                  </a:path>
                </a:pathLst>
              </a:custGeom>
              <a:solidFill>
                <a:srgbClr val="B1C7D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9" name="Google Shape;909;p29"/>
              <p:cNvSpPr/>
              <p:nvPr/>
            </p:nvSpPr>
            <p:spPr>
              <a:xfrm>
                <a:off x="6697868" y="-979505"/>
                <a:ext cx="318687" cy="2591"/>
              </a:xfrm>
              <a:custGeom>
                <a:avLst/>
                <a:gdLst/>
                <a:ahLst/>
                <a:cxnLst/>
                <a:rect l="l" t="t" r="r" b="b"/>
                <a:pathLst>
                  <a:path w="5658" h="46" fill="none" extrusionOk="0">
                    <a:moveTo>
                      <a:pt x="5657" y="0"/>
                    </a:moveTo>
                    <a:lnTo>
                      <a:pt x="1" y="0"/>
                    </a:lnTo>
                    <a:lnTo>
                      <a:pt x="1" y="46"/>
                    </a:lnTo>
                    <a:lnTo>
                      <a:pt x="5657" y="46"/>
                    </a:lnTo>
                    <a:lnTo>
                      <a:pt x="5657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0" name="Google Shape;910;p29"/>
              <p:cNvSpPr/>
              <p:nvPr/>
            </p:nvSpPr>
            <p:spPr>
              <a:xfrm>
                <a:off x="5849258" y="-599585"/>
                <a:ext cx="848649" cy="2591"/>
              </a:xfrm>
              <a:custGeom>
                <a:avLst/>
                <a:gdLst/>
                <a:ahLst/>
                <a:cxnLst/>
                <a:rect l="l" t="t" r="r" b="b"/>
                <a:pathLst>
                  <a:path w="15067" h="46" extrusionOk="0">
                    <a:moveTo>
                      <a:pt x="1" y="0"/>
                    </a:moveTo>
                    <a:lnTo>
                      <a:pt x="1" y="46"/>
                    </a:lnTo>
                    <a:lnTo>
                      <a:pt x="2948" y="46"/>
                    </a:lnTo>
                    <a:lnTo>
                      <a:pt x="2948" y="23"/>
                    </a:lnTo>
                    <a:lnTo>
                      <a:pt x="9523" y="23"/>
                    </a:lnTo>
                    <a:lnTo>
                      <a:pt x="9523" y="46"/>
                    </a:lnTo>
                    <a:lnTo>
                      <a:pt x="15067" y="46"/>
                    </a:lnTo>
                    <a:lnTo>
                      <a:pt x="15067" y="0"/>
                    </a:ln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1" name="Google Shape;911;p29"/>
              <p:cNvSpPr/>
              <p:nvPr/>
            </p:nvSpPr>
            <p:spPr>
              <a:xfrm>
                <a:off x="5849258" y="-599585"/>
                <a:ext cx="848649" cy="2591"/>
              </a:xfrm>
              <a:custGeom>
                <a:avLst/>
                <a:gdLst/>
                <a:ahLst/>
                <a:cxnLst/>
                <a:rect l="l" t="t" r="r" b="b"/>
                <a:pathLst>
                  <a:path w="15067" h="46" fill="none" extrusionOk="0">
                    <a:moveTo>
                      <a:pt x="15067" y="0"/>
                    </a:moveTo>
                    <a:lnTo>
                      <a:pt x="1" y="0"/>
                    </a:lnTo>
                    <a:lnTo>
                      <a:pt x="1" y="46"/>
                    </a:lnTo>
                    <a:lnTo>
                      <a:pt x="2948" y="46"/>
                    </a:lnTo>
                    <a:lnTo>
                      <a:pt x="2948" y="23"/>
                    </a:lnTo>
                    <a:lnTo>
                      <a:pt x="9523" y="23"/>
                    </a:lnTo>
                    <a:lnTo>
                      <a:pt x="9523" y="46"/>
                    </a:lnTo>
                    <a:lnTo>
                      <a:pt x="15067" y="46"/>
                    </a:lnTo>
                    <a:lnTo>
                      <a:pt x="15067" y="0"/>
                    </a:lnTo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12" name="Google Shape;912;p29"/>
            <p:cNvGrpSpPr/>
            <p:nvPr/>
          </p:nvGrpSpPr>
          <p:grpSpPr>
            <a:xfrm>
              <a:off x="6596017" y="1954612"/>
              <a:ext cx="1725559" cy="2656849"/>
              <a:chOff x="6803075" y="-2022800"/>
              <a:chExt cx="1664152" cy="2562300"/>
            </a:xfrm>
          </p:grpSpPr>
          <p:sp>
            <p:nvSpPr>
              <p:cNvPr id="913" name="Google Shape;913;p29"/>
              <p:cNvSpPr/>
              <p:nvPr/>
            </p:nvSpPr>
            <p:spPr>
              <a:xfrm>
                <a:off x="7178537" y="-1146418"/>
                <a:ext cx="1277751" cy="863456"/>
              </a:xfrm>
              <a:custGeom>
                <a:avLst/>
                <a:gdLst/>
                <a:ahLst/>
                <a:cxnLst/>
                <a:rect l="l" t="t" r="r" b="b"/>
                <a:pathLst>
                  <a:path w="21256" h="14364" extrusionOk="0">
                    <a:moveTo>
                      <a:pt x="10917" y="0"/>
                    </a:moveTo>
                    <a:lnTo>
                      <a:pt x="10838" y="11"/>
                    </a:lnTo>
                    <a:lnTo>
                      <a:pt x="10758" y="11"/>
                    </a:lnTo>
                    <a:lnTo>
                      <a:pt x="10611" y="57"/>
                    </a:lnTo>
                    <a:lnTo>
                      <a:pt x="10475" y="125"/>
                    </a:lnTo>
                    <a:lnTo>
                      <a:pt x="10350" y="204"/>
                    </a:lnTo>
                    <a:lnTo>
                      <a:pt x="10237" y="306"/>
                    </a:lnTo>
                    <a:lnTo>
                      <a:pt x="10146" y="431"/>
                    </a:lnTo>
                    <a:lnTo>
                      <a:pt x="10078" y="567"/>
                    </a:lnTo>
                    <a:lnTo>
                      <a:pt x="10056" y="646"/>
                    </a:lnTo>
                    <a:lnTo>
                      <a:pt x="10033" y="726"/>
                    </a:lnTo>
                    <a:lnTo>
                      <a:pt x="7471" y="13252"/>
                    </a:lnTo>
                    <a:lnTo>
                      <a:pt x="7460" y="13275"/>
                    </a:lnTo>
                    <a:lnTo>
                      <a:pt x="7426" y="13286"/>
                    </a:lnTo>
                    <a:lnTo>
                      <a:pt x="533" y="13286"/>
                    </a:lnTo>
                    <a:lnTo>
                      <a:pt x="431" y="13297"/>
                    </a:lnTo>
                    <a:lnTo>
                      <a:pt x="329" y="13331"/>
                    </a:lnTo>
                    <a:lnTo>
                      <a:pt x="238" y="13377"/>
                    </a:lnTo>
                    <a:lnTo>
                      <a:pt x="159" y="13445"/>
                    </a:lnTo>
                    <a:lnTo>
                      <a:pt x="91" y="13524"/>
                    </a:lnTo>
                    <a:lnTo>
                      <a:pt x="46" y="13615"/>
                    </a:lnTo>
                    <a:lnTo>
                      <a:pt x="12" y="13717"/>
                    </a:lnTo>
                    <a:lnTo>
                      <a:pt x="0" y="13830"/>
                    </a:lnTo>
                    <a:lnTo>
                      <a:pt x="12" y="13932"/>
                    </a:lnTo>
                    <a:lnTo>
                      <a:pt x="46" y="14034"/>
                    </a:lnTo>
                    <a:lnTo>
                      <a:pt x="91" y="14125"/>
                    </a:lnTo>
                    <a:lnTo>
                      <a:pt x="159" y="14204"/>
                    </a:lnTo>
                    <a:lnTo>
                      <a:pt x="238" y="14272"/>
                    </a:lnTo>
                    <a:lnTo>
                      <a:pt x="329" y="14318"/>
                    </a:lnTo>
                    <a:lnTo>
                      <a:pt x="431" y="14352"/>
                    </a:lnTo>
                    <a:lnTo>
                      <a:pt x="533" y="14363"/>
                    </a:lnTo>
                    <a:lnTo>
                      <a:pt x="17345" y="14363"/>
                    </a:lnTo>
                    <a:lnTo>
                      <a:pt x="17469" y="14352"/>
                    </a:lnTo>
                    <a:lnTo>
                      <a:pt x="17583" y="14340"/>
                    </a:lnTo>
                    <a:lnTo>
                      <a:pt x="17707" y="14318"/>
                    </a:lnTo>
                    <a:lnTo>
                      <a:pt x="17821" y="14284"/>
                    </a:lnTo>
                    <a:lnTo>
                      <a:pt x="17934" y="14238"/>
                    </a:lnTo>
                    <a:lnTo>
                      <a:pt x="18036" y="14182"/>
                    </a:lnTo>
                    <a:lnTo>
                      <a:pt x="18138" y="14114"/>
                    </a:lnTo>
                    <a:lnTo>
                      <a:pt x="18229" y="14046"/>
                    </a:lnTo>
                    <a:lnTo>
                      <a:pt x="18320" y="13966"/>
                    </a:lnTo>
                    <a:lnTo>
                      <a:pt x="18399" y="13887"/>
                    </a:lnTo>
                    <a:lnTo>
                      <a:pt x="18467" y="13785"/>
                    </a:lnTo>
                    <a:lnTo>
                      <a:pt x="18535" y="13694"/>
                    </a:lnTo>
                    <a:lnTo>
                      <a:pt x="18592" y="13581"/>
                    </a:lnTo>
                    <a:lnTo>
                      <a:pt x="18648" y="13479"/>
                    </a:lnTo>
                    <a:lnTo>
                      <a:pt x="18682" y="13354"/>
                    </a:lnTo>
                    <a:lnTo>
                      <a:pt x="18716" y="13241"/>
                    </a:lnTo>
                    <a:lnTo>
                      <a:pt x="21244" y="884"/>
                    </a:lnTo>
                    <a:lnTo>
                      <a:pt x="21256" y="794"/>
                    </a:lnTo>
                    <a:lnTo>
                      <a:pt x="21256" y="714"/>
                    </a:lnTo>
                    <a:lnTo>
                      <a:pt x="21256" y="635"/>
                    </a:lnTo>
                    <a:lnTo>
                      <a:pt x="21233" y="556"/>
                    </a:lnTo>
                    <a:lnTo>
                      <a:pt x="21210" y="476"/>
                    </a:lnTo>
                    <a:lnTo>
                      <a:pt x="21176" y="408"/>
                    </a:lnTo>
                    <a:lnTo>
                      <a:pt x="21142" y="340"/>
                    </a:lnTo>
                    <a:lnTo>
                      <a:pt x="21097" y="272"/>
                    </a:lnTo>
                    <a:lnTo>
                      <a:pt x="21040" y="215"/>
                    </a:lnTo>
                    <a:lnTo>
                      <a:pt x="20984" y="159"/>
                    </a:lnTo>
                    <a:lnTo>
                      <a:pt x="20916" y="113"/>
                    </a:lnTo>
                    <a:lnTo>
                      <a:pt x="20848" y="79"/>
                    </a:lnTo>
                    <a:lnTo>
                      <a:pt x="20768" y="45"/>
                    </a:lnTo>
                    <a:lnTo>
                      <a:pt x="20689" y="23"/>
                    </a:lnTo>
                    <a:lnTo>
                      <a:pt x="20610" y="11"/>
                    </a:lnTo>
                    <a:lnTo>
                      <a:pt x="2053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4" name="Google Shape;914;p29"/>
              <p:cNvSpPr/>
              <p:nvPr/>
            </p:nvSpPr>
            <p:spPr>
              <a:xfrm>
                <a:off x="7767277" y="-1146418"/>
                <a:ext cx="699950" cy="863456"/>
              </a:xfrm>
              <a:custGeom>
                <a:avLst/>
                <a:gdLst/>
                <a:ahLst/>
                <a:cxnLst/>
                <a:rect l="l" t="t" r="r" b="b"/>
                <a:pathLst>
                  <a:path w="11644" h="14364" extrusionOk="0">
                    <a:moveTo>
                      <a:pt x="10918" y="0"/>
                    </a:moveTo>
                    <a:lnTo>
                      <a:pt x="10838" y="11"/>
                    </a:lnTo>
                    <a:lnTo>
                      <a:pt x="10759" y="11"/>
                    </a:lnTo>
                    <a:lnTo>
                      <a:pt x="10612" y="57"/>
                    </a:lnTo>
                    <a:lnTo>
                      <a:pt x="10475" y="125"/>
                    </a:lnTo>
                    <a:lnTo>
                      <a:pt x="10351" y="204"/>
                    </a:lnTo>
                    <a:lnTo>
                      <a:pt x="10237" y="306"/>
                    </a:lnTo>
                    <a:lnTo>
                      <a:pt x="10147" y="431"/>
                    </a:lnTo>
                    <a:lnTo>
                      <a:pt x="10079" y="567"/>
                    </a:lnTo>
                    <a:lnTo>
                      <a:pt x="10056" y="646"/>
                    </a:lnTo>
                    <a:lnTo>
                      <a:pt x="10033" y="726"/>
                    </a:lnTo>
                    <a:lnTo>
                      <a:pt x="7471" y="13252"/>
                    </a:lnTo>
                    <a:lnTo>
                      <a:pt x="7460" y="13275"/>
                    </a:lnTo>
                    <a:lnTo>
                      <a:pt x="7426" y="13286"/>
                    </a:lnTo>
                    <a:lnTo>
                      <a:pt x="534" y="13286"/>
                    </a:lnTo>
                    <a:lnTo>
                      <a:pt x="420" y="13297"/>
                    </a:lnTo>
                    <a:lnTo>
                      <a:pt x="318" y="13331"/>
                    </a:lnTo>
                    <a:lnTo>
                      <a:pt x="228" y="13377"/>
                    </a:lnTo>
                    <a:lnTo>
                      <a:pt x="148" y="13445"/>
                    </a:lnTo>
                    <a:lnTo>
                      <a:pt x="92" y="13524"/>
                    </a:lnTo>
                    <a:lnTo>
                      <a:pt x="35" y="13615"/>
                    </a:lnTo>
                    <a:lnTo>
                      <a:pt x="1" y="13717"/>
                    </a:lnTo>
                    <a:lnTo>
                      <a:pt x="1" y="13830"/>
                    </a:lnTo>
                    <a:lnTo>
                      <a:pt x="1" y="13932"/>
                    </a:lnTo>
                    <a:lnTo>
                      <a:pt x="35" y="14034"/>
                    </a:lnTo>
                    <a:lnTo>
                      <a:pt x="92" y="14125"/>
                    </a:lnTo>
                    <a:lnTo>
                      <a:pt x="148" y="14204"/>
                    </a:lnTo>
                    <a:lnTo>
                      <a:pt x="228" y="14272"/>
                    </a:lnTo>
                    <a:lnTo>
                      <a:pt x="318" y="14318"/>
                    </a:lnTo>
                    <a:lnTo>
                      <a:pt x="420" y="14352"/>
                    </a:lnTo>
                    <a:lnTo>
                      <a:pt x="534" y="14363"/>
                    </a:lnTo>
                    <a:lnTo>
                      <a:pt x="8877" y="14363"/>
                    </a:lnTo>
                    <a:lnTo>
                      <a:pt x="11632" y="884"/>
                    </a:lnTo>
                    <a:lnTo>
                      <a:pt x="11643" y="794"/>
                    </a:lnTo>
                    <a:lnTo>
                      <a:pt x="11643" y="714"/>
                    </a:lnTo>
                    <a:lnTo>
                      <a:pt x="11643" y="635"/>
                    </a:lnTo>
                    <a:lnTo>
                      <a:pt x="11620" y="556"/>
                    </a:lnTo>
                    <a:lnTo>
                      <a:pt x="11598" y="476"/>
                    </a:lnTo>
                    <a:lnTo>
                      <a:pt x="11564" y="408"/>
                    </a:lnTo>
                    <a:lnTo>
                      <a:pt x="11530" y="340"/>
                    </a:lnTo>
                    <a:lnTo>
                      <a:pt x="11484" y="272"/>
                    </a:lnTo>
                    <a:lnTo>
                      <a:pt x="11428" y="215"/>
                    </a:lnTo>
                    <a:lnTo>
                      <a:pt x="11371" y="159"/>
                    </a:lnTo>
                    <a:lnTo>
                      <a:pt x="11303" y="113"/>
                    </a:lnTo>
                    <a:lnTo>
                      <a:pt x="11235" y="79"/>
                    </a:lnTo>
                    <a:lnTo>
                      <a:pt x="11156" y="45"/>
                    </a:lnTo>
                    <a:lnTo>
                      <a:pt x="11076" y="23"/>
                    </a:lnTo>
                    <a:lnTo>
                      <a:pt x="10997" y="11"/>
                    </a:lnTo>
                    <a:lnTo>
                      <a:pt x="1091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5" name="Google Shape;915;p29"/>
              <p:cNvSpPr/>
              <p:nvPr/>
            </p:nvSpPr>
            <p:spPr>
              <a:xfrm>
                <a:off x="7853839" y="-283021"/>
                <a:ext cx="2765" cy="649455"/>
              </a:xfrm>
              <a:custGeom>
                <a:avLst/>
                <a:gdLst/>
                <a:ahLst/>
                <a:cxnLst/>
                <a:rect l="l" t="t" r="r" b="b"/>
                <a:pathLst>
                  <a:path w="46" h="10804" extrusionOk="0">
                    <a:moveTo>
                      <a:pt x="1" y="0"/>
                    </a:moveTo>
                    <a:lnTo>
                      <a:pt x="1" y="10803"/>
                    </a:lnTo>
                    <a:lnTo>
                      <a:pt x="46" y="10803"/>
                    </a:lnTo>
                    <a:lnTo>
                      <a:pt x="46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6" name="Google Shape;916;p29"/>
              <p:cNvSpPr/>
              <p:nvPr/>
            </p:nvSpPr>
            <p:spPr>
              <a:xfrm>
                <a:off x="7489979" y="364993"/>
                <a:ext cx="730547" cy="58670"/>
              </a:xfrm>
              <a:custGeom>
                <a:avLst/>
                <a:gdLst/>
                <a:ahLst/>
                <a:cxnLst/>
                <a:rect l="l" t="t" r="r" b="b"/>
                <a:pathLst>
                  <a:path w="12153" h="976" extrusionOk="0">
                    <a:moveTo>
                      <a:pt x="873" y="1"/>
                    </a:moveTo>
                    <a:lnTo>
                      <a:pt x="782" y="12"/>
                    </a:lnTo>
                    <a:lnTo>
                      <a:pt x="680" y="35"/>
                    </a:lnTo>
                    <a:lnTo>
                      <a:pt x="589" y="69"/>
                    </a:lnTo>
                    <a:lnTo>
                      <a:pt x="510" y="114"/>
                    </a:lnTo>
                    <a:lnTo>
                      <a:pt x="431" y="160"/>
                    </a:lnTo>
                    <a:lnTo>
                      <a:pt x="351" y="216"/>
                    </a:lnTo>
                    <a:lnTo>
                      <a:pt x="283" y="284"/>
                    </a:lnTo>
                    <a:lnTo>
                      <a:pt x="215" y="352"/>
                    </a:lnTo>
                    <a:lnTo>
                      <a:pt x="159" y="432"/>
                    </a:lnTo>
                    <a:lnTo>
                      <a:pt x="113" y="511"/>
                    </a:lnTo>
                    <a:lnTo>
                      <a:pt x="68" y="590"/>
                    </a:lnTo>
                    <a:lnTo>
                      <a:pt x="45" y="681"/>
                    </a:lnTo>
                    <a:lnTo>
                      <a:pt x="11" y="772"/>
                    </a:lnTo>
                    <a:lnTo>
                      <a:pt x="0" y="874"/>
                    </a:lnTo>
                    <a:lnTo>
                      <a:pt x="0" y="976"/>
                    </a:lnTo>
                    <a:lnTo>
                      <a:pt x="45" y="976"/>
                    </a:lnTo>
                    <a:lnTo>
                      <a:pt x="45" y="874"/>
                    </a:lnTo>
                    <a:lnTo>
                      <a:pt x="57" y="783"/>
                    </a:lnTo>
                    <a:lnTo>
                      <a:pt x="79" y="692"/>
                    </a:lnTo>
                    <a:lnTo>
                      <a:pt x="113" y="613"/>
                    </a:lnTo>
                    <a:lnTo>
                      <a:pt x="159" y="534"/>
                    </a:lnTo>
                    <a:lnTo>
                      <a:pt x="204" y="454"/>
                    </a:lnTo>
                    <a:lnTo>
                      <a:pt x="249" y="375"/>
                    </a:lnTo>
                    <a:lnTo>
                      <a:pt x="317" y="318"/>
                    </a:lnTo>
                    <a:lnTo>
                      <a:pt x="385" y="250"/>
                    </a:lnTo>
                    <a:lnTo>
                      <a:pt x="453" y="205"/>
                    </a:lnTo>
                    <a:lnTo>
                      <a:pt x="533" y="148"/>
                    </a:lnTo>
                    <a:lnTo>
                      <a:pt x="612" y="114"/>
                    </a:lnTo>
                    <a:lnTo>
                      <a:pt x="692" y="80"/>
                    </a:lnTo>
                    <a:lnTo>
                      <a:pt x="782" y="57"/>
                    </a:lnTo>
                    <a:lnTo>
                      <a:pt x="873" y="46"/>
                    </a:lnTo>
                    <a:lnTo>
                      <a:pt x="11268" y="46"/>
                    </a:lnTo>
                    <a:lnTo>
                      <a:pt x="11359" y="57"/>
                    </a:lnTo>
                    <a:lnTo>
                      <a:pt x="11450" y="80"/>
                    </a:lnTo>
                    <a:lnTo>
                      <a:pt x="11540" y="114"/>
                    </a:lnTo>
                    <a:lnTo>
                      <a:pt x="11620" y="148"/>
                    </a:lnTo>
                    <a:lnTo>
                      <a:pt x="11699" y="205"/>
                    </a:lnTo>
                    <a:lnTo>
                      <a:pt x="11767" y="250"/>
                    </a:lnTo>
                    <a:lnTo>
                      <a:pt x="11835" y="318"/>
                    </a:lnTo>
                    <a:lnTo>
                      <a:pt x="11892" y="375"/>
                    </a:lnTo>
                    <a:lnTo>
                      <a:pt x="11948" y="454"/>
                    </a:lnTo>
                    <a:lnTo>
                      <a:pt x="11994" y="534"/>
                    </a:lnTo>
                    <a:lnTo>
                      <a:pt x="12028" y="613"/>
                    </a:lnTo>
                    <a:lnTo>
                      <a:pt x="12062" y="692"/>
                    </a:lnTo>
                    <a:lnTo>
                      <a:pt x="12084" y="783"/>
                    </a:lnTo>
                    <a:lnTo>
                      <a:pt x="12096" y="874"/>
                    </a:lnTo>
                    <a:lnTo>
                      <a:pt x="12107" y="976"/>
                    </a:lnTo>
                    <a:lnTo>
                      <a:pt x="12152" y="976"/>
                    </a:lnTo>
                    <a:lnTo>
                      <a:pt x="12141" y="874"/>
                    </a:lnTo>
                    <a:lnTo>
                      <a:pt x="12130" y="772"/>
                    </a:lnTo>
                    <a:lnTo>
                      <a:pt x="12107" y="681"/>
                    </a:lnTo>
                    <a:lnTo>
                      <a:pt x="12073" y="590"/>
                    </a:lnTo>
                    <a:lnTo>
                      <a:pt x="12028" y="511"/>
                    </a:lnTo>
                    <a:lnTo>
                      <a:pt x="11982" y="432"/>
                    </a:lnTo>
                    <a:lnTo>
                      <a:pt x="11926" y="352"/>
                    </a:lnTo>
                    <a:lnTo>
                      <a:pt x="11869" y="284"/>
                    </a:lnTo>
                    <a:lnTo>
                      <a:pt x="11790" y="216"/>
                    </a:lnTo>
                    <a:lnTo>
                      <a:pt x="11722" y="160"/>
                    </a:lnTo>
                    <a:lnTo>
                      <a:pt x="11642" y="114"/>
                    </a:lnTo>
                    <a:lnTo>
                      <a:pt x="11552" y="69"/>
                    </a:lnTo>
                    <a:lnTo>
                      <a:pt x="11461" y="35"/>
                    </a:lnTo>
                    <a:lnTo>
                      <a:pt x="11370" y="12"/>
                    </a:lnTo>
                    <a:lnTo>
                      <a:pt x="11268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7" name="Google Shape;917;p29"/>
              <p:cNvSpPr/>
              <p:nvPr/>
            </p:nvSpPr>
            <p:spPr>
              <a:xfrm>
                <a:off x="7860631" y="364993"/>
                <a:ext cx="58670" cy="58670"/>
              </a:xfrm>
              <a:custGeom>
                <a:avLst/>
                <a:gdLst/>
                <a:ahLst/>
                <a:cxnLst/>
                <a:rect l="l" t="t" r="r" b="b"/>
                <a:pathLst>
                  <a:path w="976" h="976" extrusionOk="0">
                    <a:moveTo>
                      <a:pt x="1" y="1"/>
                    </a:moveTo>
                    <a:lnTo>
                      <a:pt x="1" y="46"/>
                    </a:lnTo>
                    <a:lnTo>
                      <a:pt x="92" y="46"/>
                    </a:lnTo>
                    <a:lnTo>
                      <a:pt x="182" y="57"/>
                    </a:lnTo>
                    <a:lnTo>
                      <a:pt x="273" y="80"/>
                    </a:lnTo>
                    <a:lnTo>
                      <a:pt x="364" y="114"/>
                    </a:lnTo>
                    <a:lnTo>
                      <a:pt x="443" y="148"/>
                    </a:lnTo>
                    <a:lnTo>
                      <a:pt x="522" y="205"/>
                    </a:lnTo>
                    <a:lnTo>
                      <a:pt x="590" y="250"/>
                    </a:lnTo>
                    <a:lnTo>
                      <a:pt x="658" y="318"/>
                    </a:lnTo>
                    <a:lnTo>
                      <a:pt x="715" y="375"/>
                    </a:lnTo>
                    <a:lnTo>
                      <a:pt x="772" y="454"/>
                    </a:lnTo>
                    <a:lnTo>
                      <a:pt x="817" y="534"/>
                    </a:lnTo>
                    <a:lnTo>
                      <a:pt x="851" y="613"/>
                    </a:lnTo>
                    <a:lnTo>
                      <a:pt x="885" y="692"/>
                    </a:lnTo>
                    <a:lnTo>
                      <a:pt x="908" y="783"/>
                    </a:lnTo>
                    <a:lnTo>
                      <a:pt x="919" y="874"/>
                    </a:lnTo>
                    <a:lnTo>
                      <a:pt x="930" y="976"/>
                    </a:lnTo>
                    <a:lnTo>
                      <a:pt x="976" y="976"/>
                    </a:lnTo>
                    <a:lnTo>
                      <a:pt x="964" y="874"/>
                    </a:lnTo>
                    <a:lnTo>
                      <a:pt x="953" y="772"/>
                    </a:lnTo>
                    <a:lnTo>
                      <a:pt x="930" y="681"/>
                    </a:lnTo>
                    <a:lnTo>
                      <a:pt x="896" y="590"/>
                    </a:lnTo>
                    <a:lnTo>
                      <a:pt x="851" y="511"/>
                    </a:lnTo>
                    <a:lnTo>
                      <a:pt x="806" y="432"/>
                    </a:lnTo>
                    <a:lnTo>
                      <a:pt x="749" y="352"/>
                    </a:lnTo>
                    <a:lnTo>
                      <a:pt x="692" y="284"/>
                    </a:lnTo>
                    <a:lnTo>
                      <a:pt x="613" y="216"/>
                    </a:lnTo>
                    <a:lnTo>
                      <a:pt x="545" y="160"/>
                    </a:lnTo>
                    <a:lnTo>
                      <a:pt x="466" y="114"/>
                    </a:lnTo>
                    <a:lnTo>
                      <a:pt x="375" y="69"/>
                    </a:lnTo>
                    <a:lnTo>
                      <a:pt x="284" y="35"/>
                    </a:lnTo>
                    <a:lnTo>
                      <a:pt x="194" y="12"/>
                    </a:lnTo>
                    <a:lnTo>
                      <a:pt x="92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8" name="Google Shape;918;p29"/>
              <p:cNvSpPr/>
              <p:nvPr/>
            </p:nvSpPr>
            <p:spPr>
              <a:xfrm>
                <a:off x="8161193" y="423603"/>
                <a:ext cx="115897" cy="115897"/>
              </a:xfrm>
              <a:custGeom>
                <a:avLst/>
                <a:gdLst/>
                <a:ahLst/>
                <a:cxnLst/>
                <a:rect l="l" t="t" r="r" b="b"/>
                <a:pathLst>
                  <a:path w="1928" h="1928" extrusionOk="0">
                    <a:moveTo>
                      <a:pt x="862" y="1"/>
                    </a:moveTo>
                    <a:lnTo>
                      <a:pt x="771" y="12"/>
                    </a:lnTo>
                    <a:lnTo>
                      <a:pt x="680" y="46"/>
                    </a:lnTo>
                    <a:lnTo>
                      <a:pt x="590" y="69"/>
                    </a:lnTo>
                    <a:lnTo>
                      <a:pt x="499" y="114"/>
                    </a:lnTo>
                    <a:lnTo>
                      <a:pt x="420" y="159"/>
                    </a:lnTo>
                    <a:lnTo>
                      <a:pt x="352" y="216"/>
                    </a:lnTo>
                    <a:lnTo>
                      <a:pt x="284" y="284"/>
                    </a:lnTo>
                    <a:lnTo>
                      <a:pt x="216" y="352"/>
                    </a:lnTo>
                    <a:lnTo>
                      <a:pt x="159" y="420"/>
                    </a:lnTo>
                    <a:lnTo>
                      <a:pt x="114" y="500"/>
                    </a:lnTo>
                    <a:lnTo>
                      <a:pt x="68" y="590"/>
                    </a:lnTo>
                    <a:lnTo>
                      <a:pt x="46" y="670"/>
                    </a:lnTo>
                    <a:lnTo>
                      <a:pt x="23" y="772"/>
                    </a:lnTo>
                    <a:lnTo>
                      <a:pt x="0" y="862"/>
                    </a:lnTo>
                    <a:lnTo>
                      <a:pt x="0" y="964"/>
                    </a:lnTo>
                    <a:lnTo>
                      <a:pt x="0" y="1055"/>
                    </a:lnTo>
                    <a:lnTo>
                      <a:pt x="23" y="1157"/>
                    </a:lnTo>
                    <a:lnTo>
                      <a:pt x="46" y="1248"/>
                    </a:lnTo>
                    <a:lnTo>
                      <a:pt x="68" y="1338"/>
                    </a:lnTo>
                    <a:lnTo>
                      <a:pt x="114" y="1418"/>
                    </a:lnTo>
                    <a:lnTo>
                      <a:pt x="159" y="1497"/>
                    </a:lnTo>
                    <a:lnTo>
                      <a:pt x="216" y="1576"/>
                    </a:lnTo>
                    <a:lnTo>
                      <a:pt x="284" y="1644"/>
                    </a:lnTo>
                    <a:lnTo>
                      <a:pt x="352" y="1701"/>
                    </a:lnTo>
                    <a:lnTo>
                      <a:pt x="420" y="1758"/>
                    </a:lnTo>
                    <a:lnTo>
                      <a:pt x="499" y="1803"/>
                    </a:lnTo>
                    <a:lnTo>
                      <a:pt x="590" y="1849"/>
                    </a:lnTo>
                    <a:lnTo>
                      <a:pt x="680" y="1883"/>
                    </a:lnTo>
                    <a:lnTo>
                      <a:pt x="771" y="1905"/>
                    </a:lnTo>
                    <a:lnTo>
                      <a:pt x="862" y="1917"/>
                    </a:lnTo>
                    <a:lnTo>
                      <a:pt x="964" y="1928"/>
                    </a:lnTo>
                    <a:lnTo>
                      <a:pt x="1054" y="1917"/>
                    </a:lnTo>
                    <a:lnTo>
                      <a:pt x="1156" y="1905"/>
                    </a:lnTo>
                    <a:lnTo>
                      <a:pt x="1247" y="1883"/>
                    </a:lnTo>
                    <a:lnTo>
                      <a:pt x="1338" y="1849"/>
                    </a:lnTo>
                    <a:lnTo>
                      <a:pt x="1417" y="1803"/>
                    </a:lnTo>
                    <a:lnTo>
                      <a:pt x="1497" y="1758"/>
                    </a:lnTo>
                    <a:lnTo>
                      <a:pt x="1576" y="1701"/>
                    </a:lnTo>
                    <a:lnTo>
                      <a:pt x="1644" y="1644"/>
                    </a:lnTo>
                    <a:lnTo>
                      <a:pt x="1701" y="1576"/>
                    </a:lnTo>
                    <a:lnTo>
                      <a:pt x="1757" y="1497"/>
                    </a:lnTo>
                    <a:lnTo>
                      <a:pt x="1803" y="1418"/>
                    </a:lnTo>
                    <a:lnTo>
                      <a:pt x="1848" y="1338"/>
                    </a:lnTo>
                    <a:lnTo>
                      <a:pt x="1882" y="1248"/>
                    </a:lnTo>
                    <a:lnTo>
                      <a:pt x="1905" y="1157"/>
                    </a:lnTo>
                    <a:lnTo>
                      <a:pt x="1916" y="1055"/>
                    </a:lnTo>
                    <a:lnTo>
                      <a:pt x="1927" y="964"/>
                    </a:lnTo>
                    <a:lnTo>
                      <a:pt x="1916" y="862"/>
                    </a:lnTo>
                    <a:lnTo>
                      <a:pt x="1905" y="772"/>
                    </a:lnTo>
                    <a:lnTo>
                      <a:pt x="1882" y="670"/>
                    </a:lnTo>
                    <a:lnTo>
                      <a:pt x="1848" y="590"/>
                    </a:lnTo>
                    <a:lnTo>
                      <a:pt x="1803" y="500"/>
                    </a:lnTo>
                    <a:lnTo>
                      <a:pt x="1757" y="420"/>
                    </a:lnTo>
                    <a:lnTo>
                      <a:pt x="1701" y="352"/>
                    </a:lnTo>
                    <a:lnTo>
                      <a:pt x="1644" y="284"/>
                    </a:lnTo>
                    <a:lnTo>
                      <a:pt x="1576" y="216"/>
                    </a:lnTo>
                    <a:lnTo>
                      <a:pt x="1497" y="159"/>
                    </a:lnTo>
                    <a:lnTo>
                      <a:pt x="1417" y="114"/>
                    </a:lnTo>
                    <a:lnTo>
                      <a:pt x="1338" y="69"/>
                    </a:lnTo>
                    <a:lnTo>
                      <a:pt x="1247" y="46"/>
                    </a:lnTo>
                    <a:lnTo>
                      <a:pt x="1156" y="12"/>
                    </a:lnTo>
                    <a:lnTo>
                      <a:pt x="105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9" name="Google Shape;919;p29"/>
              <p:cNvSpPr/>
              <p:nvPr/>
            </p:nvSpPr>
            <p:spPr>
              <a:xfrm>
                <a:off x="8197982" y="459731"/>
                <a:ext cx="42319" cy="42980"/>
              </a:xfrm>
              <a:custGeom>
                <a:avLst/>
                <a:gdLst/>
                <a:ahLst/>
                <a:cxnLst/>
                <a:rect l="l" t="t" r="r" b="b"/>
                <a:pathLst>
                  <a:path w="704" h="715" extrusionOk="0">
                    <a:moveTo>
                      <a:pt x="352" y="1"/>
                    </a:moveTo>
                    <a:lnTo>
                      <a:pt x="272" y="12"/>
                    </a:lnTo>
                    <a:lnTo>
                      <a:pt x="216" y="35"/>
                    </a:lnTo>
                    <a:lnTo>
                      <a:pt x="148" y="69"/>
                    </a:lnTo>
                    <a:lnTo>
                      <a:pt x="102" y="114"/>
                    </a:lnTo>
                    <a:lnTo>
                      <a:pt x="57" y="159"/>
                    </a:lnTo>
                    <a:lnTo>
                      <a:pt x="23" y="227"/>
                    </a:lnTo>
                    <a:lnTo>
                      <a:pt x="0" y="284"/>
                    </a:lnTo>
                    <a:lnTo>
                      <a:pt x="0" y="363"/>
                    </a:lnTo>
                    <a:lnTo>
                      <a:pt x="0" y="431"/>
                    </a:lnTo>
                    <a:lnTo>
                      <a:pt x="23" y="499"/>
                    </a:lnTo>
                    <a:lnTo>
                      <a:pt x="57" y="556"/>
                    </a:lnTo>
                    <a:lnTo>
                      <a:pt x="102" y="613"/>
                    </a:lnTo>
                    <a:lnTo>
                      <a:pt x="148" y="658"/>
                    </a:lnTo>
                    <a:lnTo>
                      <a:pt x="216" y="681"/>
                    </a:lnTo>
                    <a:lnTo>
                      <a:pt x="272" y="703"/>
                    </a:lnTo>
                    <a:lnTo>
                      <a:pt x="352" y="715"/>
                    </a:lnTo>
                    <a:lnTo>
                      <a:pt x="420" y="703"/>
                    </a:lnTo>
                    <a:lnTo>
                      <a:pt x="488" y="681"/>
                    </a:lnTo>
                    <a:lnTo>
                      <a:pt x="544" y="658"/>
                    </a:lnTo>
                    <a:lnTo>
                      <a:pt x="601" y="613"/>
                    </a:lnTo>
                    <a:lnTo>
                      <a:pt x="646" y="556"/>
                    </a:lnTo>
                    <a:lnTo>
                      <a:pt x="680" y="499"/>
                    </a:lnTo>
                    <a:lnTo>
                      <a:pt x="692" y="431"/>
                    </a:lnTo>
                    <a:lnTo>
                      <a:pt x="703" y="363"/>
                    </a:lnTo>
                    <a:lnTo>
                      <a:pt x="692" y="284"/>
                    </a:lnTo>
                    <a:lnTo>
                      <a:pt x="680" y="227"/>
                    </a:lnTo>
                    <a:lnTo>
                      <a:pt x="646" y="159"/>
                    </a:lnTo>
                    <a:lnTo>
                      <a:pt x="601" y="114"/>
                    </a:lnTo>
                    <a:lnTo>
                      <a:pt x="544" y="69"/>
                    </a:lnTo>
                    <a:lnTo>
                      <a:pt x="488" y="35"/>
                    </a:lnTo>
                    <a:lnTo>
                      <a:pt x="420" y="12"/>
                    </a:lnTo>
                    <a:lnTo>
                      <a:pt x="35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0" name="Google Shape;920;p29"/>
              <p:cNvSpPr/>
              <p:nvPr/>
            </p:nvSpPr>
            <p:spPr>
              <a:xfrm>
                <a:off x="7859970" y="423603"/>
                <a:ext cx="115897" cy="115897"/>
              </a:xfrm>
              <a:custGeom>
                <a:avLst/>
                <a:gdLst/>
                <a:ahLst/>
                <a:cxnLst/>
                <a:rect l="l" t="t" r="r" b="b"/>
                <a:pathLst>
                  <a:path w="1928" h="1928" extrusionOk="0">
                    <a:moveTo>
                      <a:pt x="862" y="1"/>
                    </a:moveTo>
                    <a:lnTo>
                      <a:pt x="771" y="12"/>
                    </a:lnTo>
                    <a:lnTo>
                      <a:pt x="681" y="46"/>
                    </a:lnTo>
                    <a:lnTo>
                      <a:pt x="590" y="69"/>
                    </a:lnTo>
                    <a:lnTo>
                      <a:pt x="499" y="114"/>
                    </a:lnTo>
                    <a:lnTo>
                      <a:pt x="420" y="159"/>
                    </a:lnTo>
                    <a:lnTo>
                      <a:pt x="352" y="216"/>
                    </a:lnTo>
                    <a:lnTo>
                      <a:pt x="284" y="284"/>
                    </a:lnTo>
                    <a:lnTo>
                      <a:pt x="216" y="352"/>
                    </a:lnTo>
                    <a:lnTo>
                      <a:pt x="159" y="420"/>
                    </a:lnTo>
                    <a:lnTo>
                      <a:pt x="114" y="500"/>
                    </a:lnTo>
                    <a:lnTo>
                      <a:pt x="80" y="590"/>
                    </a:lnTo>
                    <a:lnTo>
                      <a:pt x="46" y="670"/>
                    </a:lnTo>
                    <a:lnTo>
                      <a:pt x="23" y="772"/>
                    </a:lnTo>
                    <a:lnTo>
                      <a:pt x="1" y="862"/>
                    </a:lnTo>
                    <a:lnTo>
                      <a:pt x="1" y="964"/>
                    </a:lnTo>
                    <a:lnTo>
                      <a:pt x="1" y="1055"/>
                    </a:lnTo>
                    <a:lnTo>
                      <a:pt x="23" y="1157"/>
                    </a:lnTo>
                    <a:lnTo>
                      <a:pt x="46" y="1248"/>
                    </a:lnTo>
                    <a:lnTo>
                      <a:pt x="80" y="1338"/>
                    </a:lnTo>
                    <a:lnTo>
                      <a:pt x="114" y="1418"/>
                    </a:lnTo>
                    <a:lnTo>
                      <a:pt x="159" y="1497"/>
                    </a:lnTo>
                    <a:lnTo>
                      <a:pt x="216" y="1576"/>
                    </a:lnTo>
                    <a:lnTo>
                      <a:pt x="284" y="1644"/>
                    </a:lnTo>
                    <a:lnTo>
                      <a:pt x="352" y="1701"/>
                    </a:lnTo>
                    <a:lnTo>
                      <a:pt x="420" y="1758"/>
                    </a:lnTo>
                    <a:lnTo>
                      <a:pt x="499" y="1803"/>
                    </a:lnTo>
                    <a:lnTo>
                      <a:pt x="590" y="1849"/>
                    </a:lnTo>
                    <a:lnTo>
                      <a:pt x="681" y="1883"/>
                    </a:lnTo>
                    <a:lnTo>
                      <a:pt x="771" y="1905"/>
                    </a:lnTo>
                    <a:lnTo>
                      <a:pt x="862" y="1917"/>
                    </a:lnTo>
                    <a:lnTo>
                      <a:pt x="964" y="1928"/>
                    </a:lnTo>
                    <a:lnTo>
                      <a:pt x="1066" y="1917"/>
                    </a:lnTo>
                    <a:lnTo>
                      <a:pt x="1157" y="1905"/>
                    </a:lnTo>
                    <a:lnTo>
                      <a:pt x="1248" y="1883"/>
                    </a:lnTo>
                    <a:lnTo>
                      <a:pt x="1338" y="1849"/>
                    </a:lnTo>
                    <a:lnTo>
                      <a:pt x="1418" y="1803"/>
                    </a:lnTo>
                    <a:lnTo>
                      <a:pt x="1497" y="1758"/>
                    </a:lnTo>
                    <a:lnTo>
                      <a:pt x="1576" y="1701"/>
                    </a:lnTo>
                    <a:lnTo>
                      <a:pt x="1644" y="1644"/>
                    </a:lnTo>
                    <a:lnTo>
                      <a:pt x="1701" y="1576"/>
                    </a:lnTo>
                    <a:lnTo>
                      <a:pt x="1758" y="1497"/>
                    </a:lnTo>
                    <a:lnTo>
                      <a:pt x="1814" y="1418"/>
                    </a:lnTo>
                    <a:lnTo>
                      <a:pt x="1848" y="1338"/>
                    </a:lnTo>
                    <a:lnTo>
                      <a:pt x="1882" y="1248"/>
                    </a:lnTo>
                    <a:lnTo>
                      <a:pt x="1905" y="1157"/>
                    </a:lnTo>
                    <a:lnTo>
                      <a:pt x="1916" y="1055"/>
                    </a:lnTo>
                    <a:lnTo>
                      <a:pt x="1928" y="964"/>
                    </a:lnTo>
                    <a:lnTo>
                      <a:pt x="1916" y="862"/>
                    </a:lnTo>
                    <a:lnTo>
                      <a:pt x="1905" y="772"/>
                    </a:lnTo>
                    <a:lnTo>
                      <a:pt x="1882" y="670"/>
                    </a:lnTo>
                    <a:lnTo>
                      <a:pt x="1848" y="590"/>
                    </a:lnTo>
                    <a:lnTo>
                      <a:pt x="1814" y="500"/>
                    </a:lnTo>
                    <a:lnTo>
                      <a:pt x="1758" y="420"/>
                    </a:lnTo>
                    <a:lnTo>
                      <a:pt x="1701" y="352"/>
                    </a:lnTo>
                    <a:lnTo>
                      <a:pt x="1644" y="284"/>
                    </a:lnTo>
                    <a:lnTo>
                      <a:pt x="1576" y="216"/>
                    </a:lnTo>
                    <a:lnTo>
                      <a:pt x="1497" y="159"/>
                    </a:lnTo>
                    <a:lnTo>
                      <a:pt x="1418" y="114"/>
                    </a:lnTo>
                    <a:lnTo>
                      <a:pt x="1338" y="69"/>
                    </a:lnTo>
                    <a:lnTo>
                      <a:pt x="1248" y="46"/>
                    </a:lnTo>
                    <a:lnTo>
                      <a:pt x="1157" y="12"/>
                    </a:lnTo>
                    <a:lnTo>
                      <a:pt x="106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1" name="Google Shape;921;p29"/>
              <p:cNvSpPr/>
              <p:nvPr/>
            </p:nvSpPr>
            <p:spPr>
              <a:xfrm>
                <a:off x="7896759" y="459731"/>
                <a:ext cx="42319" cy="42980"/>
              </a:xfrm>
              <a:custGeom>
                <a:avLst/>
                <a:gdLst/>
                <a:ahLst/>
                <a:cxnLst/>
                <a:rect l="l" t="t" r="r" b="b"/>
                <a:pathLst>
                  <a:path w="704" h="715" extrusionOk="0">
                    <a:moveTo>
                      <a:pt x="352" y="1"/>
                    </a:moveTo>
                    <a:lnTo>
                      <a:pt x="284" y="12"/>
                    </a:lnTo>
                    <a:lnTo>
                      <a:pt x="216" y="35"/>
                    </a:lnTo>
                    <a:lnTo>
                      <a:pt x="148" y="69"/>
                    </a:lnTo>
                    <a:lnTo>
                      <a:pt x="103" y="114"/>
                    </a:lnTo>
                    <a:lnTo>
                      <a:pt x="57" y="159"/>
                    </a:lnTo>
                    <a:lnTo>
                      <a:pt x="23" y="227"/>
                    </a:lnTo>
                    <a:lnTo>
                      <a:pt x="1" y="284"/>
                    </a:lnTo>
                    <a:lnTo>
                      <a:pt x="1" y="363"/>
                    </a:lnTo>
                    <a:lnTo>
                      <a:pt x="1" y="431"/>
                    </a:lnTo>
                    <a:lnTo>
                      <a:pt x="23" y="499"/>
                    </a:lnTo>
                    <a:lnTo>
                      <a:pt x="57" y="556"/>
                    </a:lnTo>
                    <a:lnTo>
                      <a:pt x="103" y="613"/>
                    </a:lnTo>
                    <a:lnTo>
                      <a:pt x="148" y="658"/>
                    </a:lnTo>
                    <a:lnTo>
                      <a:pt x="216" y="681"/>
                    </a:lnTo>
                    <a:lnTo>
                      <a:pt x="284" y="703"/>
                    </a:lnTo>
                    <a:lnTo>
                      <a:pt x="352" y="715"/>
                    </a:lnTo>
                    <a:lnTo>
                      <a:pt x="420" y="703"/>
                    </a:lnTo>
                    <a:lnTo>
                      <a:pt x="488" y="681"/>
                    </a:lnTo>
                    <a:lnTo>
                      <a:pt x="545" y="658"/>
                    </a:lnTo>
                    <a:lnTo>
                      <a:pt x="602" y="613"/>
                    </a:lnTo>
                    <a:lnTo>
                      <a:pt x="647" y="556"/>
                    </a:lnTo>
                    <a:lnTo>
                      <a:pt x="681" y="499"/>
                    </a:lnTo>
                    <a:lnTo>
                      <a:pt x="692" y="431"/>
                    </a:lnTo>
                    <a:lnTo>
                      <a:pt x="704" y="363"/>
                    </a:lnTo>
                    <a:lnTo>
                      <a:pt x="692" y="284"/>
                    </a:lnTo>
                    <a:lnTo>
                      <a:pt x="681" y="227"/>
                    </a:lnTo>
                    <a:lnTo>
                      <a:pt x="647" y="159"/>
                    </a:lnTo>
                    <a:lnTo>
                      <a:pt x="602" y="114"/>
                    </a:lnTo>
                    <a:lnTo>
                      <a:pt x="545" y="69"/>
                    </a:lnTo>
                    <a:lnTo>
                      <a:pt x="488" y="35"/>
                    </a:lnTo>
                    <a:lnTo>
                      <a:pt x="420" y="12"/>
                    </a:lnTo>
                    <a:lnTo>
                      <a:pt x="35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2" name="Google Shape;922;p29"/>
              <p:cNvSpPr/>
              <p:nvPr/>
            </p:nvSpPr>
            <p:spPr>
              <a:xfrm>
                <a:off x="7433413" y="423603"/>
                <a:ext cx="115897" cy="115897"/>
              </a:xfrm>
              <a:custGeom>
                <a:avLst/>
                <a:gdLst/>
                <a:ahLst/>
                <a:cxnLst/>
                <a:rect l="l" t="t" r="r" b="b"/>
                <a:pathLst>
                  <a:path w="1928" h="1928" extrusionOk="0">
                    <a:moveTo>
                      <a:pt x="862" y="1"/>
                    </a:moveTo>
                    <a:lnTo>
                      <a:pt x="771" y="12"/>
                    </a:lnTo>
                    <a:lnTo>
                      <a:pt x="669" y="46"/>
                    </a:lnTo>
                    <a:lnTo>
                      <a:pt x="590" y="69"/>
                    </a:lnTo>
                    <a:lnTo>
                      <a:pt x="499" y="114"/>
                    </a:lnTo>
                    <a:lnTo>
                      <a:pt x="420" y="159"/>
                    </a:lnTo>
                    <a:lnTo>
                      <a:pt x="352" y="216"/>
                    </a:lnTo>
                    <a:lnTo>
                      <a:pt x="284" y="284"/>
                    </a:lnTo>
                    <a:lnTo>
                      <a:pt x="215" y="352"/>
                    </a:lnTo>
                    <a:lnTo>
                      <a:pt x="159" y="420"/>
                    </a:lnTo>
                    <a:lnTo>
                      <a:pt x="113" y="500"/>
                    </a:lnTo>
                    <a:lnTo>
                      <a:pt x="68" y="590"/>
                    </a:lnTo>
                    <a:lnTo>
                      <a:pt x="45" y="670"/>
                    </a:lnTo>
                    <a:lnTo>
                      <a:pt x="11" y="772"/>
                    </a:lnTo>
                    <a:lnTo>
                      <a:pt x="0" y="862"/>
                    </a:lnTo>
                    <a:lnTo>
                      <a:pt x="0" y="964"/>
                    </a:lnTo>
                    <a:lnTo>
                      <a:pt x="0" y="1055"/>
                    </a:lnTo>
                    <a:lnTo>
                      <a:pt x="11" y="1157"/>
                    </a:lnTo>
                    <a:lnTo>
                      <a:pt x="45" y="1248"/>
                    </a:lnTo>
                    <a:lnTo>
                      <a:pt x="68" y="1338"/>
                    </a:lnTo>
                    <a:lnTo>
                      <a:pt x="113" y="1418"/>
                    </a:lnTo>
                    <a:lnTo>
                      <a:pt x="159" y="1497"/>
                    </a:lnTo>
                    <a:lnTo>
                      <a:pt x="215" y="1576"/>
                    </a:lnTo>
                    <a:lnTo>
                      <a:pt x="284" y="1644"/>
                    </a:lnTo>
                    <a:lnTo>
                      <a:pt x="352" y="1701"/>
                    </a:lnTo>
                    <a:lnTo>
                      <a:pt x="420" y="1758"/>
                    </a:lnTo>
                    <a:lnTo>
                      <a:pt x="499" y="1803"/>
                    </a:lnTo>
                    <a:lnTo>
                      <a:pt x="590" y="1849"/>
                    </a:lnTo>
                    <a:lnTo>
                      <a:pt x="669" y="1883"/>
                    </a:lnTo>
                    <a:lnTo>
                      <a:pt x="771" y="1905"/>
                    </a:lnTo>
                    <a:lnTo>
                      <a:pt x="862" y="1917"/>
                    </a:lnTo>
                    <a:lnTo>
                      <a:pt x="964" y="1928"/>
                    </a:lnTo>
                    <a:lnTo>
                      <a:pt x="1054" y="1917"/>
                    </a:lnTo>
                    <a:lnTo>
                      <a:pt x="1156" y="1905"/>
                    </a:lnTo>
                    <a:lnTo>
                      <a:pt x="1247" y="1883"/>
                    </a:lnTo>
                    <a:lnTo>
                      <a:pt x="1338" y="1849"/>
                    </a:lnTo>
                    <a:lnTo>
                      <a:pt x="1417" y="1803"/>
                    </a:lnTo>
                    <a:lnTo>
                      <a:pt x="1496" y="1758"/>
                    </a:lnTo>
                    <a:lnTo>
                      <a:pt x="1576" y="1701"/>
                    </a:lnTo>
                    <a:lnTo>
                      <a:pt x="1644" y="1644"/>
                    </a:lnTo>
                    <a:lnTo>
                      <a:pt x="1701" y="1576"/>
                    </a:lnTo>
                    <a:lnTo>
                      <a:pt x="1757" y="1497"/>
                    </a:lnTo>
                    <a:lnTo>
                      <a:pt x="1803" y="1418"/>
                    </a:lnTo>
                    <a:lnTo>
                      <a:pt x="1848" y="1338"/>
                    </a:lnTo>
                    <a:lnTo>
                      <a:pt x="1882" y="1248"/>
                    </a:lnTo>
                    <a:lnTo>
                      <a:pt x="1905" y="1157"/>
                    </a:lnTo>
                    <a:lnTo>
                      <a:pt x="1916" y="1055"/>
                    </a:lnTo>
                    <a:lnTo>
                      <a:pt x="1927" y="964"/>
                    </a:lnTo>
                    <a:lnTo>
                      <a:pt x="1916" y="862"/>
                    </a:lnTo>
                    <a:lnTo>
                      <a:pt x="1905" y="772"/>
                    </a:lnTo>
                    <a:lnTo>
                      <a:pt x="1882" y="670"/>
                    </a:lnTo>
                    <a:lnTo>
                      <a:pt x="1848" y="590"/>
                    </a:lnTo>
                    <a:lnTo>
                      <a:pt x="1803" y="500"/>
                    </a:lnTo>
                    <a:lnTo>
                      <a:pt x="1757" y="420"/>
                    </a:lnTo>
                    <a:lnTo>
                      <a:pt x="1701" y="352"/>
                    </a:lnTo>
                    <a:lnTo>
                      <a:pt x="1644" y="284"/>
                    </a:lnTo>
                    <a:lnTo>
                      <a:pt x="1576" y="216"/>
                    </a:lnTo>
                    <a:lnTo>
                      <a:pt x="1496" y="159"/>
                    </a:lnTo>
                    <a:lnTo>
                      <a:pt x="1417" y="114"/>
                    </a:lnTo>
                    <a:lnTo>
                      <a:pt x="1338" y="69"/>
                    </a:lnTo>
                    <a:lnTo>
                      <a:pt x="1247" y="46"/>
                    </a:lnTo>
                    <a:lnTo>
                      <a:pt x="1156" y="12"/>
                    </a:lnTo>
                    <a:lnTo>
                      <a:pt x="105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3" name="Google Shape;923;p29"/>
              <p:cNvSpPr/>
              <p:nvPr/>
            </p:nvSpPr>
            <p:spPr>
              <a:xfrm>
                <a:off x="7470202" y="459731"/>
                <a:ext cx="42319" cy="42980"/>
              </a:xfrm>
              <a:custGeom>
                <a:avLst/>
                <a:gdLst/>
                <a:ahLst/>
                <a:cxnLst/>
                <a:rect l="l" t="t" r="r" b="b"/>
                <a:pathLst>
                  <a:path w="704" h="715" extrusionOk="0">
                    <a:moveTo>
                      <a:pt x="352" y="1"/>
                    </a:moveTo>
                    <a:lnTo>
                      <a:pt x="272" y="12"/>
                    </a:lnTo>
                    <a:lnTo>
                      <a:pt x="216" y="35"/>
                    </a:lnTo>
                    <a:lnTo>
                      <a:pt x="148" y="69"/>
                    </a:lnTo>
                    <a:lnTo>
                      <a:pt x="102" y="114"/>
                    </a:lnTo>
                    <a:lnTo>
                      <a:pt x="57" y="159"/>
                    </a:lnTo>
                    <a:lnTo>
                      <a:pt x="23" y="227"/>
                    </a:lnTo>
                    <a:lnTo>
                      <a:pt x="0" y="284"/>
                    </a:lnTo>
                    <a:lnTo>
                      <a:pt x="0" y="363"/>
                    </a:lnTo>
                    <a:lnTo>
                      <a:pt x="0" y="431"/>
                    </a:lnTo>
                    <a:lnTo>
                      <a:pt x="23" y="499"/>
                    </a:lnTo>
                    <a:lnTo>
                      <a:pt x="57" y="556"/>
                    </a:lnTo>
                    <a:lnTo>
                      <a:pt x="102" y="613"/>
                    </a:lnTo>
                    <a:lnTo>
                      <a:pt x="148" y="658"/>
                    </a:lnTo>
                    <a:lnTo>
                      <a:pt x="216" y="681"/>
                    </a:lnTo>
                    <a:lnTo>
                      <a:pt x="272" y="703"/>
                    </a:lnTo>
                    <a:lnTo>
                      <a:pt x="352" y="715"/>
                    </a:lnTo>
                    <a:lnTo>
                      <a:pt x="420" y="703"/>
                    </a:lnTo>
                    <a:lnTo>
                      <a:pt x="488" y="681"/>
                    </a:lnTo>
                    <a:lnTo>
                      <a:pt x="544" y="658"/>
                    </a:lnTo>
                    <a:lnTo>
                      <a:pt x="601" y="613"/>
                    </a:lnTo>
                    <a:lnTo>
                      <a:pt x="646" y="556"/>
                    </a:lnTo>
                    <a:lnTo>
                      <a:pt x="669" y="499"/>
                    </a:lnTo>
                    <a:lnTo>
                      <a:pt x="692" y="431"/>
                    </a:lnTo>
                    <a:lnTo>
                      <a:pt x="703" y="363"/>
                    </a:lnTo>
                    <a:lnTo>
                      <a:pt x="692" y="284"/>
                    </a:lnTo>
                    <a:lnTo>
                      <a:pt x="669" y="227"/>
                    </a:lnTo>
                    <a:lnTo>
                      <a:pt x="646" y="159"/>
                    </a:lnTo>
                    <a:lnTo>
                      <a:pt x="601" y="114"/>
                    </a:lnTo>
                    <a:lnTo>
                      <a:pt x="544" y="69"/>
                    </a:lnTo>
                    <a:lnTo>
                      <a:pt x="488" y="35"/>
                    </a:lnTo>
                    <a:lnTo>
                      <a:pt x="420" y="12"/>
                    </a:lnTo>
                    <a:lnTo>
                      <a:pt x="35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4" name="Google Shape;924;p29"/>
              <p:cNvSpPr/>
              <p:nvPr/>
            </p:nvSpPr>
            <p:spPr>
              <a:xfrm>
                <a:off x="7040218" y="409296"/>
                <a:ext cx="190136" cy="113853"/>
              </a:xfrm>
              <a:custGeom>
                <a:avLst/>
                <a:gdLst/>
                <a:ahLst/>
                <a:cxnLst/>
                <a:rect l="l" t="t" r="r" b="b"/>
                <a:pathLst>
                  <a:path w="3163" h="1894" extrusionOk="0">
                    <a:moveTo>
                      <a:pt x="2097" y="1"/>
                    </a:moveTo>
                    <a:lnTo>
                      <a:pt x="159" y="1236"/>
                    </a:lnTo>
                    <a:lnTo>
                      <a:pt x="113" y="1259"/>
                    </a:lnTo>
                    <a:lnTo>
                      <a:pt x="79" y="1282"/>
                    </a:lnTo>
                    <a:lnTo>
                      <a:pt x="57" y="1316"/>
                    </a:lnTo>
                    <a:lnTo>
                      <a:pt x="34" y="1361"/>
                    </a:lnTo>
                    <a:lnTo>
                      <a:pt x="11" y="1395"/>
                    </a:lnTo>
                    <a:lnTo>
                      <a:pt x="0" y="1440"/>
                    </a:lnTo>
                    <a:lnTo>
                      <a:pt x="0" y="1486"/>
                    </a:lnTo>
                    <a:lnTo>
                      <a:pt x="0" y="1531"/>
                    </a:lnTo>
                    <a:lnTo>
                      <a:pt x="23" y="1599"/>
                    </a:lnTo>
                    <a:lnTo>
                      <a:pt x="45" y="1656"/>
                    </a:lnTo>
                    <a:lnTo>
                      <a:pt x="102" y="1724"/>
                    </a:lnTo>
                    <a:lnTo>
                      <a:pt x="170" y="1780"/>
                    </a:lnTo>
                    <a:lnTo>
                      <a:pt x="261" y="1837"/>
                    </a:lnTo>
                    <a:lnTo>
                      <a:pt x="374" y="1871"/>
                    </a:lnTo>
                    <a:lnTo>
                      <a:pt x="533" y="1894"/>
                    </a:lnTo>
                    <a:lnTo>
                      <a:pt x="714" y="1882"/>
                    </a:lnTo>
                    <a:lnTo>
                      <a:pt x="941" y="1860"/>
                    </a:lnTo>
                    <a:lnTo>
                      <a:pt x="1236" y="1814"/>
                    </a:lnTo>
                    <a:lnTo>
                      <a:pt x="1542" y="1758"/>
                    </a:lnTo>
                    <a:lnTo>
                      <a:pt x="1871" y="1690"/>
                    </a:lnTo>
                    <a:lnTo>
                      <a:pt x="2177" y="1622"/>
                    </a:lnTo>
                    <a:lnTo>
                      <a:pt x="2449" y="1554"/>
                    </a:lnTo>
                    <a:lnTo>
                      <a:pt x="2664" y="1486"/>
                    </a:lnTo>
                    <a:lnTo>
                      <a:pt x="2811" y="1429"/>
                    </a:lnTo>
                    <a:lnTo>
                      <a:pt x="2902" y="1372"/>
                    </a:lnTo>
                    <a:lnTo>
                      <a:pt x="2982" y="1316"/>
                    </a:lnTo>
                    <a:lnTo>
                      <a:pt x="3050" y="1248"/>
                    </a:lnTo>
                    <a:lnTo>
                      <a:pt x="3106" y="1180"/>
                    </a:lnTo>
                    <a:lnTo>
                      <a:pt x="3140" y="1112"/>
                    </a:lnTo>
                    <a:lnTo>
                      <a:pt x="3163" y="1032"/>
                    </a:lnTo>
                    <a:lnTo>
                      <a:pt x="3163" y="953"/>
                    </a:lnTo>
                    <a:lnTo>
                      <a:pt x="3140" y="885"/>
                    </a:lnTo>
                    <a:lnTo>
                      <a:pt x="2777" y="69"/>
                    </a:lnTo>
                    <a:lnTo>
                      <a:pt x="209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5" name="Google Shape;925;p29"/>
              <p:cNvSpPr/>
              <p:nvPr/>
            </p:nvSpPr>
            <p:spPr>
              <a:xfrm>
                <a:off x="7040218" y="409296"/>
                <a:ext cx="190136" cy="113853"/>
              </a:xfrm>
              <a:custGeom>
                <a:avLst/>
                <a:gdLst/>
                <a:ahLst/>
                <a:cxnLst/>
                <a:rect l="l" t="t" r="r" b="b"/>
                <a:pathLst>
                  <a:path w="3163" h="1894" fill="none" extrusionOk="0">
                    <a:moveTo>
                      <a:pt x="2777" y="69"/>
                    </a:moveTo>
                    <a:lnTo>
                      <a:pt x="3140" y="885"/>
                    </a:lnTo>
                    <a:lnTo>
                      <a:pt x="3140" y="885"/>
                    </a:lnTo>
                    <a:lnTo>
                      <a:pt x="3163" y="953"/>
                    </a:lnTo>
                    <a:lnTo>
                      <a:pt x="3163" y="1032"/>
                    </a:lnTo>
                    <a:lnTo>
                      <a:pt x="3140" y="1112"/>
                    </a:lnTo>
                    <a:lnTo>
                      <a:pt x="3106" y="1180"/>
                    </a:lnTo>
                    <a:lnTo>
                      <a:pt x="3050" y="1248"/>
                    </a:lnTo>
                    <a:lnTo>
                      <a:pt x="2982" y="1316"/>
                    </a:lnTo>
                    <a:lnTo>
                      <a:pt x="2902" y="1372"/>
                    </a:lnTo>
                    <a:lnTo>
                      <a:pt x="2811" y="1429"/>
                    </a:lnTo>
                    <a:lnTo>
                      <a:pt x="2811" y="1429"/>
                    </a:lnTo>
                    <a:lnTo>
                      <a:pt x="2664" y="1486"/>
                    </a:lnTo>
                    <a:lnTo>
                      <a:pt x="2449" y="1554"/>
                    </a:lnTo>
                    <a:lnTo>
                      <a:pt x="2177" y="1622"/>
                    </a:lnTo>
                    <a:lnTo>
                      <a:pt x="1871" y="1690"/>
                    </a:lnTo>
                    <a:lnTo>
                      <a:pt x="1542" y="1758"/>
                    </a:lnTo>
                    <a:lnTo>
                      <a:pt x="1236" y="1814"/>
                    </a:lnTo>
                    <a:lnTo>
                      <a:pt x="941" y="1860"/>
                    </a:lnTo>
                    <a:lnTo>
                      <a:pt x="714" y="1882"/>
                    </a:lnTo>
                    <a:lnTo>
                      <a:pt x="714" y="1882"/>
                    </a:lnTo>
                    <a:lnTo>
                      <a:pt x="533" y="1894"/>
                    </a:lnTo>
                    <a:lnTo>
                      <a:pt x="374" y="1871"/>
                    </a:lnTo>
                    <a:lnTo>
                      <a:pt x="261" y="1837"/>
                    </a:lnTo>
                    <a:lnTo>
                      <a:pt x="170" y="1780"/>
                    </a:lnTo>
                    <a:lnTo>
                      <a:pt x="102" y="1724"/>
                    </a:lnTo>
                    <a:lnTo>
                      <a:pt x="45" y="1656"/>
                    </a:lnTo>
                    <a:lnTo>
                      <a:pt x="23" y="1599"/>
                    </a:lnTo>
                    <a:lnTo>
                      <a:pt x="0" y="1531"/>
                    </a:lnTo>
                    <a:lnTo>
                      <a:pt x="0" y="1531"/>
                    </a:lnTo>
                    <a:lnTo>
                      <a:pt x="0" y="1486"/>
                    </a:lnTo>
                    <a:lnTo>
                      <a:pt x="0" y="1440"/>
                    </a:lnTo>
                    <a:lnTo>
                      <a:pt x="11" y="1395"/>
                    </a:lnTo>
                    <a:lnTo>
                      <a:pt x="34" y="1361"/>
                    </a:lnTo>
                    <a:lnTo>
                      <a:pt x="57" y="1316"/>
                    </a:lnTo>
                    <a:lnTo>
                      <a:pt x="79" y="1282"/>
                    </a:lnTo>
                    <a:lnTo>
                      <a:pt x="113" y="1259"/>
                    </a:lnTo>
                    <a:lnTo>
                      <a:pt x="159" y="1236"/>
                    </a:lnTo>
                    <a:lnTo>
                      <a:pt x="2097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6" name="Google Shape;926;p29"/>
              <p:cNvSpPr/>
              <p:nvPr/>
            </p:nvSpPr>
            <p:spPr>
              <a:xfrm>
                <a:off x="7048393" y="-393448"/>
                <a:ext cx="215383" cy="826667"/>
              </a:xfrm>
              <a:custGeom>
                <a:avLst/>
                <a:gdLst/>
                <a:ahLst/>
                <a:cxnLst/>
                <a:rect l="l" t="t" r="r" b="b"/>
                <a:pathLst>
                  <a:path w="3583" h="13752" extrusionOk="0">
                    <a:moveTo>
                      <a:pt x="3401" y="1"/>
                    </a:moveTo>
                    <a:lnTo>
                      <a:pt x="0" y="1112"/>
                    </a:lnTo>
                    <a:lnTo>
                      <a:pt x="136" y="1882"/>
                    </a:lnTo>
                    <a:lnTo>
                      <a:pt x="284" y="2744"/>
                    </a:lnTo>
                    <a:lnTo>
                      <a:pt x="420" y="3685"/>
                    </a:lnTo>
                    <a:lnTo>
                      <a:pt x="567" y="4671"/>
                    </a:lnTo>
                    <a:lnTo>
                      <a:pt x="850" y="6734"/>
                    </a:lnTo>
                    <a:lnTo>
                      <a:pt x="1111" y="8763"/>
                    </a:lnTo>
                    <a:lnTo>
                      <a:pt x="1338" y="10623"/>
                    </a:lnTo>
                    <a:lnTo>
                      <a:pt x="1519" y="12142"/>
                    </a:lnTo>
                    <a:lnTo>
                      <a:pt x="1678" y="13536"/>
                    </a:lnTo>
                    <a:lnTo>
                      <a:pt x="1780" y="13627"/>
                    </a:lnTo>
                    <a:lnTo>
                      <a:pt x="1882" y="13683"/>
                    </a:lnTo>
                    <a:lnTo>
                      <a:pt x="1984" y="13729"/>
                    </a:lnTo>
                    <a:lnTo>
                      <a:pt x="2075" y="13751"/>
                    </a:lnTo>
                    <a:lnTo>
                      <a:pt x="2245" y="13751"/>
                    </a:lnTo>
                    <a:lnTo>
                      <a:pt x="2324" y="13729"/>
                    </a:lnTo>
                    <a:lnTo>
                      <a:pt x="2392" y="13706"/>
                    </a:lnTo>
                    <a:lnTo>
                      <a:pt x="2460" y="13672"/>
                    </a:lnTo>
                    <a:lnTo>
                      <a:pt x="2517" y="13638"/>
                    </a:lnTo>
                    <a:lnTo>
                      <a:pt x="2607" y="13559"/>
                    </a:lnTo>
                    <a:lnTo>
                      <a:pt x="2664" y="13502"/>
                    </a:lnTo>
                    <a:lnTo>
                      <a:pt x="2675" y="13479"/>
                    </a:lnTo>
                    <a:lnTo>
                      <a:pt x="2732" y="13083"/>
                    </a:lnTo>
                    <a:lnTo>
                      <a:pt x="2880" y="11983"/>
                    </a:lnTo>
                    <a:lnTo>
                      <a:pt x="2982" y="11223"/>
                    </a:lnTo>
                    <a:lnTo>
                      <a:pt x="3084" y="10362"/>
                    </a:lnTo>
                    <a:lnTo>
                      <a:pt x="3186" y="9398"/>
                    </a:lnTo>
                    <a:lnTo>
                      <a:pt x="3288" y="8367"/>
                    </a:lnTo>
                    <a:lnTo>
                      <a:pt x="3378" y="7290"/>
                    </a:lnTo>
                    <a:lnTo>
                      <a:pt x="3469" y="6167"/>
                    </a:lnTo>
                    <a:lnTo>
                      <a:pt x="3526" y="5045"/>
                    </a:lnTo>
                    <a:lnTo>
                      <a:pt x="3571" y="3934"/>
                    </a:lnTo>
                    <a:lnTo>
                      <a:pt x="3582" y="3390"/>
                    </a:lnTo>
                    <a:lnTo>
                      <a:pt x="3582" y="2857"/>
                    </a:lnTo>
                    <a:lnTo>
                      <a:pt x="3571" y="2336"/>
                    </a:lnTo>
                    <a:lnTo>
                      <a:pt x="3560" y="1826"/>
                    </a:lnTo>
                    <a:lnTo>
                      <a:pt x="3537" y="1338"/>
                    </a:lnTo>
                    <a:lnTo>
                      <a:pt x="3503" y="862"/>
                    </a:lnTo>
                    <a:lnTo>
                      <a:pt x="3458" y="420"/>
                    </a:lnTo>
                    <a:lnTo>
                      <a:pt x="3401" y="1"/>
                    </a:lnTo>
                    <a:close/>
                  </a:path>
                </a:pathLst>
              </a:custGeom>
              <a:solidFill>
                <a:srgbClr val="A2716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7" name="Google Shape;927;p29"/>
              <p:cNvSpPr/>
              <p:nvPr/>
            </p:nvSpPr>
            <p:spPr>
              <a:xfrm>
                <a:off x="7048393" y="-393448"/>
                <a:ext cx="215383" cy="826667"/>
              </a:xfrm>
              <a:custGeom>
                <a:avLst/>
                <a:gdLst/>
                <a:ahLst/>
                <a:cxnLst/>
                <a:rect l="l" t="t" r="r" b="b"/>
                <a:pathLst>
                  <a:path w="3583" h="13752" fill="none" extrusionOk="0">
                    <a:moveTo>
                      <a:pt x="3401" y="1"/>
                    </a:moveTo>
                    <a:lnTo>
                      <a:pt x="3401" y="1"/>
                    </a:lnTo>
                    <a:lnTo>
                      <a:pt x="3458" y="420"/>
                    </a:lnTo>
                    <a:lnTo>
                      <a:pt x="3503" y="862"/>
                    </a:lnTo>
                    <a:lnTo>
                      <a:pt x="3537" y="1338"/>
                    </a:lnTo>
                    <a:lnTo>
                      <a:pt x="3560" y="1826"/>
                    </a:lnTo>
                    <a:lnTo>
                      <a:pt x="3571" y="2336"/>
                    </a:lnTo>
                    <a:lnTo>
                      <a:pt x="3582" y="2857"/>
                    </a:lnTo>
                    <a:lnTo>
                      <a:pt x="3582" y="3390"/>
                    </a:lnTo>
                    <a:lnTo>
                      <a:pt x="3571" y="3934"/>
                    </a:lnTo>
                    <a:lnTo>
                      <a:pt x="3526" y="5045"/>
                    </a:lnTo>
                    <a:lnTo>
                      <a:pt x="3469" y="6167"/>
                    </a:lnTo>
                    <a:lnTo>
                      <a:pt x="3378" y="7290"/>
                    </a:lnTo>
                    <a:lnTo>
                      <a:pt x="3288" y="8367"/>
                    </a:lnTo>
                    <a:lnTo>
                      <a:pt x="3186" y="9398"/>
                    </a:lnTo>
                    <a:lnTo>
                      <a:pt x="3084" y="10362"/>
                    </a:lnTo>
                    <a:lnTo>
                      <a:pt x="2982" y="11223"/>
                    </a:lnTo>
                    <a:lnTo>
                      <a:pt x="2880" y="11983"/>
                    </a:lnTo>
                    <a:lnTo>
                      <a:pt x="2732" y="13083"/>
                    </a:lnTo>
                    <a:lnTo>
                      <a:pt x="2675" y="13479"/>
                    </a:lnTo>
                    <a:lnTo>
                      <a:pt x="2675" y="13479"/>
                    </a:lnTo>
                    <a:lnTo>
                      <a:pt x="2664" y="13502"/>
                    </a:lnTo>
                    <a:lnTo>
                      <a:pt x="2607" y="13559"/>
                    </a:lnTo>
                    <a:lnTo>
                      <a:pt x="2517" y="13638"/>
                    </a:lnTo>
                    <a:lnTo>
                      <a:pt x="2460" y="13672"/>
                    </a:lnTo>
                    <a:lnTo>
                      <a:pt x="2392" y="13706"/>
                    </a:lnTo>
                    <a:lnTo>
                      <a:pt x="2324" y="13729"/>
                    </a:lnTo>
                    <a:lnTo>
                      <a:pt x="2245" y="13751"/>
                    </a:lnTo>
                    <a:lnTo>
                      <a:pt x="2165" y="13751"/>
                    </a:lnTo>
                    <a:lnTo>
                      <a:pt x="2075" y="13751"/>
                    </a:lnTo>
                    <a:lnTo>
                      <a:pt x="1984" y="13729"/>
                    </a:lnTo>
                    <a:lnTo>
                      <a:pt x="1882" y="13683"/>
                    </a:lnTo>
                    <a:lnTo>
                      <a:pt x="1780" y="13627"/>
                    </a:lnTo>
                    <a:lnTo>
                      <a:pt x="1678" y="13536"/>
                    </a:lnTo>
                    <a:lnTo>
                      <a:pt x="1678" y="13536"/>
                    </a:lnTo>
                    <a:lnTo>
                      <a:pt x="1519" y="12142"/>
                    </a:lnTo>
                    <a:lnTo>
                      <a:pt x="1338" y="10623"/>
                    </a:lnTo>
                    <a:lnTo>
                      <a:pt x="1111" y="8763"/>
                    </a:lnTo>
                    <a:lnTo>
                      <a:pt x="850" y="6734"/>
                    </a:lnTo>
                    <a:lnTo>
                      <a:pt x="567" y="4671"/>
                    </a:lnTo>
                    <a:lnTo>
                      <a:pt x="420" y="3685"/>
                    </a:lnTo>
                    <a:lnTo>
                      <a:pt x="284" y="2744"/>
                    </a:lnTo>
                    <a:lnTo>
                      <a:pt x="136" y="1882"/>
                    </a:lnTo>
                    <a:lnTo>
                      <a:pt x="0" y="1112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8" name="Google Shape;928;p29"/>
              <p:cNvSpPr/>
              <p:nvPr/>
            </p:nvSpPr>
            <p:spPr>
              <a:xfrm>
                <a:off x="7444955" y="417471"/>
                <a:ext cx="191579" cy="106399"/>
              </a:xfrm>
              <a:custGeom>
                <a:avLst/>
                <a:gdLst/>
                <a:ahLst/>
                <a:cxnLst/>
                <a:rect l="l" t="t" r="r" b="b"/>
                <a:pathLst>
                  <a:path w="3187" h="1770" extrusionOk="0">
                    <a:moveTo>
                      <a:pt x="2824" y="1"/>
                    </a:moveTo>
                    <a:lnTo>
                      <a:pt x="1826" y="148"/>
                    </a:lnTo>
                    <a:lnTo>
                      <a:pt x="160" y="1100"/>
                    </a:lnTo>
                    <a:lnTo>
                      <a:pt x="126" y="1123"/>
                    </a:lnTo>
                    <a:lnTo>
                      <a:pt x="92" y="1146"/>
                    </a:lnTo>
                    <a:lnTo>
                      <a:pt x="57" y="1180"/>
                    </a:lnTo>
                    <a:lnTo>
                      <a:pt x="35" y="1225"/>
                    </a:lnTo>
                    <a:lnTo>
                      <a:pt x="23" y="1259"/>
                    </a:lnTo>
                    <a:lnTo>
                      <a:pt x="12" y="1304"/>
                    </a:lnTo>
                    <a:lnTo>
                      <a:pt x="1" y="1350"/>
                    </a:lnTo>
                    <a:lnTo>
                      <a:pt x="1" y="1395"/>
                    </a:lnTo>
                    <a:lnTo>
                      <a:pt x="23" y="1452"/>
                    </a:lnTo>
                    <a:lnTo>
                      <a:pt x="46" y="1520"/>
                    </a:lnTo>
                    <a:lnTo>
                      <a:pt x="92" y="1588"/>
                    </a:lnTo>
                    <a:lnTo>
                      <a:pt x="160" y="1644"/>
                    </a:lnTo>
                    <a:lnTo>
                      <a:pt x="250" y="1701"/>
                    </a:lnTo>
                    <a:lnTo>
                      <a:pt x="375" y="1746"/>
                    </a:lnTo>
                    <a:lnTo>
                      <a:pt x="522" y="1769"/>
                    </a:lnTo>
                    <a:lnTo>
                      <a:pt x="704" y="1769"/>
                    </a:lnTo>
                    <a:lnTo>
                      <a:pt x="942" y="1746"/>
                    </a:lnTo>
                    <a:lnTo>
                      <a:pt x="1225" y="1712"/>
                    </a:lnTo>
                    <a:lnTo>
                      <a:pt x="1543" y="1656"/>
                    </a:lnTo>
                    <a:lnTo>
                      <a:pt x="1860" y="1599"/>
                    </a:lnTo>
                    <a:lnTo>
                      <a:pt x="2177" y="1542"/>
                    </a:lnTo>
                    <a:lnTo>
                      <a:pt x="2449" y="1474"/>
                    </a:lnTo>
                    <a:lnTo>
                      <a:pt x="2676" y="1418"/>
                    </a:lnTo>
                    <a:lnTo>
                      <a:pt x="2812" y="1361"/>
                    </a:lnTo>
                    <a:lnTo>
                      <a:pt x="2914" y="1316"/>
                    </a:lnTo>
                    <a:lnTo>
                      <a:pt x="2994" y="1259"/>
                    </a:lnTo>
                    <a:lnTo>
                      <a:pt x="3062" y="1191"/>
                    </a:lnTo>
                    <a:lnTo>
                      <a:pt x="3118" y="1123"/>
                    </a:lnTo>
                    <a:lnTo>
                      <a:pt x="3164" y="1055"/>
                    </a:lnTo>
                    <a:lnTo>
                      <a:pt x="3175" y="976"/>
                    </a:lnTo>
                    <a:lnTo>
                      <a:pt x="3186" y="896"/>
                    </a:lnTo>
                    <a:lnTo>
                      <a:pt x="3164" y="828"/>
                    </a:lnTo>
                    <a:lnTo>
                      <a:pt x="282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9" name="Google Shape;929;p29"/>
              <p:cNvSpPr/>
              <p:nvPr/>
            </p:nvSpPr>
            <p:spPr>
              <a:xfrm>
                <a:off x="7444955" y="417471"/>
                <a:ext cx="191579" cy="106399"/>
              </a:xfrm>
              <a:custGeom>
                <a:avLst/>
                <a:gdLst/>
                <a:ahLst/>
                <a:cxnLst/>
                <a:rect l="l" t="t" r="r" b="b"/>
                <a:pathLst>
                  <a:path w="3187" h="1770" fill="none" extrusionOk="0">
                    <a:moveTo>
                      <a:pt x="2824" y="1"/>
                    </a:moveTo>
                    <a:lnTo>
                      <a:pt x="3164" y="828"/>
                    </a:lnTo>
                    <a:lnTo>
                      <a:pt x="3164" y="828"/>
                    </a:lnTo>
                    <a:lnTo>
                      <a:pt x="3186" y="896"/>
                    </a:lnTo>
                    <a:lnTo>
                      <a:pt x="3175" y="976"/>
                    </a:lnTo>
                    <a:lnTo>
                      <a:pt x="3164" y="1055"/>
                    </a:lnTo>
                    <a:lnTo>
                      <a:pt x="3118" y="1123"/>
                    </a:lnTo>
                    <a:lnTo>
                      <a:pt x="3062" y="1191"/>
                    </a:lnTo>
                    <a:lnTo>
                      <a:pt x="2994" y="1259"/>
                    </a:lnTo>
                    <a:lnTo>
                      <a:pt x="2914" y="1316"/>
                    </a:lnTo>
                    <a:lnTo>
                      <a:pt x="2812" y="1361"/>
                    </a:lnTo>
                    <a:lnTo>
                      <a:pt x="2812" y="1361"/>
                    </a:lnTo>
                    <a:lnTo>
                      <a:pt x="2676" y="1418"/>
                    </a:lnTo>
                    <a:lnTo>
                      <a:pt x="2449" y="1474"/>
                    </a:lnTo>
                    <a:lnTo>
                      <a:pt x="2177" y="1542"/>
                    </a:lnTo>
                    <a:lnTo>
                      <a:pt x="1860" y="1599"/>
                    </a:lnTo>
                    <a:lnTo>
                      <a:pt x="1543" y="1656"/>
                    </a:lnTo>
                    <a:lnTo>
                      <a:pt x="1225" y="1712"/>
                    </a:lnTo>
                    <a:lnTo>
                      <a:pt x="942" y="1746"/>
                    </a:lnTo>
                    <a:lnTo>
                      <a:pt x="704" y="1769"/>
                    </a:lnTo>
                    <a:lnTo>
                      <a:pt x="704" y="1769"/>
                    </a:lnTo>
                    <a:lnTo>
                      <a:pt x="522" y="1769"/>
                    </a:lnTo>
                    <a:lnTo>
                      <a:pt x="375" y="1746"/>
                    </a:lnTo>
                    <a:lnTo>
                      <a:pt x="250" y="1701"/>
                    </a:lnTo>
                    <a:lnTo>
                      <a:pt x="160" y="1644"/>
                    </a:lnTo>
                    <a:lnTo>
                      <a:pt x="92" y="1588"/>
                    </a:lnTo>
                    <a:lnTo>
                      <a:pt x="46" y="1520"/>
                    </a:lnTo>
                    <a:lnTo>
                      <a:pt x="23" y="1452"/>
                    </a:lnTo>
                    <a:lnTo>
                      <a:pt x="1" y="1395"/>
                    </a:lnTo>
                    <a:lnTo>
                      <a:pt x="1" y="1395"/>
                    </a:lnTo>
                    <a:lnTo>
                      <a:pt x="1" y="1350"/>
                    </a:lnTo>
                    <a:lnTo>
                      <a:pt x="12" y="1304"/>
                    </a:lnTo>
                    <a:lnTo>
                      <a:pt x="23" y="1259"/>
                    </a:lnTo>
                    <a:lnTo>
                      <a:pt x="35" y="1225"/>
                    </a:lnTo>
                    <a:lnTo>
                      <a:pt x="57" y="1180"/>
                    </a:lnTo>
                    <a:lnTo>
                      <a:pt x="92" y="1146"/>
                    </a:lnTo>
                    <a:lnTo>
                      <a:pt x="126" y="1123"/>
                    </a:lnTo>
                    <a:lnTo>
                      <a:pt x="160" y="1100"/>
                    </a:lnTo>
                    <a:lnTo>
                      <a:pt x="1826" y="148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0" name="Google Shape;930;p29"/>
              <p:cNvSpPr/>
              <p:nvPr/>
            </p:nvSpPr>
            <p:spPr>
              <a:xfrm>
                <a:off x="7395242" y="-393448"/>
                <a:ext cx="231734" cy="830094"/>
              </a:xfrm>
              <a:custGeom>
                <a:avLst/>
                <a:gdLst/>
                <a:ahLst/>
                <a:cxnLst/>
                <a:rect l="l" t="t" r="r" b="b"/>
                <a:pathLst>
                  <a:path w="3855" h="13809" extrusionOk="0">
                    <a:moveTo>
                      <a:pt x="3299" y="1"/>
                    </a:moveTo>
                    <a:lnTo>
                      <a:pt x="0" y="1372"/>
                    </a:lnTo>
                    <a:lnTo>
                      <a:pt x="193" y="2132"/>
                    </a:lnTo>
                    <a:lnTo>
                      <a:pt x="408" y="2982"/>
                    </a:lnTo>
                    <a:lnTo>
                      <a:pt x="624" y="3912"/>
                    </a:lnTo>
                    <a:lnTo>
                      <a:pt x="839" y="4887"/>
                    </a:lnTo>
                    <a:lnTo>
                      <a:pt x="1281" y="6916"/>
                    </a:lnTo>
                    <a:lnTo>
                      <a:pt x="1712" y="8922"/>
                    </a:lnTo>
                    <a:lnTo>
                      <a:pt x="2086" y="10747"/>
                    </a:lnTo>
                    <a:lnTo>
                      <a:pt x="2381" y="12255"/>
                    </a:lnTo>
                    <a:lnTo>
                      <a:pt x="2653" y="13638"/>
                    </a:lnTo>
                    <a:lnTo>
                      <a:pt x="2766" y="13706"/>
                    </a:lnTo>
                    <a:lnTo>
                      <a:pt x="2880" y="13763"/>
                    </a:lnTo>
                    <a:lnTo>
                      <a:pt x="2982" y="13797"/>
                    </a:lnTo>
                    <a:lnTo>
                      <a:pt x="3072" y="13808"/>
                    </a:lnTo>
                    <a:lnTo>
                      <a:pt x="3163" y="13808"/>
                    </a:lnTo>
                    <a:lnTo>
                      <a:pt x="3242" y="13797"/>
                    </a:lnTo>
                    <a:lnTo>
                      <a:pt x="3322" y="13774"/>
                    </a:lnTo>
                    <a:lnTo>
                      <a:pt x="3390" y="13740"/>
                    </a:lnTo>
                    <a:lnTo>
                      <a:pt x="3446" y="13706"/>
                    </a:lnTo>
                    <a:lnTo>
                      <a:pt x="3503" y="13661"/>
                    </a:lnTo>
                    <a:lnTo>
                      <a:pt x="3583" y="13581"/>
                    </a:lnTo>
                    <a:lnTo>
                      <a:pt x="3628" y="13525"/>
                    </a:lnTo>
                    <a:lnTo>
                      <a:pt x="3651" y="13491"/>
                    </a:lnTo>
                    <a:lnTo>
                      <a:pt x="3673" y="13094"/>
                    </a:lnTo>
                    <a:lnTo>
                      <a:pt x="3741" y="11983"/>
                    </a:lnTo>
                    <a:lnTo>
                      <a:pt x="3775" y="11223"/>
                    </a:lnTo>
                    <a:lnTo>
                      <a:pt x="3809" y="10351"/>
                    </a:lnTo>
                    <a:lnTo>
                      <a:pt x="3832" y="9387"/>
                    </a:lnTo>
                    <a:lnTo>
                      <a:pt x="3855" y="8344"/>
                    </a:lnTo>
                    <a:lnTo>
                      <a:pt x="3855" y="7267"/>
                    </a:lnTo>
                    <a:lnTo>
                      <a:pt x="3855" y="6145"/>
                    </a:lnTo>
                    <a:lnTo>
                      <a:pt x="3821" y="5023"/>
                    </a:lnTo>
                    <a:lnTo>
                      <a:pt x="3775" y="3912"/>
                    </a:lnTo>
                    <a:lnTo>
                      <a:pt x="3741" y="3367"/>
                    </a:lnTo>
                    <a:lnTo>
                      <a:pt x="3707" y="2835"/>
                    </a:lnTo>
                    <a:lnTo>
                      <a:pt x="3651" y="2313"/>
                    </a:lnTo>
                    <a:lnTo>
                      <a:pt x="3605" y="1803"/>
                    </a:lnTo>
                    <a:lnTo>
                      <a:pt x="3537" y="1316"/>
                    </a:lnTo>
                    <a:lnTo>
                      <a:pt x="3469" y="862"/>
                    </a:lnTo>
                    <a:lnTo>
                      <a:pt x="3390" y="420"/>
                    </a:lnTo>
                    <a:lnTo>
                      <a:pt x="3299" y="1"/>
                    </a:lnTo>
                    <a:close/>
                  </a:path>
                </a:pathLst>
              </a:custGeom>
              <a:solidFill>
                <a:srgbClr val="A2716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1" name="Google Shape;931;p29"/>
              <p:cNvSpPr/>
              <p:nvPr/>
            </p:nvSpPr>
            <p:spPr>
              <a:xfrm>
                <a:off x="7395242" y="-393448"/>
                <a:ext cx="231734" cy="830094"/>
              </a:xfrm>
              <a:custGeom>
                <a:avLst/>
                <a:gdLst/>
                <a:ahLst/>
                <a:cxnLst/>
                <a:rect l="l" t="t" r="r" b="b"/>
                <a:pathLst>
                  <a:path w="3855" h="13809" fill="none" extrusionOk="0">
                    <a:moveTo>
                      <a:pt x="3299" y="1"/>
                    </a:moveTo>
                    <a:lnTo>
                      <a:pt x="3299" y="1"/>
                    </a:lnTo>
                    <a:lnTo>
                      <a:pt x="3390" y="420"/>
                    </a:lnTo>
                    <a:lnTo>
                      <a:pt x="3469" y="862"/>
                    </a:lnTo>
                    <a:lnTo>
                      <a:pt x="3537" y="1316"/>
                    </a:lnTo>
                    <a:lnTo>
                      <a:pt x="3605" y="1803"/>
                    </a:lnTo>
                    <a:lnTo>
                      <a:pt x="3651" y="2313"/>
                    </a:lnTo>
                    <a:lnTo>
                      <a:pt x="3707" y="2835"/>
                    </a:lnTo>
                    <a:lnTo>
                      <a:pt x="3741" y="3367"/>
                    </a:lnTo>
                    <a:lnTo>
                      <a:pt x="3775" y="3912"/>
                    </a:lnTo>
                    <a:lnTo>
                      <a:pt x="3821" y="5023"/>
                    </a:lnTo>
                    <a:lnTo>
                      <a:pt x="3855" y="6145"/>
                    </a:lnTo>
                    <a:lnTo>
                      <a:pt x="3855" y="7267"/>
                    </a:lnTo>
                    <a:lnTo>
                      <a:pt x="3855" y="8344"/>
                    </a:lnTo>
                    <a:lnTo>
                      <a:pt x="3832" y="9387"/>
                    </a:lnTo>
                    <a:lnTo>
                      <a:pt x="3809" y="10351"/>
                    </a:lnTo>
                    <a:lnTo>
                      <a:pt x="3775" y="11223"/>
                    </a:lnTo>
                    <a:lnTo>
                      <a:pt x="3741" y="11983"/>
                    </a:lnTo>
                    <a:lnTo>
                      <a:pt x="3673" y="13094"/>
                    </a:lnTo>
                    <a:lnTo>
                      <a:pt x="3651" y="13491"/>
                    </a:lnTo>
                    <a:lnTo>
                      <a:pt x="3651" y="13491"/>
                    </a:lnTo>
                    <a:lnTo>
                      <a:pt x="3628" y="13525"/>
                    </a:lnTo>
                    <a:lnTo>
                      <a:pt x="3583" y="13581"/>
                    </a:lnTo>
                    <a:lnTo>
                      <a:pt x="3503" y="13661"/>
                    </a:lnTo>
                    <a:lnTo>
                      <a:pt x="3446" y="13706"/>
                    </a:lnTo>
                    <a:lnTo>
                      <a:pt x="3390" y="13740"/>
                    </a:lnTo>
                    <a:lnTo>
                      <a:pt x="3322" y="13774"/>
                    </a:lnTo>
                    <a:lnTo>
                      <a:pt x="3242" y="13797"/>
                    </a:lnTo>
                    <a:lnTo>
                      <a:pt x="3163" y="13808"/>
                    </a:lnTo>
                    <a:lnTo>
                      <a:pt x="3072" y="13808"/>
                    </a:lnTo>
                    <a:lnTo>
                      <a:pt x="2982" y="13797"/>
                    </a:lnTo>
                    <a:lnTo>
                      <a:pt x="2880" y="13763"/>
                    </a:lnTo>
                    <a:lnTo>
                      <a:pt x="2766" y="13706"/>
                    </a:lnTo>
                    <a:lnTo>
                      <a:pt x="2653" y="13638"/>
                    </a:lnTo>
                    <a:lnTo>
                      <a:pt x="2653" y="13638"/>
                    </a:lnTo>
                    <a:lnTo>
                      <a:pt x="2381" y="12255"/>
                    </a:lnTo>
                    <a:lnTo>
                      <a:pt x="2086" y="10747"/>
                    </a:lnTo>
                    <a:lnTo>
                      <a:pt x="1712" y="8922"/>
                    </a:lnTo>
                    <a:lnTo>
                      <a:pt x="1281" y="6916"/>
                    </a:lnTo>
                    <a:lnTo>
                      <a:pt x="839" y="4887"/>
                    </a:lnTo>
                    <a:lnTo>
                      <a:pt x="624" y="3912"/>
                    </a:lnTo>
                    <a:lnTo>
                      <a:pt x="408" y="2982"/>
                    </a:lnTo>
                    <a:lnTo>
                      <a:pt x="193" y="2132"/>
                    </a:lnTo>
                    <a:lnTo>
                      <a:pt x="0" y="1372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2" name="Google Shape;932;p29"/>
              <p:cNvSpPr/>
              <p:nvPr/>
            </p:nvSpPr>
            <p:spPr>
              <a:xfrm>
                <a:off x="6967963" y="-1667054"/>
                <a:ext cx="152025" cy="227646"/>
              </a:xfrm>
              <a:custGeom>
                <a:avLst/>
                <a:gdLst/>
                <a:ahLst/>
                <a:cxnLst/>
                <a:rect l="l" t="t" r="r" b="b"/>
                <a:pathLst>
                  <a:path w="2529" h="3787" extrusionOk="0">
                    <a:moveTo>
                      <a:pt x="488" y="0"/>
                    </a:moveTo>
                    <a:lnTo>
                      <a:pt x="397" y="12"/>
                    </a:lnTo>
                    <a:lnTo>
                      <a:pt x="307" y="34"/>
                    </a:lnTo>
                    <a:lnTo>
                      <a:pt x="227" y="80"/>
                    </a:lnTo>
                    <a:lnTo>
                      <a:pt x="159" y="136"/>
                    </a:lnTo>
                    <a:lnTo>
                      <a:pt x="114" y="182"/>
                    </a:lnTo>
                    <a:lnTo>
                      <a:pt x="91" y="227"/>
                    </a:lnTo>
                    <a:lnTo>
                      <a:pt x="34" y="329"/>
                    </a:lnTo>
                    <a:lnTo>
                      <a:pt x="12" y="442"/>
                    </a:lnTo>
                    <a:lnTo>
                      <a:pt x="0" y="556"/>
                    </a:lnTo>
                    <a:lnTo>
                      <a:pt x="12" y="680"/>
                    </a:lnTo>
                    <a:lnTo>
                      <a:pt x="34" y="794"/>
                    </a:lnTo>
                    <a:lnTo>
                      <a:pt x="57" y="907"/>
                    </a:lnTo>
                    <a:lnTo>
                      <a:pt x="103" y="1020"/>
                    </a:lnTo>
                    <a:lnTo>
                      <a:pt x="193" y="1247"/>
                    </a:lnTo>
                    <a:lnTo>
                      <a:pt x="318" y="1451"/>
                    </a:lnTo>
                    <a:lnTo>
                      <a:pt x="635" y="2007"/>
                    </a:lnTo>
                    <a:lnTo>
                      <a:pt x="975" y="2540"/>
                    </a:lnTo>
                    <a:lnTo>
                      <a:pt x="1338" y="3061"/>
                    </a:lnTo>
                    <a:lnTo>
                      <a:pt x="1712" y="3571"/>
                    </a:lnTo>
                    <a:lnTo>
                      <a:pt x="1769" y="3650"/>
                    </a:lnTo>
                    <a:lnTo>
                      <a:pt x="1837" y="3718"/>
                    </a:lnTo>
                    <a:lnTo>
                      <a:pt x="1882" y="3741"/>
                    </a:lnTo>
                    <a:lnTo>
                      <a:pt x="1916" y="3764"/>
                    </a:lnTo>
                    <a:lnTo>
                      <a:pt x="1962" y="3775"/>
                    </a:lnTo>
                    <a:lnTo>
                      <a:pt x="2007" y="3786"/>
                    </a:lnTo>
                    <a:lnTo>
                      <a:pt x="2528" y="3684"/>
                    </a:lnTo>
                    <a:lnTo>
                      <a:pt x="2438" y="2528"/>
                    </a:lnTo>
                    <a:lnTo>
                      <a:pt x="2426" y="2324"/>
                    </a:lnTo>
                    <a:lnTo>
                      <a:pt x="2404" y="2131"/>
                    </a:lnTo>
                    <a:lnTo>
                      <a:pt x="2370" y="1939"/>
                    </a:lnTo>
                    <a:lnTo>
                      <a:pt x="2324" y="1746"/>
                    </a:lnTo>
                    <a:lnTo>
                      <a:pt x="2279" y="1621"/>
                    </a:lnTo>
                    <a:lnTo>
                      <a:pt x="2234" y="1497"/>
                    </a:lnTo>
                    <a:lnTo>
                      <a:pt x="2177" y="1383"/>
                    </a:lnTo>
                    <a:lnTo>
                      <a:pt x="2109" y="1270"/>
                    </a:lnTo>
                    <a:lnTo>
                      <a:pt x="1973" y="1054"/>
                    </a:lnTo>
                    <a:lnTo>
                      <a:pt x="1814" y="839"/>
                    </a:lnTo>
                    <a:lnTo>
                      <a:pt x="1610" y="601"/>
                    </a:lnTo>
                    <a:lnTo>
                      <a:pt x="1497" y="488"/>
                    </a:lnTo>
                    <a:lnTo>
                      <a:pt x="1384" y="386"/>
                    </a:lnTo>
                    <a:lnTo>
                      <a:pt x="1270" y="284"/>
                    </a:lnTo>
                    <a:lnTo>
                      <a:pt x="1145" y="204"/>
                    </a:lnTo>
                    <a:lnTo>
                      <a:pt x="1009" y="125"/>
                    </a:lnTo>
                    <a:lnTo>
                      <a:pt x="873" y="57"/>
                    </a:lnTo>
                    <a:lnTo>
                      <a:pt x="783" y="34"/>
                    </a:lnTo>
                    <a:lnTo>
                      <a:pt x="681" y="12"/>
                    </a:lnTo>
                    <a:lnTo>
                      <a:pt x="590" y="0"/>
                    </a:lnTo>
                    <a:close/>
                  </a:path>
                </a:pathLst>
              </a:custGeom>
              <a:solidFill>
                <a:srgbClr val="A2716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3" name="Google Shape;933;p29"/>
              <p:cNvSpPr/>
              <p:nvPr/>
            </p:nvSpPr>
            <p:spPr>
              <a:xfrm>
                <a:off x="7052481" y="-1474212"/>
                <a:ext cx="313487" cy="459320"/>
              </a:xfrm>
              <a:custGeom>
                <a:avLst/>
                <a:gdLst/>
                <a:ahLst/>
                <a:cxnLst/>
                <a:rect l="l" t="t" r="r" b="b"/>
                <a:pathLst>
                  <a:path w="5215" h="7641" extrusionOk="0">
                    <a:moveTo>
                      <a:pt x="1032" y="0"/>
                    </a:moveTo>
                    <a:lnTo>
                      <a:pt x="0" y="442"/>
                    </a:lnTo>
                    <a:lnTo>
                      <a:pt x="80" y="749"/>
                    </a:lnTo>
                    <a:lnTo>
                      <a:pt x="295" y="1553"/>
                    </a:lnTo>
                    <a:lnTo>
                      <a:pt x="454" y="2098"/>
                    </a:lnTo>
                    <a:lnTo>
                      <a:pt x="635" y="2698"/>
                    </a:lnTo>
                    <a:lnTo>
                      <a:pt x="839" y="3345"/>
                    </a:lnTo>
                    <a:lnTo>
                      <a:pt x="1066" y="4013"/>
                    </a:lnTo>
                    <a:lnTo>
                      <a:pt x="1304" y="4682"/>
                    </a:lnTo>
                    <a:lnTo>
                      <a:pt x="1553" y="5340"/>
                    </a:lnTo>
                    <a:lnTo>
                      <a:pt x="1689" y="5646"/>
                    </a:lnTo>
                    <a:lnTo>
                      <a:pt x="1814" y="5941"/>
                    </a:lnTo>
                    <a:lnTo>
                      <a:pt x="1950" y="6224"/>
                    </a:lnTo>
                    <a:lnTo>
                      <a:pt x="2086" y="6496"/>
                    </a:lnTo>
                    <a:lnTo>
                      <a:pt x="2222" y="6734"/>
                    </a:lnTo>
                    <a:lnTo>
                      <a:pt x="2358" y="6949"/>
                    </a:lnTo>
                    <a:lnTo>
                      <a:pt x="2494" y="7154"/>
                    </a:lnTo>
                    <a:lnTo>
                      <a:pt x="2630" y="7312"/>
                    </a:lnTo>
                    <a:lnTo>
                      <a:pt x="2766" y="7448"/>
                    </a:lnTo>
                    <a:lnTo>
                      <a:pt x="2891" y="7550"/>
                    </a:lnTo>
                    <a:lnTo>
                      <a:pt x="2959" y="7584"/>
                    </a:lnTo>
                    <a:lnTo>
                      <a:pt x="3027" y="7618"/>
                    </a:lnTo>
                    <a:lnTo>
                      <a:pt x="3095" y="7630"/>
                    </a:lnTo>
                    <a:lnTo>
                      <a:pt x="3152" y="7641"/>
                    </a:lnTo>
                    <a:lnTo>
                      <a:pt x="3276" y="7641"/>
                    </a:lnTo>
                    <a:lnTo>
                      <a:pt x="3401" y="7630"/>
                    </a:lnTo>
                    <a:lnTo>
                      <a:pt x="3526" y="7607"/>
                    </a:lnTo>
                    <a:lnTo>
                      <a:pt x="3639" y="7573"/>
                    </a:lnTo>
                    <a:lnTo>
                      <a:pt x="3741" y="7528"/>
                    </a:lnTo>
                    <a:lnTo>
                      <a:pt x="3854" y="7482"/>
                    </a:lnTo>
                    <a:lnTo>
                      <a:pt x="3957" y="7414"/>
                    </a:lnTo>
                    <a:lnTo>
                      <a:pt x="4047" y="7346"/>
                    </a:lnTo>
                    <a:lnTo>
                      <a:pt x="4149" y="7278"/>
                    </a:lnTo>
                    <a:lnTo>
                      <a:pt x="4240" y="7199"/>
                    </a:lnTo>
                    <a:lnTo>
                      <a:pt x="4410" y="7017"/>
                    </a:lnTo>
                    <a:lnTo>
                      <a:pt x="4557" y="6836"/>
                    </a:lnTo>
                    <a:lnTo>
                      <a:pt x="4693" y="6643"/>
                    </a:lnTo>
                    <a:lnTo>
                      <a:pt x="4818" y="6451"/>
                    </a:lnTo>
                    <a:lnTo>
                      <a:pt x="4920" y="6258"/>
                    </a:lnTo>
                    <a:lnTo>
                      <a:pt x="5011" y="6088"/>
                    </a:lnTo>
                    <a:lnTo>
                      <a:pt x="5079" y="5929"/>
                    </a:lnTo>
                    <a:lnTo>
                      <a:pt x="5181" y="5691"/>
                    </a:lnTo>
                    <a:lnTo>
                      <a:pt x="5215" y="5600"/>
                    </a:lnTo>
                    <a:lnTo>
                      <a:pt x="1032" y="0"/>
                    </a:lnTo>
                    <a:close/>
                  </a:path>
                </a:pathLst>
              </a:custGeom>
              <a:solidFill>
                <a:srgbClr val="A2716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4" name="Google Shape;934;p29"/>
              <p:cNvSpPr/>
              <p:nvPr/>
            </p:nvSpPr>
            <p:spPr>
              <a:xfrm>
                <a:off x="7052481" y="-1474212"/>
                <a:ext cx="313487" cy="459320"/>
              </a:xfrm>
              <a:custGeom>
                <a:avLst/>
                <a:gdLst/>
                <a:ahLst/>
                <a:cxnLst/>
                <a:rect l="l" t="t" r="r" b="b"/>
                <a:pathLst>
                  <a:path w="5215" h="7641" fill="none" extrusionOk="0">
                    <a:moveTo>
                      <a:pt x="1032" y="0"/>
                    </a:moveTo>
                    <a:lnTo>
                      <a:pt x="5215" y="5600"/>
                    </a:lnTo>
                    <a:lnTo>
                      <a:pt x="5215" y="5600"/>
                    </a:lnTo>
                    <a:lnTo>
                      <a:pt x="5181" y="5691"/>
                    </a:lnTo>
                    <a:lnTo>
                      <a:pt x="5079" y="5929"/>
                    </a:lnTo>
                    <a:lnTo>
                      <a:pt x="5011" y="6088"/>
                    </a:lnTo>
                    <a:lnTo>
                      <a:pt x="4920" y="6258"/>
                    </a:lnTo>
                    <a:lnTo>
                      <a:pt x="4818" y="6451"/>
                    </a:lnTo>
                    <a:lnTo>
                      <a:pt x="4693" y="6643"/>
                    </a:lnTo>
                    <a:lnTo>
                      <a:pt x="4557" y="6836"/>
                    </a:lnTo>
                    <a:lnTo>
                      <a:pt x="4410" y="7017"/>
                    </a:lnTo>
                    <a:lnTo>
                      <a:pt x="4240" y="7199"/>
                    </a:lnTo>
                    <a:lnTo>
                      <a:pt x="4149" y="7278"/>
                    </a:lnTo>
                    <a:lnTo>
                      <a:pt x="4047" y="7346"/>
                    </a:lnTo>
                    <a:lnTo>
                      <a:pt x="3957" y="7414"/>
                    </a:lnTo>
                    <a:lnTo>
                      <a:pt x="3854" y="7482"/>
                    </a:lnTo>
                    <a:lnTo>
                      <a:pt x="3741" y="7528"/>
                    </a:lnTo>
                    <a:lnTo>
                      <a:pt x="3639" y="7573"/>
                    </a:lnTo>
                    <a:lnTo>
                      <a:pt x="3526" y="7607"/>
                    </a:lnTo>
                    <a:lnTo>
                      <a:pt x="3401" y="7630"/>
                    </a:lnTo>
                    <a:lnTo>
                      <a:pt x="3276" y="7641"/>
                    </a:lnTo>
                    <a:lnTo>
                      <a:pt x="3152" y="7641"/>
                    </a:lnTo>
                    <a:lnTo>
                      <a:pt x="3152" y="7641"/>
                    </a:lnTo>
                    <a:lnTo>
                      <a:pt x="3095" y="7630"/>
                    </a:lnTo>
                    <a:lnTo>
                      <a:pt x="3027" y="7618"/>
                    </a:lnTo>
                    <a:lnTo>
                      <a:pt x="2959" y="7584"/>
                    </a:lnTo>
                    <a:lnTo>
                      <a:pt x="2891" y="7550"/>
                    </a:lnTo>
                    <a:lnTo>
                      <a:pt x="2766" y="7448"/>
                    </a:lnTo>
                    <a:lnTo>
                      <a:pt x="2630" y="7312"/>
                    </a:lnTo>
                    <a:lnTo>
                      <a:pt x="2494" y="7154"/>
                    </a:lnTo>
                    <a:lnTo>
                      <a:pt x="2358" y="6949"/>
                    </a:lnTo>
                    <a:lnTo>
                      <a:pt x="2222" y="6734"/>
                    </a:lnTo>
                    <a:lnTo>
                      <a:pt x="2086" y="6496"/>
                    </a:lnTo>
                    <a:lnTo>
                      <a:pt x="1950" y="6224"/>
                    </a:lnTo>
                    <a:lnTo>
                      <a:pt x="1814" y="5941"/>
                    </a:lnTo>
                    <a:lnTo>
                      <a:pt x="1689" y="5646"/>
                    </a:lnTo>
                    <a:lnTo>
                      <a:pt x="1553" y="5340"/>
                    </a:lnTo>
                    <a:lnTo>
                      <a:pt x="1304" y="4682"/>
                    </a:lnTo>
                    <a:lnTo>
                      <a:pt x="1066" y="4013"/>
                    </a:lnTo>
                    <a:lnTo>
                      <a:pt x="839" y="3345"/>
                    </a:lnTo>
                    <a:lnTo>
                      <a:pt x="635" y="2698"/>
                    </a:lnTo>
                    <a:lnTo>
                      <a:pt x="454" y="2098"/>
                    </a:lnTo>
                    <a:lnTo>
                      <a:pt x="295" y="1553"/>
                    </a:lnTo>
                    <a:lnTo>
                      <a:pt x="80" y="749"/>
                    </a:lnTo>
                    <a:lnTo>
                      <a:pt x="0" y="442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5" name="Google Shape;935;p29"/>
              <p:cNvSpPr/>
              <p:nvPr/>
            </p:nvSpPr>
            <p:spPr>
              <a:xfrm>
                <a:off x="7217369" y="-1483109"/>
                <a:ext cx="385742" cy="473025"/>
              </a:xfrm>
              <a:custGeom>
                <a:avLst/>
                <a:gdLst/>
                <a:ahLst/>
                <a:cxnLst/>
                <a:rect l="l" t="t" r="r" b="b"/>
                <a:pathLst>
                  <a:path w="6417" h="7869" extrusionOk="0">
                    <a:moveTo>
                      <a:pt x="3424" y="1"/>
                    </a:moveTo>
                    <a:lnTo>
                      <a:pt x="3220" y="307"/>
                    </a:lnTo>
                    <a:lnTo>
                      <a:pt x="2699" y="1112"/>
                    </a:lnTo>
                    <a:lnTo>
                      <a:pt x="2358" y="1656"/>
                    </a:lnTo>
                    <a:lnTo>
                      <a:pt x="1984" y="2280"/>
                    </a:lnTo>
                    <a:lnTo>
                      <a:pt x="1610" y="2937"/>
                    </a:lnTo>
                    <a:lnTo>
                      <a:pt x="1225" y="3629"/>
                    </a:lnTo>
                    <a:lnTo>
                      <a:pt x="873" y="4320"/>
                    </a:lnTo>
                    <a:lnTo>
                      <a:pt x="715" y="4671"/>
                    </a:lnTo>
                    <a:lnTo>
                      <a:pt x="556" y="5012"/>
                    </a:lnTo>
                    <a:lnTo>
                      <a:pt x="420" y="5340"/>
                    </a:lnTo>
                    <a:lnTo>
                      <a:pt x="295" y="5669"/>
                    </a:lnTo>
                    <a:lnTo>
                      <a:pt x="193" y="5975"/>
                    </a:lnTo>
                    <a:lnTo>
                      <a:pt x="103" y="6270"/>
                    </a:lnTo>
                    <a:lnTo>
                      <a:pt x="46" y="6553"/>
                    </a:lnTo>
                    <a:lnTo>
                      <a:pt x="12" y="6803"/>
                    </a:lnTo>
                    <a:lnTo>
                      <a:pt x="1" y="7041"/>
                    </a:lnTo>
                    <a:lnTo>
                      <a:pt x="1" y="7154"/>
                    </a:lnTo>
                    <a:lnTo>
                      <a:pt x="12" y="7256"/>
                    </a:lnTo>
                    <a:lnTo>
                      <a:pt x="35" y="7347"/>
                    </a:lnTo>
                    <a:lnTo>
                      <a:pt x="57" y="7438"/>
                    </a:lnTo>
                    <a:lnTo>
                      <a:pt x="103" y="7517"/>
                    </a:lnTo>
                    <a:lnTo>
                      <a:pt x="148" y="7585"/>
                    </a:lnTo>
                    <a:lnTo>
                      <a:pt x="193" y="7653"/>
                    </a:lnTo>
                    <a:lnTo>
                      <a:pt x="261" y="7710"/>
                    </a:lnTo>
                    <a:lnTo>
                      <a:pt x="329" y="7755"/>
                    </a:lnTo>
                    <a:lnTo>
                      <a:pt x="409" y="7789"/>
                    </a:lnTo>
                    <a:lnTo>
                      <a:pt x="499" y="7823"/>
                    </a:lnTo>
                    <a:lnTo>
                      <a:pt x="590" y="7846"/>
                    </a:lnTo>
                    <a:lnTo>
                      <a:pt x="681" y="7857"/>
                    </a:lnTo>
                    <a:lnTo>
                      <a:pt x="783" y="7868"/>
                    </a:lnTo>
                    <a:lnTo>
                      <a:pt x="987" y="7868"/>
                    </a:lnTo>
                    <a:lnTo>
                      <a:pt x="1202" y="7834"/>
                    </a:lnTo>
                    <a:lnTo>
                      <a:pt x="1418" y="7789"/>
                    </a:lnTo>
                    <a:lnTo>
                      <a:pt x="1644" y="7721"/>
                    </a:lnTo>
                    <a:lnTo>
                      <a:pt x="1882" y="7630"/>
                    </a:lnTo>
                    <a:lnTo>
                      <a:pt x="2120" y="7517"/>
                    </a:lnTo>
                    <a:lnTo>
                      <a:pt x="2370" y="7392"/>
                    </a:lnTo>
                    <a:lnTo>
                      <a:pt x="2619" y="7256"/>
                    </a:lnTo>
                    <a:lnTo>
                      <a:pt x="2869" y="7109"/>
                    </a:lnTo>
                    <a:lnTo>
                      <a:pt x="3118" y="6939"/>
                    </a:lnTo>
                    <a:lnTo>
                      <a:pt x="3367" y="6769"/>
                    </a:lnTo>
                    <a:lnTo>
                      <a:pt x="3617" y="6599"/>
                    </a:lnTo>
                    <a:lnTo>
                      <a:pt x="4104" y="6225"/>
                    </a:lnTo>
                    <a:lnTo>
                      <a:pt x="4569" y="5850"/>
                    </a:lnTo>
                    <a:lnTo>
                      <a:pt x="5000" y="5476"/>
                    </a:lnTo>
                    <a:lnTo>
                      <a:pt x="5397" y="5114"/>
                    </a:lnTo>
                    <a:lnTo>
                      <a:pt x="5737" y="4796"/>
                    </a:lnTo>
                    <a:lnTo>
                      <a:pt x="6235" y="4309"/>
                    </a:lnTo>
                    <a:lnTo>
                      <a:pt x="6417" y="4127"/>
                    </a:lnTo>
                    <a:lnTo>
                      <a:pt x="3424" y="1"/>
                    </a:lnTo>
                    <a:close/>
                  </a:path>
                </a:pathLst>
              </a:custGeom>
              <a:solidFill>
                <a:srgbClr val="A2716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6" name="Google Shape;936;p29"/>
              <p:cNvSpPr/>
              <p:nvPr/>
            </p:nvSpPr>
            <p:spPr>
              <a:xfrm>
                <a:off x="7217369" y="-1483109"/>
                <a:ext cx="385742" cy="473025"/>
              </a:xfrm>
              <a:custGeom>
                <a:avLst/>
                <a:gdLst/>
                <a:ahLst/>
                <a:cxnLst/>
                <a:rect l="l" t="t" r="r" b="b"/>
                <a:pathLst>
                  <a:path w="6417" h="7869" fill="none" extrusionOk="0">
                    <a:moveTo>
                      <a:pt x="6417" y="4127"/>
                    </a:moveTo>
                    <a:lnTo>
                      <a:pt x="6417" y="4127"/>
                    </a:lnTo>
                    <a:lnTo>
                      <a:pt x="6235" y="4309"/>
                    </a:lnTo>
                    <a:lnTo>
                      <a:pt x="5737" y="4796"/>
                    </a:lnTo>
                    <a:lnTo>
                      <a:pt x="5397" y="5114"/>
                    </a:lnTo>
                    <a:lnTo>
                      <a:pt x="5000" y="5476"/>
                    </a:lnTo>
                    <a:lnTo>
                      <a:pt x="4569" y="5850"/>
                    </a:lnTo>
                    <a:lnTo>
                      <a:pt x="4104" y="6225"/>
                    </a:lnTo>
                    <a:lnTo>
                      <a:pt x="3617" y="6599"/>
                    </a:lnTo>
                    <a:lnTo>
                      <a:pt x="3367" y="6769"/>
                    </a:lnTo>
                    <a:lnTo>
                      <a:pt x="3118" y="6939"/>
                    </a:lnTo>
                    <a:lnTo>
                      <a:pt x="2869" y="7109"/>
                    </a:lnTo>
                    <a:lnTo>
                      <a:pt x="2619" y="7256"/>
                    </a:lnTo>
                    <a:lnTo>
                      <a:pt x="2370" y="7392"/>
                    </a:lnTo>
                    <a:lnTo>
                      <a:pt x="2120" y="7517"/>
                    </a:lnTo>
                    <a:lnTo>
                      <a:pt x="1882" y="7630"/>
                    </a:lnTo>
                    <a:lnTo>
                      <a:pt x="1644" y="7721"/>
                    </a:lnTo>
                    <a:lnTo>
                      <a:pt x="1418" y="7789"/>
                    </a:lnTo>
                    <a:lnTo>
                      <a:pt x="1202" y="7834"/>
                    </a:lnTo>
                    <a:lnTo>
                      <a:pt x="987" y="7868"/>
                    </a:lnTo>
                    <a:lnTo>
                      <a:pt x="783" y="7868"/>
                    </a:lnTo>
                    <a:lnTo>
                      <a:pt x="681" y="7857"/>
                    </a:lnTo>
                    <a:lnTo>
                      <a:pt x="590" y="7846"/>
                    </a:lnTo>
                    <a:lnTo>
                      <a:pt x="499" y="7823"/>
                    </a:lnTo>
                    <a:lnTo>
                      <a:pt x="409" y="7789"/>
                    </a:lnTo>
                    <a:lnTo>
                      <a:pt x="409" y="7789"/>
                    </a:lnTo>
                    <a:lnTo>
                      <a:pt x="329" y="7755"/>
                    </a:lnTo>
                    <a:lnTo>
                      <a:pt x="261" y="7710"/>
                    </a:lnTo>
                    <a:lnTo>
                      <a:pt x="193" y="7653"/>
                    </a:lnTo>
                    <a:lnTo>
                      <a:pt x="148" y="7585"/>
                    </a:lnTo>
                    <a:lnTo>
                      <a:pt x="103" y="7517"/>
                    </a:lnTo>
                    <a:lnTo>
                      <a:pt x="57" y="7438"/>
                    </a:lnTo>
                    <a:lnTo>
                      <a:pt x="35" y="7347"/>
                    </a:lnTo>
                    <a:lnTo>
                      <a:pt x="12" y="7256"/>
                    </a:lnTo>
                    <a:lnTo>
                      <a:pt x="1" y="7154"/>
                    </a:lnTo>
                    <a:lnTo>
                      <a:pt x="1" y="7041"/>
                    </a:lnTo>
                    <a:lnTo>
                      <a:pt x="12" y="6803"/>
                    </a:lnTo>
                    <a:lnTo>
                      <a:pt x="46" y="6553"/>
                    </a:lnTo>
                    <a:lnTo>
                      <a:pt x="103" y="6270"/>
                    </a:lnTo>
                    <a:lnTo>
                      <a:pt x="193" y="5975"/>
                    </a:lnTo>
                    <a:lnTo>
                      <a:pt x="295" y="5669"/>
                    </a:lnTo>
                    <a:lnTo>
                      <a:pt x="420" y="5340"/>
                    </a:lnTo>
                    <a:lnTo>
                      <a:pt x="556" y="5012"/>
                    </a:lnTo>
                    <a:lnTo>
                      <a:pt x="715" y="4671"/>
                    </a:lnTo>
                    <a:lnTo>
                      <a:pt x="873" y="4320"/>
                    </a:lnTo>
                    <a:lnTo>
                      <a:pt x="1225" y="3629"/>
                    </a:lnTo>
                    <a:lnTo>
                      <a:pt x="1610" y="2937"/>
                    </a:lnTo>
                    <a:lnTo>
                      <a:pt x="1984" y="2280"/>
                    </a:lnTo>
                    <a:lnTo>
                      <a:pt x="2358" y="1656"/>
                    </a:lnTo>
                    <a:lnTo>
                      <a:pt x="2699" y="1112"/>
                    </a:lnTo>
                    <a:lnTo>
                      <a:pt x="3220" y="307"/>
                    </a:lnTo>
                    <a:lnTo>
                      <a:pt x="3424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7" name="Google Shape;937;p29"/>
              <p:cNvSpPr/>
              <p:nvPr/>
            </p:nvSpPr>
            <p:spPr>
              <a:xfrm>
                <a:off x="7010883" y="-785262"/>
                <a:ext cx="788496" cy="1063090"/>
              </a:xfrm>
              <a:custGeom>
                <a:avLst/>
                <a:gdLst/>
                <a:ahLst/>
                <a:cxnLst/>
                <a:rect l="l" t="t" r="r" b="b"/>
                <a:pathLst>
                  <a:path w="13117" h="17685" extrusionOk="0">
                    <a:moveTo>
                      <a:pt x="13060" y="0"/>
                    </a:moveTo>
                    <a:lnTo>
                      <a:pt x="8355" y="12"/>
                    </a:lnTo>
                    <a:lnTo>
                      <a:pt x="7562" y="193"/>
                    </a:lnTo>
                    <a:lnTo>
                      <a:pt x="6814" y="374"/>
                    </a:lnTo>
                    <a:lnTo>
                      <a:pt x="6100" y="567"/>
                    </a:lnTo>
                    <a:lnTo>
                      <a:pt x="5419" y="760"/>
                    </a:lnTo>
                    <a:lnTo>
                      <a:pt x="4785" y="975"/>
                    </a:lnTo>
                    <a:lnTo>
                      <a:pt x="4478" y="1089"/>
                    </a:lnTo>
                    <a:lnTo>
                      <a:pt x="4172" y="1202"/>
                    </a:lnTo>
                    <a:lnTo>
                      <a:pt x="3889" y="1327"/>
                    </a:lnTo>
                    <a:lnTo>
                      <a:pt x="3606" y="1451"/>
                    </a:lnTo>
                    <a:lnTo>
                      <a:pt x="3334" y="1587"/>
                    </a:lnTo>
                    <a:lnTo>
                      <a:pt x="3073" y="1723"/>
                    </a:lnTo>
                    <a:lnTo>
                      <a:pt x="2823" y="1859"/>
                    </a:lnTo>
                    <a:lnTo>
                      <a:pt x="2585" y="2007"/>
                    </a:lnTo>
                    <a:lnTo>
                      <a:pt x="2359" y="2165"/>
                    </a:lnTo>
                    <a:lnTo>
                      <a:pt x="2132" y="2336"/>
                    </a:lnTo>
                    <a:lnTo>
                      <a:pt x="1916" y="2506"/>
                    </a:lnTo>
                    <a:lnTo>
                      <a:pt x="1724" y="2676"/>
                    </a:lnTo>
                    <a:lnTo>
                      <a:pt x="1531" y="2868"/>
                    </a:lnTo>
                    <a:lnTo>
                      <a:pt x="1350" y="3061"/>
                    </a:lnTo>
                    <a:lnTo>
                      <a:pt x="1180" y="3265"/>
                    </a:lnTo>
                    <a:lnTo>
                      <a:pt x="1010" y="3469"/>
                    </a:lnTo>
                    <a:lnTo>
                      <a:pt x="862" y="3696"/>
                    </a:lnTo>
                    <a:lnTo>
                      <a:pt x="726" y="3923"/>
                    </a:lnTo>
                    <a:lnTo>
                      <a:pt x="590" y="4161"/>
                    </a:lnTo>
                    <a:lnTo>
                      <a:pt x="477" y="4421"/>
                    </a:lnTo>
                    <a:lnTo>
                      <a:pt x="363" y="4682"/>
                    </a:lnTo>
                    <a:lnTo>
                      <a:pt x="261" y="4954"/>
                    </a:lnTo>
                    <a:lnTo>
                      <a:pt x="193" y="5204"/>
                    </a:lnTo>
                    <a:lnTo>
                      <a:pt x="137" y="5498"/>
                    </a:lnTo>
                    <a:lnTo>
                      <a:pt x="91" y="5838"/>
                    </a:lnTo>
                    <a:lnTo>
                      <a:pt x="46" y="6213"/>
                    </a:lnTo>
                    <a:lnTo>
                      <a:pt x="23" y="6609"/>
                    </a:lnTo>
                    <a:lnTo>
                      <a:pt x="12" y="7040"/>
                    </a:lnTo>
                    <a:lnTo>
                      <a:pt x="1" y="7494"/>
                    </a:lnTo>
                    <a:lnTo>
                      <a:pt x="1" y="7970"/>
                    </a:lnTo>
                    <a:lnTo>
                      <a:pt x="12" y="8468"/>
                    </a:lnTo>
                    <a:lnTo>
                      <a:pt x="23" y="8990"/>
                    </a:lnTo>
                    <a:lnTo>
                      <a:pt x="80" y="10044"/>
                    </a:lnTo>
                    <a:lnTo>
                      <a:pt x="148" y="11132"/>
                    </a:lnTo>
                    <a:lnTo>
                      <a:pt x="239" y="12209"/>
                    </a:lnTo>
                    <a:lnTo>
                      <a:pt x="329" y="13252"/>
                    </a:lnTo>
                    <a:lnTo>
                      <a:pt x="431" y="14250"/>
                    </a:lnTo>
                    <a:lnTo>
                      <a:pt x="624" y="15973"/>
                    </a:lnTo>
                    <a:lnTo>
                      <a:pt x="760" y="17163"/>
                    </a:lnTo>
                    <a:lnTo>
                      <a:pt x="828" y="17605"/>
                    </a:lnTo>
                    <a:lnTo>
                      <a:pt x="1066" y="17628"/>
                    </a:lnTo>
                    <a:lnTo>
                      <a:pt x="1293" y="17651"/>
                    </a:lnTo>
                    <a:lnTo>
                      <a:pt x="1758" y="17685"/>
                    </a:lnTo>
                    <a:lnTo>
                      <a:pt x="2200" y="17685"/>
                    </a:lnTo>
                    <a:lnTo>
                      <a:pt x="2631" y="17673"/>
                    </a:lnTo>
                    <a:lnTo>
                      <a:pt x="3039" y="17639"/>
                    </a:lnTo>
                    <a:lnTo>
                      <a:pt x="3424" y="17583"/>
                    </a:lnTo>
                    <a:lnTo>
                      <a:pt x="3787" y="17526"/>
                    </a:lnTo>
                    <a:lnTo>
                      <a:pt x="4116" y="17458"/>
                    </a:lnTo>
                    <a:lnTo>
                      <a:pt x="4422" y="17390"/>
                    </a:lnTo>
                    <a:lnTo>
                      <a:pt x="4694" y="17322"/>
                    </a:lnTo>
                    <a:lnTo>
                      <a:pt x="5136" y="17186"/>
                    </a:lnTo>
                    <a:lnTo>
                      <a:pt x="5408" y="17084"/>
                    </a:lnTo>
                    <a:lnTo>
                      <a:pt x="5499" y="17050"/>
                    </a:lnTo>
                    <a:lnTo>
                      <a:pt x="5272" y="8140"/>
                    </a:lnTo>
                    <a:lnTo>
                      <a:pt x="5272" y="8060"/>
                    </a:lnTo>
                    <a:lnTo>
                      <a:pt x="5283" y="7992"/>
                    </a:lnTo>
                    <a:lnTo>
                      <a:pt x="5306" y="7924"/>
                    </a:lnTo>
                    <a:lnTo>
                      <a:pt x="5329" y="7856"/>
                    </a:lnTo>
                    <a:lnTo>
                      <a:pt x="5351" y="7788"/>
                    </a:lnTo>
                    <a:lnTo>
                      <a:pt x="5385" y="7720"/>
                    </a:lnTo>
                    <a:lnTo>
                      <a:pt x="5431" y="7664"/>
                    </a:lnTo>
                    <a:lnTo>
                      <a:pt x="5476" y="7618"/>
                    </a:lnTo>
                    <a:lnTo>
                      <a:pt x="5533" y="7562"/>
                    </a:lnTo>
                    <a:lnTo>
                      <a:pt x="5589" y="7516"/>
                    </a:lnTo>
                    <a:lnTo>
                      <a:pt x="5646" y="7482"/>
                    </a:lnTo>
                    <a:lnTo>
                      <a:pt x="5703" y="7448"/>
                    </a:lnTo>
                    <a:lnTo>
                      <a:pt x="5771" y="7425"/>
                    </a:lnTo>
                    <a:lnTo>
                      <a:pt x="5850" y="7403"/>
                    </a:lnTo>
                    <a:lnTo>
                      <a:pt x="5918" y="7391"/>
                    </a:lnTo>
                    <a:lnTo>
                      <a:pt x="5998" y="7391"/>
                    </a:lnTo>
                    <a:lnTo>
                      <a:pt x="6530" y="7369"/>
                    </a:lnTo>
                    <a:lnTo>
                      <a:pt x="7165" y="7335"/>
                    </a:lnTo>
                    <a:lnTo>
                      <a:pt x="7879" y="7278"/>
                    </a:lnTo>
                    <a:lnTo>
                      <a:pt x="8253" y="7244"/>
                    </a:lnTo>
                    <a:lnTo>
                      <a:pt x="8639" y="7187"/>
                    </a:lnTo>
                    <a:lnTo>
                      <a:pt x="9024" y="7131"/>
                    </a:lnTo>
                    <a:lnTo>
                      <a:pt x="9410" y="7063"/>
                    </a:lnTo>
                    <a:lnTo>
                      <a:pt x="9784" y="6983"/>
                    </a:lnTo>
                    <a:lnTo>
                      <a:pt x="10169" y="6893"/>
                    </a:lnTo>
                    <a:lnTo>
                      <a:pt x="10532" y="6779"/>
                    </a:lnTo>
                    <a:lnTo>
                      <a:pt x="10883" y="6666"/>
                    </a:lnTo>
                    <a:lnTo>
                      <a:pt x="11223" y="6530"/>
                    </a:lnTo>
                    <a:lnTo>
                      <a:pt x="11541" y="6383"/>
                    </a:lnTo>
                    <a:lnTo>
                      <a:pt x="11632" y="6326"/>
                    </a:lnTo>
                    <a:lnTo>
                      <a:pt x="11722" y="6269"/>
                    </a:lnTo>
                    <a:lnTo>
                      <a:pt x="11881" y="6144"/>
                    </a:lnTo>
                    <a:lnTo>
                      <a:pt x="12040" y="5986"/>
                    </a:lnTo>
                    <a:lnTo>
                      <a:pt x="12176" y="5816"/>
                    </a:lnTo>
                    <a:lnTo>
                      <a:pt x="12312" y="5623"/>
                    </a:lnTo>
                    <a:lnTo>
                      <a:pt x="12425" y="5408"/>
                    </a:lnTo>
                    <a:lnTo>
                      <a:pt x="12527" y="5181"/>
                    </a:lnTo>
                    <a:lnTo>
                      <a:pt x="12618" y="4954"/>
                    </a:lnTo>
                    <a:lnTo>
                      <a:pt x="12709" y="4705"/>
                    </a:lnTo>
                    <a:lnTo>
                      <a:pt x="12777" y="4444"/>
                    </a:lnTo>
                    <a:lnTo>
                      <a:pt x="12845" y="4183"/>
                    </a:lnTo>
                    <a:lnTo>
                      <a:pt x="12901" y="3911"/>
                    </a:lnTo>
                    <a:lnTo>
                      <a:pt x="12947" y="3628"/>
                    </a:lnTo>
                    <a:lnTo>
                      <a:pt x="12992" y="3356"/>
                    </a:lnTo>
                    <a:lnTo>
                      <a:pt x="13049" y="2800"/>
                    </a:lnTo>
                    <a:lnTo>
                      <a:pt x="13094" y="2256"/>
                    </a:lnTo>
                    <a:lnTo>
                      <a:pt x="13105" y="1746"/>
                    </a:lnTo>
                    <a:lnTo>
                      <a:pt x="13117" y="1270"/>
                    </a:lnTo>
                    <a:lnTo>
                      <a:pt x="13105" y="850"/>
                    </a:lnTo>
                    <a:lnTo>
                      <a:pt x="13083" y="227"/>
                    </a:lnTo>
                    <a:lnTo>
                      <a:pt x="1306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8" name="Google Shape;938;p29"/>
              <p:cNvSpPr/>
              <p:nvPr/>
            </p:nvSpPr>
            <p:spPr>
              <a:xfrm>
                <a:off x="7010883" y="-785262"/>
                <a:ext cx="788496" cy="1063090"/>
              </a:xfrm>
              <a:custGeom>
                <a:avLst/>
                <a:gdLst/>
                <a:ahLst/>
                <a:cxnLst/>
                <a:rect l="l" t="t" r="r" b="b"/>
                <a:pathLst>
                  <a:path w="13117" h="17685" fill="none" extrusionOk="0">
                    <a:moveTo>
                      <a:pt x="13060" y="0"/>
                    </a:moveTo>
                    <a:lnTo>
                      <a:pt x="13060" y="0"/>
                    </a:lnTo>
                    <a:lnTo>
                      <a:pt x="13083" y="227"/>
                    </a:lnTo>
                    <a:lnTo>
                      <a:pt x="13105" y="850"/>
                    </a:lnTo>
                    <a:lnTo>
                      <a:pt x="13117" y="1270"/>
                    </a:lnTo>
                    <a:lnTo>
                      <a:pt x="13105" y="1746"/>
                    </a:lnTo>
                    <a:lnTo>
                      <a:pt x="13094" y="2256"/>
                    </a:lnTo>
                    <a:lnTo>
                      <a:pt x="13049" y="2800"/>
                    </a:lnTo>
                    <a:lnTo>
                      <a:pt x="12992" y="3356"/>
                    </a:lnTo>
                    <a:lnTo>
                      <a:pt x="12947" y="3628"/>
                    </a:lnTo>
                    <a:lnTo>
                      <a:pt x="12901" y="3911"/>
                    </a:lnTo>
                    <a:lnTo>
                      <a:pt x="12845" y="4183"/>
                    </a:lnTo>
                    <a:lnTo>
                      <a:pt x="12777" y="4444"/>
                    </a:lnTo>
                    <a:lnTo>
                      <a:pt x="12709" y="4705"/>
                    </a:lnTo>
                    <a:lnTo>
                      <a:pt x="12618" y="4954"/>
                    </a:lnTo>
                    <a:lnTo>
                      <a:pt x="12527" y="5181"/>
                    </a:lnTo>
                    <a:lnTo>
                      <a:pt x="12425" y="5408"/>
                    </a:lnTo>
                    <a:lnTo>
                      <a:pt x="12312" y="5623"/>
                    </a:lnTo>
                    <a:lnTo>
                      <a:pt x="12176" y="5816"/>
                    </a:lnTo>
                    <a:lnTo>
                      <a:pt x="12040" y="5986"/>
                    </a:lnTo>
                    <a:lnTo>
                      <a:pt x="11881" y="6144"/>
                    </a:lnTo>
                    <a:lnTo>
                      <a:pt x="11722" y="6269"/>
                    </a:lnTo>
                    <a:lnTo>
                      <a:pt x="11632" y="6326"/>
                    </a:lnTo>
                    <a:lnTo>
                      <a:pt x="11541" y="6383"/>
                    </a:lnTo>
                    <a:lnTo>
                      <a:pt x="11541" y="6383"/>
                    </a:lnTo>
                    <a:lnTo>
                      <a:pt x="11223" y="6530"/>
                    </a:lnTo>
                    <a:lnTo>
                      <a:pt x="10883" y="6666"/>
                    </a:lnTo>
                    <a:lnTo>
                      <a:pt x="10532" y="6779"/>
                    </a:lnTo>
                    <a:lnTo>
                      <a:pt x="10169" y="6893"/>
                    </a:lnTo>
                    <a:lnTo>
                      <a:pt x="9784" y="6983"/>
                    </a:lnTo>
                    <a:lnTo>
                      <a:pt x="9410" y="7063"/>
                    </a:lnTo>
                    <a:lnTo>
                      <a:pt x="9024" y="7131"/>
                    </a:lnTo>
                    <a:lnTo>
                      <a:pt x="8639" y="7187"/>
                    </a:lnTo>
                    <a:lnTo>
                      <a:pt x="8253" y="7244"/>
                    </a:lnTo>
                    <a:lnTo>
                      <a:pt x="7879" y="7278"/>
                    </a:lnTo>
                    <a:lnTo>
                      <a:pt x="7165" y="7335"/>
                    </a:lnTo>
                    <a:lnTo>
                      <a:pt x="6530" y="7369"/>
                    </a:lnTo>
                    <a:lnTo>
                      <a:pt x="5998" y="7391"/>
                    </a:lnTo>
                    <a:lnTo>
                      <a:pt x="5998" y="7391"/>
                    </a:lnTo>
                    <a:lnTo>
                      <a:pt x="5918" y="7391"/>
                    </a:lnTo>
                    <a:lnTo>
                      <a:pt x="5850" y="7403"/>
                    </a:lnTo>
                    <a:lnTo>
                      <a:pt x="5771" y="7425"/>
                    </a:lnTo>
                    <a:lnTo>
                      <a:pt x="5703" y="7448"/>
                    </a:lnTo>
                    <a:lnTo>
                      <a:pt x="5646" y="7482"/>
                    </a:lnTo>
                    <a:lnTo>
                      <a:pt x="5589" y="7516"/>
                    </a:lnTo>
                    <a:lnTo>
                      <a:pt x="5533" y="7562"/>
                    </a:lnTo>
                    <a:lnTo>
                      <a:pt x="5476" y="7618"/>
                    </a:lnTo>
                    <a:lnTo>
                      <a:pt x="5431" y="7664"/>
                    </a:lnTo>
                    <a:lnTo>
                      <a:pt x="5385" y="7720"/>
                    </a:lnTo>
                    <a:lnTo>
                      <a:pt x="5351" y="7788"/>
                    </a:lnTo>
                    <a:lnTo>
                      <a:pt x="5329" y="7856"/>
                    </a:lnTo>
                    <a:lnTo>
                      <a:pt x="5306" y="7924"/>
                    </a:lnTo>
                    <a:lnTo>
                      <a:pt x="5283" y="7992"/>
                    </a:lnTo>
                    <a:lnTo>
                      <a:pt x="5272" y="8060"/>
                    </a:lnTo>
                    <a:lnTo>
                      <a:pt x="5272" y="8140"/>
                    </a:lnTo>
                    <a:lnTo>
                      <a:pt x="5499" y="17050"/>
                    </a:lnTo>
                    <a:lnTo>
                      <a:pt x="5499" y="17050"/>
                    </a:lnTo>
                    <a:lnTo>
                      <a:pt x="5408" y="17084"/>
                    </a:lnTo>
                    <a:lnTo>
                      <a:pt x="5136" y="17186"/>
                    </a:lnTo>
                    <a:lnTo>
                      <a:pt x="4694" y="17322"/>
                    </a:lnTo>
                    <a:lnTo>
                      <a:pt x="4422" y="17390"/>
                    </a:lnTo>
                    <a:lnTo>
                      <a:pt x="4116" y="17458"/>
                    </a:lnTo>
                    <a:lnTo>
                      <a:pt x="3787" y="17526"/>
                    </a:lnTo>
                    <a:lnTo>
                      <a:pt x="3424" y="17583"/>
                    </a:lnTo>
                    <a:lnTo>
                      <a:pt x="3039" y="17639"/>
                    </a:lnTo>
                    <a:lnTo>
                      <a:pt x="2631" y="17673"/>
                    </a:lnTo>
                    <a:lnTo>
                      <a:pt x="2200" y="17685"/>
                    </a:lnTo>
                    <a:lnTo>
                      <a:pt x="1758" y="17685"/>
                    </a:lnTo>
                    <a:lnTo>
                      <a:pt x="1293" y="17651"/>
                    </a:lnTo>
                    <a:lnTo>
                      <a:pt x="1066" y="17628"/>
                    </a:lnTo>
                    <a:lnTo>
                      <a:pt x="828" y="17605"/>
                    </a:lnTo>
                    <a:lnTo>
                      <a:pt x="828" y="17605"/>
                    </a:lnTo>
                    <a:lnTo>
                      <a:pt x="760" y="17163"/>
                    </a:lnTo>
                    <a:lnTo>
                      <a:pt x="624" y="15973"/>
                    </a:lnTo>
                    <a:lnTo>
                      <a:pt x="431" y="14250"/>
                    </a:lnTo>
                    <a:lnTo>
                      <a:pt x="329" y="13252"/>
                    </a:lnTo>
                    <a:lnTo>
                      <a:pt x="239" y="12209"/>
                    </a:lnTo>
                    <a:lnTo>
                      <a:pt x="148" y="11132"/>
                    </a:lnTo>
                    <a:lnTo>
                      <a:pt x="80" y="10044"/>
                    </a:lnTo>
                    <a:lnTo>
                      <a:pt x="23" y="8990"/>
                    </a:lnTo>
                    <a:lnTo>
                      <a:pt x="12" y="8468"/>
                    </a:lnTo>
                    <a:lnTo>
                      <a:pt x="1" y="7970"/>
                    </a:lnTo>
                    <a:lnTo>
                      <a:pt x="1" y="7494"/>
                    </a:lnTo>
                    <a:lnTo>
                      <a:pt x="12" y="7040"/>
                    </a:lnTo>
                    <a:lnTo>
                      <a:pt x="23" y="6609"/>
                    </a:lnTo>
                    <a:lnTo>
                      <a:pt x="46" y="6213"/>
                    </a:lnTo>
                    <a:lnTo>
                      <a:pt x="91" y="5838"/>
                    </a:lnTo>
                    <a:lnTo>
                      <a:pt x="137" y="5498"/>
                    </a:lnTo>
                    <a:lnTo>
                      <a:pt x="193" y="5204"/>
                    </a:lnTo>
                    <a:lnTo>
                      <a:pt x="261" y="4954"/>
                    </a:lnTo>
                    <a:lnTo>
                      <a:pt x="261" y="4954"/>
                    </a:lnTo>
                    <a:lnTo>
                      <a:pt x="363" y="4682"/>
                    </a:lnTo>
                    <a:lnTo>
                      <a:pt x="477" y="4421"/>
                    </a:lnTo>
                    <a:lnTo>
                      <a:pt x="590" y="4161"/>
                    </a:lnTo>
                    <a:lnTo>
                      <a:pt x="726" y="3923"/>
                    </a:lnTo>
                    <a:lnTo>
                      <a:pt x="862" y="3696"/>
                    </a:lnTo>
                    <a:lnTo>
                      <a:pt x="1010" y="3469"/>
                    </a:lnTo>
                    <a:lnTo>
                      <a:pt x="1180" y="3265"/>
                    </a:lnTo>
                    <a:lnTo>
                      <a:pt x="1350" y="3061"/>
                    </a:lnTo>
                    <a:lnTo>
                      <a:pt x="1531" y="2868"/>
                    </a:lnTo>
                    <a:lnTo>
                      <a:pt x="1724" y="2676"/>
                    </a:lnTo>
                    <a:lnTo>
                      <a:pt x="1916" y="2506"/>
                    </a:lnTo>
                    <a:lnTo>
                      <a:pt x="2132" y="2336"/>
                    </a:lnTo>
                    <a:lnTo>
                      <a:pt x="2359" y="2165"/>
                    </a:lnTo>
                    <a:lnTo>
                      <a:pt x="2585" y="2007"/>
                    </a:lnTo>
                    <a:lnTo>
                      <a:pt x="2823" y="1859"/>
                    </a:lnTo>
                    <a:lnTo>
                      <a:pt x="3073" y="1723"/>
                    </a:lnTo>
                    <a:lnTo>
                      <a:pt x="3334" y="1587"/>
                    </a:lnTo>
                    <a:lnTo>
                      <a:pt x="3606" y="1451"/>
                    </a:lnTo>
                    <a:lnTo>
                      <a:pt x="3889" y="1327"/>
                    </a:lnTo>
                    <a:lnTo>
                      <a:pt x="4172" y="1202"/>
                    </a:lnTo>
                    <a:lnTo>
                      <a:pt x="4478" y="1089"/>
                    </a:lnTo>
                    <a:lnTo>
                      <a:pt x="4785" y="975"/>
                    </a:lnTo>
                    <a:lnTo>
                      <a:pt x="5419" y="760"/>
                    </a:lnTo>
                    <a:lnTo>
                      <a:pt x="6100" y="567"/>
                    </a:lnTo>
                    <a:lnTo>
                      <a:pt x="6814" y="374"/>
                    </a:lnTo>
                    <a:lnTo>
                      <a:pt x="7562" y="193"/>
                    </a:lnTo>
                    <a:lnTo>
                      <a:pt x="8355" y="12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9" name="Google Shape;939;p29"/>
              <p:cNvSpPr/>
              <p:nvPr/>
            </p:nvSpPr>
            <p:spPr>
              <a:xfrm>
                <a:off x="7282771" y="-433663"/>
                <a:ext cx="465511" cy="689009"/>
              </a:xfrm>
              <a:custGeom>
                <a:avLst/>
                <a:gdLst/>
                <a:ahLst/>
                <a:cxnLst/>
                <a:rect l="l" t="t" r="r" b="b"/>
                <a:pathLst>
                  <a:path w="7744" h="11462" extrusionOk="0">
                    <a:moveTo>
                      <a:pt x="7743" y="1"/>
                    </a:moveTo>
                    <a:lnTo>
                      <a:pt x="6689" y="91"/>
                    </a:lnTo>
                    <a:lnTo>
                      <a:pt x="5590" y="193"/>
                    </a:lnTo>
                    <a:lnTo>
                      <a:pt x="4320" y="341"/>
                    </a:lnTo>
                    <a:lnTo>
                      <a:pt x="3662" y="432"/>
                    </a:lnTo>
                    <a:lnTo>
                      <a:pt x="3005" y="522"/>
                    </a:lnTo>
                    <a:lnTo>
                      <a:pt x="2393" y="613"/>
                    </a:lnTo>
                    <a:lnTo>
                      <a:pt x="1815" y="715"/>
                    </a:lnTo>
                    <a:lnTo>
                      <a:pt x="1304" y="828"/>
                    </a:lnTo>
                    <a:lnTo>
                      <a:pt x="1089" y="874"/>
                    </a:lnTo>
                    <a:lnTo>
                      <a:pt x="885" y="930"/>
                    </a:lnTo>
                    <a:lnTo>
                      <a:pt x="715" y="998"/>
                    </a:lnTo>
                    <a:lnTo>
                      <a:pt x="568" y="1055"/>
                    </a:lnTo>
                    <a:lnTo>
                      <a:pt x="443" y="1112"/>
                    </a:lnTo>
                    <a:lnTo>
                      <a:pt x="364" y="1168"/>
                    </a:lnTo>
                    <a:lnTo>
                      <a:pt x="307" y="1236"/>
                    </a:lnTo>
                    <a:lnTo>
                      <a:pt x="262" y="1338"/>
                    </a:lnTo>
                    <a:lnTo>
                      <a:pt x="228" y="1463"/>
                    </a:lnTo>
                    <a:lnTo>
                      <a:pt x="182" y="1611"/>
                    </a:lnTo>
                    <a:lnTo>
                      <a:pt x="137" y="1894"/>
                    </a:lnTo>
                    <a:lnTo>
                      <a:pt x="103" y="2234"/>
                    </a:lnTo>
                    <a:lnTo>
                      <a:pt x="69" y="2608"/>
                    </a:lnTo>
                    <a:lnTo>
                      <a:pt x="35" y="3028"/>
                    </a:lnTo>
                    <a:lnTo>
                      <a:pt x="23" y="3492"/>
                    </a:lnTo>
                    <a:lnTo>
                      <a:pt x="12" y="3980"/>
                    </a:lnTo>
                    <a:lnTo>
                      <a:pt x="1" y="5034"/>
                    </a:lnTo>
                    <a:lnTo>
                      <a:pt x="1" y="6145"/>
                    </a:lnTo>
                    <a:lnTo>
                      <a:pt x="23" y="7267"/>
                    </a:lnTo>
                    <a:lnTo>
                      <a:pt x="57" y="8344"/>
                    </a:lnTo>
                    <a:lnTo>
                      <a:pt x="91" y="9342"/>
                    </a:lnTo>
                    <a:lnTo>
                      <a:pt x="160" y="10872"/>
                    </a:lnTo>
                    <a:lnTo>
                      <a:pt x="194" y="11462"/>
                    </a:lnTo>
                    <a:lnTo>
                      <a:pt x="216" y="11462"/>
                    </a:lnTo>
                    <a:lnTo>
                      <a:pt x="205" y="11303"/>
                    </a:lnTo>
                    <a:lnTo>
                      <a:pt x="160" y="10385"/>
                    </a:lnTo>
                    <a:lnTo>
                      <a:pt x="103" y="8854"/>
                    </a:lnTo>
                    <a:lnTo>
                      <a:pt x="69" y="7947"/>
                    </a:lnTo>
                    <a:lnTo>
                      <a:pt x="46" y="6984"/>
                    </a:lnTo>
                    <a:lnTo>
                      <a:pt x="23" y="6009"/>
                    </a:lnTo>
                    <a:lnTo>
                      <a:pt x="23" y="5034"/>
                    </a:lnTo>
                    <a:lnTo>
                      <a:pt x="23" y="4320"/>
                    </a:lnTo>
                    <a:lnTo>
                      <a:pt x="35" y="3651"/>
                    </a:lnTo>
                    <a:lnTo>
                      <a:pt x="57" y="3039"/>
                    </a:lnTo>
                    <a:lnTo>
                      <a:pt x="103" y="2483"/>
                    </a:lnTo>
                    <a:lnTo>
                      <a:pt x="148" y="2007"/>
                    </a:lnTo>
                    <a:lnTo>
                      <a:pt x="171" y="1803"/>
                    </a:lnTo>
                    <a:lnTo>
                      <a:pt x="205" y="1622"/>
                    </a:lnTo>
                    <a:lnTo>
                      <a:pt x="250" y="1463"/>
                    </a:lnTo>
                    <a:lnTo>
                      <a:pt x="284" y="1338"/>
                    </a:lnTo>
                    <a:lnTo>
                      <a:pt x="330" y="1248"/>
                    </a:lnTo>
                    <a:lnTo>
                      <a:pt x="375" y="1191"/>
                    </a:lnTo>
                    <a:lnTo>
                      <a:pt x="454" y="1134"/>
                    </a:lnTo>
                    <a:lnTo>
                      <a:pt x="579" y="1066"/>
                    </a:lnTo>
                    <a:lnTo>
                      <a:pt x="715" y="1010"/>
                    </a:lnTo>
                    <a:lnTo>
                      <a:pt x="896" y="953"/>
                    </a:lnTo>
                    <a:lnTo>
                      <a:pt x="1259" y="862"/>
                    </a:lnTo>
                    <a:lnTo>
                      <a:pt x="1690" y="760"/>
                    </a:lnTo>
                    <a:lnTo>
                      <a:pt x="2177" y="670"/>
                    </a:lnTo>
                    <a:lnTo>
                      <a:pt x="2699" y="590"/>
                    </a:lnTo>
                    <a:lnTo>
                      <a:pt x="3254" y="500"/>
                    </a:lnTo>
                    <a:lnTo>
                      <a:pt x="3821" y="432"/>
                    </a:lnTo>
                    <a:lnTo>
                      <a:pt x="4977" y="284"/>
                    </a:lnTo>
                    <a:lnTo>
                      <a:pt x="6032" y="171"/>
                    </a:lnTo>
                    <a:lnTo>
                      <a:pt x="6916" y="91"/>
                    </a:lnTo>
                    <a:lnTo>
                      <a:pt x="7517" y="35"/>
                    </a:lnTo>
                    <a:lnTo>
                      <a:pt x="7743" y="23"/>
                    </a:lnTo>
                    <a:lnTo>
                      <a:pt x="774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0" name="Google Shape;940;p29"/>
              <p:cNvSpPr/>
              <p:nvPr/>
            </p:nvSpPr>
            <p:spPr>
              <a:xfrm>
                <a:off x="7397947" y="-734827"/>
                <a:ext cx="815787" cy="1043313"/>
              </a:xfrm>
              <a:custGeom>
                <a:avLst/>
                <a:gdLst/>
                <a:ahLst/>
                <a:cxnLst/>
                <a:rect l="l" t="t" r="r" b="b"/>
                <a:pathLst>
                  <a:path w="13571" h="17356" extrusionOk="0">
                    <a:moveTo>
                      <a:pt x="12504" y="0"/>
                    </a:moveTo>
                    <a:lnTo>
                      <a:pt x="6610" y="658"/>
                    </a:lnTo>
                    <a:lnTo>
                      <a:pt x="6417" y="703"/>
                    </a:lnTo>
                    <a:lnTo>
                      <a:pt x="6190" y="760"/>
                    </a:lnTo>
                    <a:lnTo>
                      <a:pt x="5884" y="839"/>
                    </a:lnTo>
                    <a:lnTo>
                      <a:pt x="5521" y="952"/>
                    </a:lnTo>
                    <a:lnTo>
                      <a:pt x="5102" y="1088"/>
                    </a:lnTo>
                    <a:lnTo>
                      <a:pt x="4648" y="1258"/>
                    </a:lnTo>
                    <a:lnTo>
                      <a:pt x="4150" y="1451"/>
                    </a:lnTo>
                    <a:lnTo>
                      <a:pt x="3640" y="1689"/>
                    </a:lnTo>
                    <a:lnTo>
                      <a:pt x="3367" y="1825"/>
                    </a:lnTo>
                    <a:lnTo>
                      <a:pt x="3107" y="1961"/>
                    </a:lnTo>
                    <a:lnTo>
                      <a:pt x="2846" y="2109"/>
                    </a:lnTo>
                    <a:lnTo>
                      <a:pt x="2574" y="2267"/>
                    </a:lnTo>
                    <a:lnTo>
                      <a:pt x="2313" y="2437"/>
                    </a:lnTo>
                    <a:lnTo>
                      <a:pt x="2052" y="2619"/>
                    </a:lnTo>
                    <a:lnTo>
                      <a:pt x="1803" y="2812"/>
                    </a:lnTo>
                    <a:lnTo>
                      <a:pt x="1554" y="3016"/>
                    </a:lnTo>
                    <a:lnTo>
                      <a:pt x="1316" y="3220"/>
                    </a:lnTo>
                    <a:lnTo>
                      <a:pt x="1078" y="3446"/>
                    </a:lnTo>
                    <a:lnTo>
                      <a:pt x="862" y="3673"/>
                    </a:lnTo>
                    <a:lnTo>
                      <a:pt x="647" y="3922"/>
                    </a:lnTo>
                    <a:lnTo>
                      <a:pt x="443" y="4183"/>
                    </a:lnTo>
                    <a:lnTo>
                      <a:pt x="261" y="4455"/>
                    </a:lnTo>
                    <a:lnTo>
                      <a:pt x="227" y="4512"/>
                    </a:lnTo>
                    <a:lnTo>
                      <a:pt x="193" y="4591"/>
                    </a:lnTo>
                    <a:lnTo>
                      <a:pt x="137" y="4795"/>
                    </a:lnTo>
                    <a:lnTo>
                      <a:pt x="91" y="5045"/>
                    </a:lnTo>
                    <a:lnTo>
                      <a:pt x="57" y="5351"/>
                    </a:lnTo>
                    <a:lnTo>
                      <a:pt x="23" y="5702"/>
                    </a:lnTo>
                    <a:lnTo>
                      <a:pt x="12" y="6088"/>
                    </a:lnTo>
                    <a:lnTo>
                      <a:pt x="1" y="6507"/>
                    </a:lnTo>
                    <a:lnTo>
                      <a:pt x="1" y="6972"/>
                    </a:lnTo>
                    <a:lnTo>
                      <a:pt x="23" y="7958"/>
                    </a:lnTo>
                    <a:lnTo>
                      <a:pt x="57" y="9035"/>
                    </a:lnTo>
                    <a:lnTo>
                      <a:pt x="125" y="10169"/>
                    </a:lnTo>
                    <a:lnTo>
                      <a:pt x="193" y="11314"/>
                    </a:lnTo>
                    <a:lnTo>
                      <a:pt x="284" y="12447"/>
                    </a:lnTo>
                    <a:lnTo>
                      <a:pt x="375" y="13524"/>
                    </a:lnTo>
                    <a:lnTo>
                      <a:pt x="545" y="15429"/>
                    </a:lnTo>
                    <a:lnTo>
                      <a:pt x="681" y="16755"/>
                    </a:lnTo>
                    <a:lnTo>
                      <a:pt x="737" y="17254"/>
                    </a:lnTo>
                    <a:lnTo>
                      <a:pt x="862" y="17265"/>
                    </a:lnTo>
                    <a:lnTo>
                      <a:pt x="1225" y="17299"/>
                    </a:lnTo>
                    <a:lnTo>
                      <a:pt x="1769" y="17333"/>
                    </a:lnTo>
                    <a:lnTo>
                      <a:pt x="2098" y="17345"/>
                    </a:lnTo>
                    <a:lnTo>
                      <a:pt x="2449" y="17356"/>
                    </a:lnTo>
                    <a:lnTo>
                      <a:pt x="2835" y="17356"/>
                    </a:lnTo>
                    <a:lnTo>
                      <a:pt x="3231" y="17345"/>
                    </a:lnTo>
                    <a:lnTo>
                      <a:pt x="3640" y="17322"/>
                    </a:lnTo>
                    <a:lnTo>
                      <a:pt x="4059" y="17288"/>
                    </a:lnTo>
                    <a:lnTo>
                      <a:pt x="4490" y="17243"/>
                    </a:lnTo>
                    <a:lnTo>
                      <a:pt x="4909" y="17175"/>
                    </a:lnTo>
                    <a:lnTo>
                      <a:pt x="5317" y="17084"/>
                    </a:lnTo>
                    <a:lnTo>
                      <a:pt x="5714" y="16982"/>
                    </a:lnTo>
                    <a:lnTo>
                      <a:pt x="5170" y="6870"/>
                    </a:lnTo>
                    <a:lnTo>
                      <a:pt x="5170" y="6791"/>
                    </a:lnTo>
                    <a:lnTo>
                      <a:pt x="5193" y="6711"/>
                    </a:lnTo>
                    <a:lnTo>
                      <a:pt x="5227" y="6632"/>
                    </a:lnTo>
                    <a:lnTo>
                      <a:pt x="5283" y="6575"/>
                    </a:lnTo>
                    <a:lnTo>
                      <a:pt x="5340" y="6518"/>
                    </a:lnTo>
                    <a:lnTo>
                      <a:pt x="5408" y="6484"/>
                    </a:lnTo>
                    <a:lnTo>
                      <a:pt x="5487" y="6462"/>
                    </a:lnTo>
                    <a:lnTo>
                      <a:pt x="5578" y="6450"/>
                    </a:lnTo>
                    <a:lnTo>
                      <a:pt x="6678" y="6462"/>
                    </a:lnTo>
                    <a:lnTo>
                      <a:pt x="8208" y="6473"/>
                    </a:lnTo>
                    <a:lnTo>
                      <a:pt x="9058" y="6462"/>
                    </a:lnTo>
                    <a:lnTo>
                      <a:pt x="9931" y="6439"/>
                    </a:lnTo>
                    <a:lnTo>
                      <a:pt x="10781" y="6405"/>
                    </a:lnTo>
                    <a:lnTo>
                      <a:pt x="11586" y="6360"/>
                    </a:lnTo>
                    <a:lnTo>
                      <a:pt x="11711" y="6348"/>
                    </a:lnTo>
                    <a:lnTo>
                      <a:pt x="11824" y="6326"/>
                    </a:lnTo>
                    <a:lnTo>
                      <a:pt x="11938" y="6303"/>
                    </a:lnTo>
                    <a:lnTo>
                      <a:pt x="12051" y="6269"/>
                    </a:lnTo>
                    <a:lnTo>
                      <a:pt x="12153" y="6235"/>
                    </a:lnTo>
                    <a:lnTo>
                      <a:pt x="12255" y="6190"/>
                    </a:lnTo>
                    <a:lnTo>
                      <a:pt x="12346" y="6133"/>
                    </a:lnTo>
                    <a:lnTo>
                      <a:pt x="12436" y="6076"/>
                    </a:lnTo>
                    <a:lnTo>
                      <a:pt x="12618" y="5952"/>
                    </a:lnTo>
                    <a:lnTo>
                      <a:pt x="12777" y="5804"/>
                    </a:lnTo>
                    <a:lnTo>
                      <a:pt x="12913" y="5634"/>
                    </a:lnTo>
                    <a:lnTo>
                      <a:pt x="13037" y="5453"/>
                    </a:lnTo>
                    <a:lnTo>
                      <a:pt x="13151" y="5260"/>
                    </a:lnTo>
                    <a:lnTo>
                      <a:pt x="13253" y="5045"/>
                    </a:lnTo>
                    <a:lnTo>
                      <a:pt x="13332" y="4818"/>
                    </a:lnTo>
                    <a:lnTo>
                      <a:pt x="13411" y="4580"/>
                    </a:lnTo>
                    <a:lnTo>
                      <a:pt x="13468" y="4342"/>
                    </a:lnTo>
                    <a:lnTo>
                      <a:pt x="13513" y="4081"/>
                    </a:lnTo>
                    <a:lnTo>
                      <a:pt x="13547" y="3832"/>
                    </a:lnTo>
                    <a:lnTo>
                      <a:pt x="13559" y="3560"/>
                    </a:lnTo>
                    <a:lnTo>
                      <a:pt x="13570" y="3299"/>
                    </a:lnTo>
                    <a:lnTo>
                      <a:pt x="13570" y="3027"/>
                    </a:lnTo>
                    <a:lnTo>
                      <a:pt x="13559" y="2766"/>
                    </a:lnTo>
                    <a:lnTo>
                      <a:pt x="13525" y="2494"/>
                    </a:lnTo>
                    <a:lnTo>
                      <a:pt x="13491" y="2233"/>
                    </a:lnTo>
                    <a:lnTo>
                      <a:pt x="13445" y="1973"/>
                    </a:lnTo>
                    <a:lnTo>
                      <a:pt x="13389" y="1723"/>
                    </a:lnTo>
                    <a:lnTo>
                      <a:pt x="13332" y="1474"/>
                    </a:lnTo>
                    <a:lnTo>
                      <a:pt x="13253" y="1247"/>
                    </a:lnTo>
                    <a:lnTo>
                      <a:pt x="13173" y="1020"/>
                    </a:lnTo>
                    <a:lnTo>
                      <a:pt x="13083" y="805"/>
                    </a:lnTo>
                    <a:lnTo>
                      <a:pt x="12981" y="612"/>
                    </a:lnTo>
                    <a:lnTo>
                      <a:pt x="12867" y="431"/>
                    </a:lnTo>
                    <a:lnTo>
                      <a:pt x="12754" y="272"/>
                    </a:lnTo>
                    <a:lnTo>
                      <a:pt x="12629" y="125"/>
                    </a:lnTo>
                    <a:lnTo>
                      <a:pt x="1250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1" name="Google Shape;941;p29"/>
              <p:cNvSpPr/>
              <p:nvPr/>
            </p:nvSpPr>
            <p:spPr>
              <a:xfrm>
                <a:off x="7397947" y="-734827"/>
                <a:ext cx="815787" cy="1043313"/>
              </a:xfrm>
              <a:custGeom>
                <a:avLst/>
                <a:gdLst/>
                <a:ahLst/>
                <a:cxnLst/>
                <a:rect l="l" t="t" r="r" b="b"/>
                <a:pathLst>
                  <a:path w="13571" h="17356" fill="none" extrusionOk="0">
                    <a:moveTo>
                      <a:pt x="12504" y="0"/>
                    </a:moveTo>
                    <a:lnTo>
                      <a:pt x="12504" y="0"/>
                    </a:lnTo>
                    <a:lnTo>
                      <a:pt x="12629" y="125"/>
                    </a:lnTo>
                    <a:lnTo>
                      <a:pt x="12754" y="272"/>
                    </a:lnTo>
                    <a:lnTo>
                      <a:pt x="12867" y="431"/>
                    </a:lnTo>
                    <a:lnTo>
                      <a:pt x="12981" y="612"/>
                    </a:lnTo>
                    <a:lnTo>
                      <a:pt x="13083" y="805"/>
                    </a:lnTo>
                    <a:lnTo>
                      <a:pt x="13173" y="1020"/>
                    </a:lnTo>
                    <a:lnTo>
                      <a:pt x="13253" y="1247"/>
                    </a:lnTo>
                    <a:lnTo>
                      <a:pt x="13332" y="1474"/>
                    </a:lnTo>
                    <a:lnTo>
                      <a:pt x="13389" y="1723"/>
                    </a:lnTo>
                    <a:lnTo>
                      <a:pt x="13445" y="1973"/>
                    </a:lnTo>
                    <a:lnTo>
                      <a:pt x="13491" y="2233"/>
                    </a:lnTo>
                    <a:lnTo>
                      <a:pt x="13525" y="2494"/>
                    </a:lnTo>
                    <a:lnTo>
                      <a:pt x="13559" y="2766"/>
                    </a:lnTo>
                    <a:lnTo>
                      <a:pt x="13570" y="3027"/>
                    </a:lnTo>
                    <a:lnTo>
                      <a:pt x="13570" y="3299"/>
                    </a:lnTo>
                    <a:lnTo>
                      <a:pt x="13559" y="3560"/>
                    </a:lnTo>
                    <a:lnTo>
                      <a:pt x="13547" y="3832"/>
                    </a:lnTo>
                    <a:lnTo>
                      <a:pt x="13513" y="4081"/>
                    </a:lnTo>
                    <a:lnTo>
                      <a:pt x="13468" y="4342"/>
                    </a:lnTo>
                    <a:lnTo>
                      <a:pt x="13411" y="4580"/>
                    </a:lnTo>
                    <a:lnTo>
                      <a:pt x="13332" y="4818"/>
                    </a:lnTo>
                    <a:lnTo>
                      <a:pt x="13253" y="5045"/>
                    </a:lnTo>
                    <a:lnTo>
                      <a:pt x="13151" y="5260"/>
                    </a:lnTo>
                    <a:lnTo>
                      <a:pt x="13037" y="5453"/>
                    </a:lnTo>
                    <a:lnTo>
                      <a:pt x="12913" y="5634"/>
                    </a:lnTo>
                    <a:lnTo>
                      <a:pt x="12777" y="5804"/>
                    </a:lnTo>
                    <a:lnTo>
                      <a:pt x="12618" y="5952"/>
                    </a:lnTo>
                    <a:lnTo>
                      <a:pt x="12436" y="6076"/>
                    </a:lnTo>
                    <a:lnTo>
                      <a:pt x="12346" y="6133"/>
                    </a:lnTo>
                    <a:lnTo>
                      <a:pt x="12255" y="6190"/>
                    </a:lnTo>
                    <a:lnTo>
                      <a:pt x="12153" y="6235"/>
                    </a:lnTo>
                    <a:lnTo>
                      <a:pt x="12051" y="6269"/>
                    </a:lnTo>
                    <a:lnTo>
                      <a:pt x="11938" y="6303"/>
                    </a:lnTo>
                    <a:lnTo>
                      <a:pt x="11824" y="6326"/>
                    </a:lnTo>
                    <a:lnTo>
                      <a:pt x="11711" y="6348"/>
                    </a:lnTo>
                    <a:lnTo>
                      <a:pt x="11586" y="6360"/>
                    </a:lnTo>
                    <a:lnTo>
                      <a:pt x="11586" y="6360"/>
                    </a:lnTo>
                    <a:lnTo>
                      <a:pt x="10781" y="6405"/>
                    </a:lnTo>
                    <a:lnTo>
                      <a:pt x="9931" y="6439"/>
                    </a:lnTo>
                    <a:lnTo>
                      <a:pt x="9058" y="6462"/>
                    </a:lnTo>
                    <a:lnTo>
                      <a:pt x="8208" y="6473"/>
                    </a:lnTo>
                    <a:lnTo>
                      <a:pt x="6678" y="6462"/>
                    </a:lnTo>
                    <a:lnTo>
                      <a:pt x="5578" y="6450"/>
                    </a:lnTo>
                    <a:lnTo>
                      <a:pt x="5578" y="6450"/>
                    </a:lnTo>
                    <a:lnTo>
                      <a:pt x="5487" y="6462"/>
                    </a:lnTo>
                    <a:lnTo>
                      <a:pt x="5408" y="6484"/>
                    </a:lnTo>
                    <a:lnTo>
                      <a:pt x="5340" y="6518"/>
                    </a:lnTo>
                    <a:lnTo>
                      <a:pt x="5283" y="6575"/>
                    </a:lnTo>
                    <a:lnTo>
                      <a:pt x="5227" y="6632"/>
                    </a:lnTo>
                    <a:lnTo>
                      <a:pt x="5193" y="6711"/>
                    </a:lnTo>
                    <a:lnTo>
                      <a:pt x="5170" y="6791"/>
                    </a:lnTo>
                    <a:lnTo>
                      <a:pt x="5170" y="6870"/>
                    </a:lnTo>
                    <a:lnTo>
                      <a:pt x="5714" y="16982"/>
                    </a:lnTo>
                    <a:lnTo>
                      <a:pt x="5714" y="16982"/>
                    </a:lnTo>
                    <a:lnTo>
                      <a:pt x="5317" y="17084"/>
                    </a:lnTo>
                    <a:lnTo>
                      <a:pt x="4909" y="17175"/>
                    </a:lnTo>
                    <a:lnTo>
                      <a:pt x="4490" y="17243"/>
                    </a:lnTo>
                    <a:lnTo>
                      <a:pt x="4059" y="17288"/>
                    </a:lnTo>
                    <a:lnTo>
                      <a:pt x="3640" y="17322"/>
                    </a:lnTo>
                    <a:lnTo>
                      <a:pt x="3231" y="17345"/>
                    </a:lnTo>
                    <a:lnTo>
                      <a:pt x="2835" y="17356"/>
                    </a:lnTo>
                    <a:lnTo>
                      <a:pt x="2449" y="17356"/>
                    </a:lnTo>
                    <a:lnTo>
                      <a:pt x="2098" y="17345"/>
                    </a:lnTo>
                    <a:lnTo>
                      <a:pt x="1769" y="17333"/>
                    </a:lnTo>
                    <a:lnTo>
                      <a:pt x="1225" y="17299"/>
                    </a:lnTo>
                    <a:lnTo>
                      <a:pt x="862" y="17265"/>
                    </a:lnTo>
                    <a:lnTo>
                      <a:pt x="737" y="17254"/>
                    </a:lnTo>
                    <a:lnTo>
                      <a:pt x="737" y="17254"/>
                    </a:lnTo>
                    <a:lnTo>
                      <a:pt x="681" y="16755"/>
                    </a:lnTo>
                    <a:lnTo>
                      <a:pt x="545" y="15429"/>
                    </a:lnTo>
                    <a:lnTo>
                      <a:pt x="375" y="13524"/>
                    </a:lnTo>
                    <a:lnTo>
                      <a:pt x="284" y="12447"/>
                    </a:lnTo>
                    <a:lnTo>
                      <a:pt x="193" y="11314"/>
                    </a:lnTo>
                    <a:lnTo>
                      <a:pt x="125" y="10169"/>
                    </a:lnTo>
                    <a:lnTo>
                      <a:pt x="57" y="9035"/>
                    </a:lnTo>
                    <a:lnTo>
                      <a:pt x="23" y="7958"/>
                    </a:lnTo>
                    <a:lnTo>
                      <a:pt x="1" y="6972"/>
                    </a:lnTo>
                    <a:lnTo>
                      <a:pt x="1" y="6507"/>
                    </a:lnTo>
                    <a:lnTo>
                      <a:pt x="12" y="6088"/>
                    </a:lnTo>
                    <a:lnTo>
                      <a:pt x="23" y="5702"/>
                    </a:lnTo>
                    <a:lnTo>
                      <a:pt x="57" y="5351"/>
                    </a:lnTo>
                    <a:lnTo>
                      <a:pt x="91" y="5045"/>
                    </a:lnTo>
                    <a:lnTo>
                      <a:pt x="137" y="4795"/>
                    </a:lnTo>
                    <a:lnTo>
                      <a:pt x="193" y="4591"/>
                    </a:lnTo>
                    <a:lnTo>
                      <a:pt x="227" y="4512"/>
                    </a:lnTo>
                    <a:lnTo>
                      <a:pt x="261" y="4455"/>
                    </a:lnTo>
                    <a:lnTo>
                      <a:pt x="261" y="4455"/>
                    </a:lnTo>
                    <a:lnTo>
                      <a:pt x="443" y="4183"/>
                    </a:lnTo>
                    <a:lnTo>
                      <a:pt x="647" y="3922"/>
                    </a:lnTo>
                    <a:lnTo>
                      <a:pt x="862" y="3673"/>
                    </a:lnTo>
                    <a:lnTo>
                      <a:pt x="1078" y="3446"/>
                    </a:lnTo>
                    <a:lnTo>
                      <a:pt x="1316" y="3220"/>
                    </a:lnTo>
                    <a:lnTo>
                      <a:pt x="1554" y="3016"/>
                    </a:lnTo>
                    <a:lnTo>
                      <a:pt x="1803" y="2812"/>
                    </a:lnTo>
                    <a:lnTo>
                      <a:pt x="2052" y="2619"/>
                    </a:lnTo>
                    <a:lnTo>
                      <a:pt x="2313" y="2437"/>
                    </a:lnTo>
                    <a:lnTo>
                      <a:pt x="2574" y="2267"/>
                    </a:lnTo>
                    <a:lnTo>
                      <a:pt x="2846" y="2109"/>
                    </a:lnTo>
                    <a:lnTo>
                      <a:pt x="3107" y="1961"/>
                    </a:lnTo>
                    <a:lnTo>
                      <a:pt x="3367" y="1825"/>
                    </a:lnTo>
                    <a:lnTo>
                      <a:pt x="3640" y="1689"/>
                    </a:lnTo>
                    <a:lnTo>
                      <a:pt x="4150" y="1451"/>
                    </a:lnTo>
                    <a:lnTo>
                      <a:pt x="4648" y="1258"/>
                    </a:lnTo>
                    <a:lnTo>
                      <a:pt x="5102" y="1088"/>
                    </a:lnTo>
                    <a:lnTo>
                      <a:pt x="5521" y="952"/>
                    </a:lnTo>
                    <a:lnTo>
                      <a:pt x="5884" y="839"/>
                    </a:lnTo>
                    <a:lnTo>
                      <a:pt x="6190" y="760"/>
                    </a:lnTo>
                    <a:lnTo>
                      <a:pt x="6417" y="703"/>
                    </a:lnTo>
                    <a:lnTo>
                      <a:pt x="6610" y="658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2" name="Google Shape;942;p29"/>
              <p:cNvSpPr/>
              <p:nvPr/>
            </p:nvSpPr>
            <p:spPr>
              <a:xfrm>
                <a:off x="7657572" y="-706214"/>
                <a:ext cx="483244" cy="1001114"/>
              </a:xfrm>
              <a:custGeom>
                <a:avLst/>
                <a:gdLst/>
                <a:ahLst/>
                <a:cxnLst/>
                <a:rect l="l" t="t" r="r" b="b"/>
                <a:pathLst>
                  <a:path w="8039" h="16654" extrusionOk="0">
                    <a:moveTo>
                      <a:pt x="7902" y="0"/>
                    </a:moveTo>
                    <a:lnTo>
                      <a:pt x="7879" y="12"/>
                    </a:lnTo>
                    <a:lnTo>
                      <a:pt x="7902" y="114"/>
                    </a:lnTo>
                    <a:lnTo>
                      <a:pt x="7936" y="318"/>
                    </a:lnTo>
                    <a:lnTo>
                      <a:pt x="7970" y="612"/>
                    </a:lnTo>
                    <a:lnTo>
                      <a:pt x="8004" y="975"/>
                    </a:lnTo>
                    <a:lnTo>
                      <a:pt x="8015" y="1395"/>
                    </a:lnTo>
                    <a:lnTo>
                      <a:pt x="8004" y="1735"/>
                    </a:lnTo>
                    <a:lnTo>
                      <a:pt x="7981" y="2075"/>
                    </a:lnTo>
                    <a:lnTo>
                      <a:pt x="7925" y="2426"/>
                    </a:lnTo>
                    <a:lnTo>
                      <a:pt x="7891" y="2608"/>
                    </a:lnTo>
                    <a:lnTo>
                      <a:pt x="7845" y="2778"/>
                    </a:lnTo>
                    <a:lnTo>
                      <a:pt x="7789" y="2948"/>
                    </a:lnTo>
                    <a:lnTo>
                      <a:pt x="7732" y="3118"/>
                    </a:lnTo>
                    <a:lnTo>
                      <a:pt x="7653" y="3288"/>
                    </a:lnTo>
                    <a:lnTo>
                      <a:pt x="7573" y="3446"/>
                    </a:lnTo>
                    <a:lnTo>
                      <a:pt x="7483" y="3605"/>
                    </a:lnTo>
                    <a:lnTo>
                      <a:pt x="7381" y="3764"/>
                    </a:lnTo>
                    <a:lnTo>
                      <a:pt x="7267" y="3900"/>
                    </a:lnTo>
                    <a:lnTo>
                      <a:pt x="7143" y="4036"/>
                    </a:lnTo>
                    <a:lnTo>
                      <a:pt x="6995" y="4172"/>
                    </a:lnTo>
                    <a:lnTo>
                      <a:pt x="6825" y="4297"/>
                    </a:lnTo>
                    <a:lnTo>
                      <a:pt x="6644" y="4410"/>
                    </a:lnTo>
                    <a:lnTo>
                      <a:pt x="6440" y="4512"/>
                    </a:lnTo>
                    <a:lnTo>
                      <a:pt x="6224" y="4614"/>
                    </a:lnTo>
                    <a:lnTo>
                      <a:pt x="5998" y="4693"/>
                    </a:lnTo>
                    <a:lnTo>
                      <a:pt x="5759" y="4773"/>
                    </a:lnTo>
                    <a:lnTo>
                      <a:pt x="5510" y="4841"/>
                    </a:lnTo>
                    <a:lnTo>
                      <a:pt x="5261" y="4898"/>
                    </a:lnTo>
                    <a:lnTo>
                      <a:pt x="5000" y="4954"/>
                    </a:lnTo>
                    <a:lnTo>
                      <a:pt x="4456" y="5045"/>
                    </a:lnTo>
                    <a:lnTo>
                      <a:pt x="3912" y="5113"/>
                    </a:lnTo>
                    <a:lnTo>
                      <a:pt x="3356" y="5170"/>
                    </a:lnTo>
                    <a:lnTo>
                      <a:pt x="2812" y="5204"/>
                    </a:lnTo>
                    <a:lnTo>
                      <a:pt x="2291" y="5238"/>
                    </a:lnTo>
                    <a:lnTo>
                      <a:pt x="1361" y="5306"/>
                    </a:lnTo>
                    <a:lnTo>
                      <a:pt x="976" y="5340"/>
                    </a:lnTo>
                    <a:lnTo>
                      <a:pt x="647" y="5385"/>
                    </a:lnTo>
                    <a:lnTo>
                      <a:pt x="511" y="5419"/>
                    </a:lnTo>
                    <a:lnTo>
                      <a:pt x="397" y="5453"/>
                    </a:lnTo>
                    <a:lnTo>
                      <a:pt x="307" y="5487"/>
                    </a:lnTo>
                    <a:lnTo>
                      <a:pt x="227" y="5532"/>
                    </a:lnTo>
                    <a:lnTo>
                      <a:pt x="205" y="5566"/>
                    </a:lnTo>
                    <a:lnTo>
                      <a:pt x="171" y="5612"/>
                    </a:lnTo>
                    <a:lnTo>
                      <a:pt x="148" y="5680"/>
                    </a:lnTo>
                    <a:lnTo>
                      <a:pt x="125" y="5759"/>
                    </a:lnTo>
                    <a:lnTo>
                      <a:pt x="91" y="5906"/>
                    </a:lnTo>
                    <a:lnTo>
                      <a:pt x="69" y="6076"/>
                    </a:lnTo>
                    <a:lnTo>
                      <a:pt x="35" y="6496"/>
                    </a:lnTo>
                    <a:lnTo>
                      <a:pt x="12" y="7029"/>
                    </a:lnTo>
                    <a:lnTo>
                      <a:pt x="1" y="7630"/>
                    </a:lnTo>
                    <a:lnTo>
                      <a:pt x="12" y="8264"/>
                    </a:lnTo>
                    <a:lnTo>
                      <a:pt x="23" y="8945"/>
                    </a:lnTo>
                    <a:lnTo>
                      <a:pt x="80" y="10407"/>
                    </a:lnTo>
                    <a:lnTo>
                      <a:pt x="159" y="11903"/>
                    </a:lnTo>
                    <a:lnTo>
                      <a:pt x="239" y="13354"/>
                    </a:lnTo>
                    <a:lnTo>
                      <a:pt x="329" y="14647"/>
                    </a:lnTo>
                    <a:lnTo>
                      <a:pt x="409" y="15701"/>
                    </a:lnTo>
                    <a:lnTo>
                      <a:pt x="477" y="16653"/>
                    </a:lnTo>
                    <a:lnTo>
                      <a:pt x="500" y="16653"/>
                    </a:lnTo>
                    <a:lnTo>
                      <a:pt x="488" y="16404"/>
                    </a:lnTo>
                    <a:lnTo>
                      <a:pt x="375" y="14941"/>
                    </a:lnTo>
                    <a:lnTo>
                      <a:pt x="295" y="13864"/>
                    </a:lnTo>
                    <a:lnTo>
                      <a:pt x="227" y="12640"/>
                    </a:lnTo>
                    <a:lnTo>
                      <a:pt x="148" y="11348"/>
                    </a:lnTo>
                    <a:lnTo>
                      <a:pt x="91" y="10033"/>
                    </a:lnTo>
                    <a:lnTo>
                      <a:pt x="46" y="8775"/>
                    </a:lnTo>
                    <a:lnTo>
                      <a:pt x="35" y="8185"/>
                    </a:lnTo>
                    <a:lnTo>
                      <a:pt x="23" y="7630"/>
                    </a:lnTo>
                    <a:lnTo>
                      <a:pt x="35" y="6836"/>
                    </a:lnTo>
                    <a:lnTo>
                      <a:pt x="57" y="6507"/>
                    </a:lnTo>
                    <a:lnTo>
                      <a:pt x="80" y="6213"/>
                    </a:lnTo>
                    <a:lnTo>
                      <a:pt x="114" y="5963"/>
                    </a:lnTo>
                    <a:lnTo>
                      <a:pt x="148" y="5759"/>
                    </a:lnTo>
                    <a:lnTo>
                      <a:pt x="193" y="5623"/>
                    </a:lnTo>
                    <a:lnTo>
                      <a:pt x="216" y="5578"/>
                    </a:lnTo>
                    <a:lnTo>
                      <a:pt x="250" y="5544"/>
                    </a:lnTo>
                    <a:lnTo>
                      <a:pt x="307" y="5510"/>
                    </a:lnTo>
                    <a:lnTo>
                      <a:pt x="409" y="5476"/>
                    </a:lnTo>
                    <a:lnTo>
                      <a:pt x="522" y="5442"/>
                    </a:lnTo>
                    <a:lnTo>
                      <a:pt x="647" y="5408"/>
                    </a:lnTo>
                    <a:lnTo>
                      <a:pt x="930" y="5362"/>
                    </a:lnTo>
                    <a:lnTo>
                      <a:pt x="1259" y="5328"/>
                    </a:lnTo>
                    <a:lnTo>
                      <a:pt x="2041" y="5283"/>
                    </a:lnTo>
                    <a:lnTo>
                      <a:pt x="2948" y="5226"/>
                    </a:lnTo>
                    <a:lnTo>
                      <a:pt x="3424" y="5181"/>
                    </a:lnTo>
                    <a:lnTo>
                      <a:pt x="3912" y="5136"/>
                    </a:lnTo>
                    <a:lnTo>
                      <a:pt x="4388" y="5079"/>
                    </a:lnTo>
                    <a:lnTo>
                      <a:pt x="4864" y="5000"/>
                    </a:lnTo>
                    <a:lnTo>
                      <a:pt x="5329" y="4909"/>
                    </a:lnTo>
                    <a:lnTo>
                      <a:pt x="5555" y="4852"/>
                    </a:lnTo>
                    <a:lnTo>
                      <a:pt x="5771" y="4795"/>
                    </a:lnTo>
                    <a:lnTo>
                      <a:pt x="5975" y="4727"/>
                    </a:lnTo>
                    <a:lnTo>
                      <a:pt x="6179" y="4648"/>
                    </a:lnTo>
                    <a:lnTo>
                      <a:pt x="6372" y="4569"/>
                    </a:lnTo>
                    <a:lnTo>
                      <a:pt x="6553" y="4489"/>
                    </a:lnTo>
                    <a:lnTo>
                      <a:pt x="6723" y="4387"/>
                    </a:lnTo>
                    <a:lnTo>
                      <a:pt x="6882" y="4285"/>
                    </a:lnTo>
                    <a:lnTo>
                      <a:pt x="7029" y="4172"/>
                    </a:lnTo>
                    <a:lnTo>
                      <a:pt x="7154" y="4059"/>
                    </a:lnTo>
                    <a:lnTo>
                      <a:pt x="7290" y="3923"/>
                    </a:lnTo>
                    <a:lnTo>
                      <a:pt x="7403" y="3775"/>
                    </a:lnTo>
                    <a:lnTo>
                      <a:pt x="7505" y="3617"/>
                    </a:lnTo>
                    <a:lnTo>
                      <a:pt x="7596" y="3458"/>
                    </a:lnTo>
                    <a:lnTo>
                      <a:pt x="7675" y="3299"/>
                    </a:lnTo>
                    <a:lnTo>
                      <a:pt x="7743" y="3129"/>
                    </a:lnTo>
                    <a:lnTo>
                      <a:pt x="7811" y="2959"/>
                    </a:lnTo>
                    <a:lnTo>
                      <a:pt x="7868" y="2789"/>
                    </a:lnTo>
                    <a:lnTo>
                      <a:pt x="7913" y="2608"/>
                    </a:lnTo>
                    <a:lnTo>
                      <a:pt x="7947" y="2426"/>
                    </a:lnTo>
                    <a:lnTo>
                      <a:pt x="8004" y="2075"/>
                    </a:lnTo>
                    <a:lnTo>
                      <a:pt x="8027" y="1735"/>
                    </a:lnTo>
                    <a:lnTo>
                      <a:pt x="8038" y="1395"/>
                    </a:lnTo>
                    <a:lnTo>
                      <a:pt x="8027" y="1111"/>
                    </a:lnTo>
                    <a:lnTo>
                      <a:pt x="8015" y="850"/>
                    </a:lnTo>
                    <a:lnTo>
                      <a:pt x="7993" y="612"/>
                    </a:lnTo>
                    <a:lnTo>
                      <a:pt x="7970" y="408"/>
                    </a:lnTo>
                    <a:lnTo>
                      <a:pt x="7925" y="114"/>
                    </a:lnTo>
                    <a:lnTo>
                      <a:pt x="790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3" name="Google Shape;943;p29"/>
              <p:cNvSpPr/>
              <p:nvPr/>
            </p:nvSpPr>
            <p:spPr>
              <a:xfrm>
                <a:off x="7395903" y="-685775"/>
                <a:ext cx="300563" cy="352379"/>
              </a:xfrm>
              <a:custGeom>
                <a:avLst/>
                <a:gdLst/>
                <a:ahLst/>
                <a:cxnLst/>
                <a:rect l="l" t="t" r="r" b="b"/>
                <a:pathLst>
                  <a:path w="5000" h="5862" extrusionOk="0">
                    <a:moveTo>
                      <a:pt x="5000" y="0"/>
                    </a:moveTo>
                    <a:lnTo>
                      <a:pt x="4637" y="34"/>
                    </a:lnTo>
                    <a:lnTo>
                      <a:pt x="4286" y="80"/>
                    </a:lnTo>
                    <a:lnTo>
                      <a:pt x="3957" y="136"/>
                    </a:lnTo>
                    <a:lnTo>
                      <a:pt x="3640" y="193"/>
                    </a:lnTo>
                    <a:lnTo>
                      <a:pt x="3345" y="261"/>
                    </a:lnTo>
                    <a:lnTo>
                      <a:pt x="3061" y="340"/>
                    </a:lnTo>
                    <a:lnTo>
                      <a:pt x="2789" y="431"/>
                    </a:lnTo>
                    <a:lnTo>
                      <a:pt x="2540" y="522"/>
                    </a:lnTo>
                    <a:lnTo>
                      <a:pt x="2302" y="624"/>
                    </a:lnTo>
                    <a:lnTo>
                      <a:pt x="2075" y="726"/>
                    </a:lnTo>
                    <a:lnTo>
                      <a:pt x="1871" y="839"/>
                    </a:lnTo>
                    <a:lnTo>
                      <a:pt x="1667" y="964"/>
                    </a:lnTo>
                    <a:lnTo>
                      <a:pt x="1486" y="1100"/>
                    </a:lnTo>
                    <a:lnTo>
                      <a:pt x="1316" y="1247"/>
                    </a:lnTo>
                    <a:lnTo>
                      <a:pt x="1157" y="1395"/>
                    </a:lnTo>
                    <a:lnTo>
                      <a:pt x="1010" y="1542"/>
                    </a:lnTo>
                    <a:lnTo>
                      <a:pt x="873" y="1712"/>
                    </a:lnTo>
                    <a:lnTo>
                      <a:pt x="749" y="1882"/>
                    </a:lnTo>
                    <a:lnTo>
                      <a:pt x="635" y="2064"/>
                    </a:lnTo>
                    <a:lnTo>
                      <a:pt x="533" y="2256"/>
                    </a:lnTo>
                    <a:lnTo>
                      <a:pt x="443" y="2449"/>
                    </a:lnTo>
                    <a:lnTo>
                      <a:pt x="363" y="2653"/>
                    </a:lnTo>
                    <a:lnTo>
                      <a:pt x="295" y="2868"/>
                    </a:lnTo>
                    <a:lnTo>
                      <a:pt x="227" y="3084"/>
                    </a:lnTo>
                    <a:lnTo>
                      <a:pt x="171" y="3322"/>
                    </a:lnTo>
                    <a:lnTo>
                      <a:pt x="125" y="3560"/>
                    </a:lnTo>
                    <a:lnTo>
                      <a:pt x="91" y="3798"/>
                    </a:lnTo>
                    <a:lnTo>
                      <a:pt x="57" y="4059"/>
                    </a:lnTo>
                    <a:lnTo>
                      <a:pt x="35" y="4319"/>
                    </a:lnTo>
                    <a:lnTo>
                      <a:pt x="23" y="4580"/>
                    </a:lnTo>
                    <a:lnTo>
                      <a:pt x="1" y="5147"/>
                    </a:lnTo>
                    <a:lnTo>
                      <a:pt x="12" y="5498"/>
                    </a:lnTo>
                    <a:lnTo>
                      <a:pt x="23" y="5861"/>
                    </a:lnTo>
                    <a:lnTo>
                      <a:pt x="46" y="5861"/>
                    </a:lnTo>
                    <a:lnTo>
                      <a:pt x="35" y="5498"/>
                    </a:lnTo>
                    <a:lnTo>
                      <a:pt x="23" y="5147"/>
                    </a:lnTo>
                    <a:lnTo>
                      <a:pt x="46" y="4592"/>
                    </a:lnTo>
                    <a:lnTo>
                      <a:pt x="57" y="4319"/>
                    </a:lnTo>
                    <a:lnTo>
                      <a:pt x="80" y="4059"/>
                    </a:lnTo>
                    <a:lnTo>
                      <a:pt x="114" y="3798"/>
                    </a:lnTo>
                    <a:lnTo>
                      <a:pt x="148" y="3560"/>
                    </a:lnTo>
                    <a:lnTo>
                      <a:pt x="193" y="3322"/>
                    </a:lnTo>
                    <a:lnTo>
                      <a:pt x="250" y="3095"/>
                    </a:lnTo>
                    <a:lnTo>
                      <a:pt x="307" y="2880"/>
                    </a:lnTo>
                    <a:lnTo>
                      <a:pt x="386" y="2664"/>
                    </a:lnTo>
                    <a:lnTo>
                      <a:pt x="465" y="2460"/>
                    </a:lnTo>
                    <a:lnTo>
                      <a:pt x="556" y="2268"/>
                    </a:lnTo>
                    <a:lnTo>
                      <a:pt x="658" y="2075"/>
                    </a:lnTo>
                    <a:lnTo>
                      <a:pt x="771" y="1894"/>
                    </a:lnTo>
                    <a:lnTo>
                      <a:pt x="896" y="1723"/>
                    </a:lnTo>
                    <a:lnTo>
                      <a:pt x="1032" y="1565"/>
                    </a:lnTo>
                    <a:lnTo>
                      <a:pt x="1168" y="1406"/>
                    </a:lnTo>
                    <a:lnTo>
                      <a:pt x="1327" y="1259"/>
                    </a:lnTo>
                    <a:lnTo>
                      <a:pt x="1497" y="1123"/>
                    </a:lnTo>
                    <a:lnTo>
                      <a:pt x="1678" y="987"/>
                    </a:lnTo>
                    <a:lnTo>
                      <a:pt x="1882" y="862"/>
                    </a:lnTo>
                    <a:lnTo>
                      <a:pt x="2086" y="749"/>
                    </a:lnTo>
                    <a:lnTo>
                      <a:pt x="2313" y="635"/>
                    </a:lnTo>
                    <a:lnTo>
                      <a:pt x="2551" y="544"/>
                    </a:lnTo>
                    <a:lnTo>
                      <a:pt x="2801" y="442"/>
                    </a:lnTo>
                    <a:lnTo>
                      <a:pt x="3073" y="363"/>
                    </a:lnTo>
                    <a:lnTo>
                      <a:pt x="3345" y="284"/>
                    </a:lnTo>
                    <a:lnTo>
                      <a:pt x="3651" y="216"/>
                    </a:lnTo>
                    <a:lnTo>
                      <a:pt x="3957" y="159"/>
                    </a:lnTo>
                    <a:lnTo>
                      <a:pt x="4286" y="102"/>
                    </a:lnTo>
                    <a:lnTo>
                      <a:pt x="4637" y="57"/>
                    </a:lnTo>
                    <a:lnTo>
                      <a:pt x="5000" y="23"/>
                    </a:lnTo>
                    <a:lnTo>
                      <a:pt x="500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4" name="Google Shape;944;p29"/>
              <p:cNvSpPr/>
              <p:nvPr/>
            </p:nvSpPr>
            <p:spPr>
              <a:xfrm>
                <a:off x="7327074" y="-1628221"/>
                <a:ext cx="358511" cy="363260"/>
              </a:xfrm>
              <a:custGeom>
                <a:avLst/>
                <a:gdLst/>
                <a:ahLst/>
                <a:cxnLst/>
                <a:rect l="l" t="t" r="r" b="b"/>
                <a:pathLst>
                  <a:path w="5964" h="6043" extrusionOk="0">
                    <a:moveTo>
                      <a:pt x="5963" y="0"/>
                    </a:moveTo>
                    <a:lnTo>
                      <a:pt x="5839" y="34"/>
                    </a:lnTo>
                    <a:lnTo>
                      <a:pt x="5521" y="136"/>
                    </a:lnTo>
                    <a:lnTo>
                      <a:pt x="5034" y="295"/>
                    </a:lnTo>
                    <a:lnTo>
                      <a:pt x="4739" y="397"/>
                    </a:lnTo>
                    <a:lnTo>
                      <a:pt x="4433" y="510"/>
                    </a:lnTo>
                    <a:lnTo>
                      <a:pt x="4104" y="647"/>
                    </a:lnTo>
                    <a:lnTo>
                      <a:pt x="3764" y="794"/>
                    </a:lnTo>
                    <a:lnTo>
                      <a:pt x="3424" y="964"/>
                    </a:lnTo>
                    <a:lnTo>
                      <a:pt x="3073" y="1145"/>
                    </a:lnTo>
                    <a:lnTo>
                      <a:pt x="2744" y="1338"/>
                    </a:lnTo>
                    <a:lnTo>
                      <a:pt x="2415" y="1542"/>
                    </a:lnTo>
                    <a:lnTo>
                      <a:pt x="2109" y="1769"/>
                    </a:lnTo>
                    <a:lnTo>
                      <a:pt x="1962" y="1882"/>
                    </a:lnTo>
                    <a:lnTo>
                      <a:pt x="1826" y="2007"/>
                    </a:lnTo>
                    <a:lnTo>
                      <a:pt x="1656" y="2177"/>
                    </a:lnTo>
                    <a:lnTo>
                      <a:pt x="1474" y="2358"/>
                    </a:lnTo>
                    <a:lnTo>
                      <a:pt x="1304" y="2562"/>
                    </a:lnTo>
                    <a:lnTo>
                      <a:pt x="1146" y="2766"/>
                    </a:lnTo>
                    <a:lnTo>
                      <a:pt x="828" y="3175"/>
                    </a:lnTo>
                    <a:lnTo>
                      <a:pt x="556" y="3583"/>
                    </a:lnTo>
                    <a:lnTo>
                      <a:pt x="329" y="3945"/>
                    </a:lnTo>
                    <a:lnTo>
                      <a:pt x="148" y="4229"/>
                    </a:lnTo>
                    <a:lnTo>
                      <a:pt x="1" y="4501"/>
                    </a:lnTo>
                    <a:lnTo>
                      <a:pt x="57" y="4569"/>
                    </a:lnTo>
                    <a:lnTo>
                      <a:pt x="239" y="4728"/>
                    </a:lnTo>
                    <a:lnTo>
                      <a:pt x="375" y="4841"/>
                    </a:lnTo>
                    <a:lnTo>
                      <a:pt x="545" y="4954"/>
                    </a:lnTo>
                    <a:lnTo>
                      <a:pt x="738" y="5090"/>
                    </a:lnTo>
                    <a:lnTo>
                      <a:pt x="964" y="5226"/>
                    </a:lnTo>
                    <a:lnTo>
                      <a:pt x="1225" y="5374"/>
                    </a:lnTo>
                    <a:lnTo>
                      <a:pt x="1508" y="5510"/>
                    </a:lnTo>
                    <a:lnTo>
                      <a:pt x="1826" y="5634"/>
                    </a:lnTo>
                    <a:lnTo>
                      <a:pt x="2177" y="5759"/>
                    </a:lnTo>
                    <a:lnTo>
                      <a:pt x="2551" y="5861"/>
                    </a:lnTo>
                    <a:lnTo>
                      <a:pt x="2959" y="5941"/>
                    </a:lnTo>
                    <a:lnTo>
                      <a:pt x="3175" y="5975"/>
                    </a:lnTo>
                    <a:lnTo>
                      <a:pt x="3402" y="6009"/>
                    </a:lnTo>
                    <a:lnTo>
                      <a:pt x="3628" y="6031"/>
                    </a:lnTo>
                    <a:lnTo>
                      <a:pt x="3866" y="6043"/>
                    </a:lnTo>
                    <a:lnTo>
                      <a:pt x="3934" y="5929"/>
                    </a:lnTo>
                    <a:lnTo>
                      <a:pt x="4014" y="5793"/>
                    </a:lnTo>
                    <a:lnTo>
                      <a:pt x="4082" y="5634"/>
                    </a:lnTo>
                    <a:lnTo>
                      <a:pt x="4150" y="5453"/>
                    </a:lnTo>
                    <a:lnTo>
                      <a:pt x="4286" y="5056"/>
                    </a:lnTo>
                    <a:lnTo>
                      <a:pt x="4410" y="4637"/>
                    </a:lnTo>
                    <a:lnTo>
                      <a:pt x="4501" y="4251"/>
                    </a:lnTo>
                    <a:lnTo>
                      <a:pt x="4580" y="3923"/>
                    </a:lnTo>
                    <a:lnTo>
                      <a:pt x="4648" y="3617"/>
                    </a:lnTo>
                    <a:lnTo>
                      <a:pt x="596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5" name="Google Shape;945;p29"/>
              <p:cNvSpPr/>
              <p:nvPr/>
            </p:nvSpPr>
            <p:spPr>
              <a:xfrm>
                <a:off x="7327074" y="-1628221"/>
                <a:ext cx="358511" cy="363260"/>
              </a:xfrm>
              <a:custGeom>
                <a:avLst/>
                <a:gdLst/>
                <a:ahLst/>
                <a:cxnLst/>
                <a:rect l="l" t="t" r="r" b="b"/>
                <a:pathLst>
                  <a:path w="5964" h="6043" fill="none" extrusionOk="0">
                    <a:moveTo>
                      <a:pt x="5963" y="0"/>
                    </a:moveTo>
                    <a:lnTo>
                      <a:pt x="5963" y="0"/>
                    </a:lnTo>
                    <a:lnTo>
                      <a:pt x="5839" y="34"/>
                    </a:lnTo>
                    <a:lnTo>
                      <a:pt x="5521" y="136"/>
                    </a:lnTo>
                    <a:lnTo>
                      <a:pt x="5034" y="295"/>
                    </a:lnTo>
                    <a:lnTo>
                      <a:pt x="4739" y="397"/>
                    </a:lnTo>
                    <a:lnTo>
                      <a:pt x="4433" y="510"/>
                    </a:lnTo>
                    <a:lnTo>
                      <a:pt x="4104" y="647"/>
                    </a:lnTo>
                    <a:lnTo>
                      <a:pt x="3764" y="794"/>
                    </a:lnTo>
                    <a:lnTo>
                      <a:pt x="3424" y="964"/>
                    </a:lnTo>
                    <a:lnTo>
                      <a:pt x="3073" y="1145"/>
                    </a:lnTo>
                    <a:lnTo>
                      <a:pt x="2744" y="1338"/>
                    </a:lnTo>
                    <a:lnTo>
                      <a:pt x="2415" y="1542"/>
                    </a:lnTo>
                    <a:lnTo>
                      <a:pt x="2109" y="1769"/>
                    </a:lnTo>
                    <a:lnTo>
                      <a:pt x="1962" y="1882"/>
                    </a:lnTo>
                    <a:lnTo>
                      <a:pt x="1826" y="2007"/>
                    </a:lnTo>
                    <a:lnTo>
                      <a:pt x="1826" y="2007"/>
                    </a:lnTo>
                    <a:lnTo>
                      <a:pt x="1656" y="2177"/>
                    </a:lnTo>
                    <a:lnTo>
                      <a:pt x="1474" y="2358"/>
                    </a:lnTo>
                    <a:lnTo>
                      <a:pt x="1304" y="2562"/>
                    </a:lnTo>
                    <a:lnTo>
                      <a:pt x="1146" y="2766"/>
                    </a:lnTo>
                    <a:lnTo>
                      <a:pt x="828" y="3175"/>
                    </a:lnTo>
                    <a:lnTo>
                      <a:pt x="556" y="3583"/>
                    </a:lnTo>
                    <a:lnTo>
                      <a:pt x="329" y="3945"/>
                    </a:lnTo>
                    <a:lnTo>
                      <a:pt x="148" y="4229"/>
                    </a:lnTo>
                    <a:lnTo>
                      <a:pt x="1" y="4501"/>
                    </a:lnTo>
                    <a:lnTo>
                      <a:pt x="1" y="4501"/>
                    </a:lnTo>
                    <a:lnTo>
                      <a:pt x="57" y="4569"/>
                    </a:lnTo>
                    <a:lnTo>
                      <a:pt x="239" y="4728"/>
                    </a:lnTo>
                    <a:lnTo>
                      <a:pt x="375" y="4841"/>
                    </a:lnTo>
                    <a:lnTo>
                      <a:pt x="545" y="4954"/>
                    </a:lnTo>
                    <a:lnTo>
                      <a:pt x="738" y="5090"/>
                    </a:lnTo>
                    <a:lnTo>
                      <a:pt x="964" y="5226"/>
                    </a:lnTo>
                    <a:lnTo>
                      <a:pt x="1225" y="5374"/>
                    </a:lnTo>
                    <a:lnTo>
                      <a:pt x="1508" y="5510"/>
                    </a:lnTo>
                    <a:lnTo>
                      <a:pt x="1826" y="5634"/>
                    </a:lnTo>
                    <a:lnTo>
                      <a:pt x="2177" y="5759"/>
                    </a:lnTo>
                    <a:lnTo>
                      <a:pt x="2551" y="5861"/>
                    </a:lnTo>
                    <a:lnTo>
                      <a:pt x="2959" y="5941"/>
                    </a:lnTo>
                    <a:lnTo>
                      <a:pt x="3175" y="5975"/>
                    </a:lnTo>
                    <a:lnTo>
                      <a:pt x="3402" y="6009"/>
                    </a:lnTo>
                    <a:lnTo>
                      <a:pt x="3628" y="6031"/>
                    </a:lnTo>
                    <a:lnTo>
                      <a:pt x="3866" y="6043"/>
                    </a:lnTo>
                    <a:lnTo>
                      <a:pt x="3866" y="6043"/>
                    </a:lnTo>
                    <a:lnTo>
                      <a:pt x="3934" y="5929"/>
                    </a:lnTo>
                    <a:lnTo>
                      <a:pt x="4014" y="5793"/>
                    </a:lnTo>
                    <a:lnTo>
                      <a:pt x="4082" y="5634"/>
                    </a:lnTo>
                    <a:lnTo>
                      <a:pt x="4150" y="5453"/>
                    </a:lnTo>
                    <a:lnTo>
                      <a:pt x="4286" y="5056"/>
                    </a:lnTo>
                    <a:lnTo>
                      <a:pt x="4410" y="4637"/>
                    </a:lnTo>
                    <a:lnTo>
                      <a:pt x="4501" y="4251"/>
                    </a:lnTo>
                    <a:lnTo>
                      <a:pt x="4580" y="3923"/>
                    </a:lnTo>
                    <a:lnTo>
                      <a:pt x="4648" y="3617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6" name="Google Shape;946;p29"/>
              <p:cNvSpPr/>
              <p:nvPr/>
            </p:nvSpPr>
            <p:spPr>
              <a:xfrm>
                <a:off x="7327074" y="-1392459"/>
                <a:ext cx="248806" cy="127499"/>
              </a:xfrm>
              <a:custGeom>
                <a:avLst/>
                <a:gdLst/>
                <a:ahLst/>
                <a:cxnLst/>
                <a:rect l="l" t="t" r="r" b="b"/>
                <a:pathLst>
                  <a:path w="4139" h="2121" extrusionOk="0">
                    <a:moveTo>
                      <a:pt x="239" y="1"/>
                    </a:moveTo>
                    <a:lnTo>
                      <a:pt x="1" y="579"/>
                    </a:lnTo>
                    <a:lnTo>
                      <a:pt x="57" y="647"/>
                    </a:lnTo>
                    <a:lnTo>
                      <a:pt x="239" y="806"/>
                    </a:lnTo>
                    <a:lnTo>
                      <a:pt x="375" y="919"/>
                    </a:lnTo>
                    <a:lnTo>
                      <a:pt x="545" y="1032"/>
                    </a:lnTo>
                    <a:lnTo>
                      <a:pt x="738" y="1168"/>
                    </a:lnTo>
                    <a:lnTo>
                      <a:pt x="964" y="1304"/>
                    </a:lnTo>
                    <a:lnTo>
                      <a:pt x="1225" y="1452"/>
                    </a:lnTo>
                    <a:lnTo>
                      <a:pt x="1508" y="1588"/>
                    </a:lnTo>
                    <a:lnTo>
                      <a:pt x="1826" y="1712"/>
                    </a:lnTo>
                    <a:lnTo>
                      <a:pt x="2177" y="1837"/>
                    </a:lnTo>
                    <a:lnTo>
                      <a:pt x="2551" y="1939"/>
                    </a:lnTo>
                    <a:lnTo>
                      <a:pt x="2959" y="2019"/>
                    </a:lnTo>
                    <a:lnTo>
                      <a:pt x="3175" y="2053"/>
                    </a:lnTo>
                    <a:lnTo>
                      <a:pt x="3402" y="2087"/>
                    </a:lnTo>
                    <a:lnTo>
                      <a:pt x="3628" y="2109"/>
                    </a:lnTo>
                    <a:lnTo>
                      <a:pt x="3866" y="2121"/>
                    </a:lnTo>
                    <a:lnTo>
                      <a:pt x="3923" y="2019"/>
                    </a:lnTo>
                    <a:lnTo>
                      <a:pt x="4002" y="1871"/>
                    </a:lnTo>
                    <a:lnTo>
                      <a:pt x="4138" y="1565"/>
                    </a:lnTo>
                    <a:lnTo>
                      <a:pt x="3742" y="1520"/>
                    </a:lnTo>
                    <a:lnTo>
                      <a:pt x="3368" y="1452"/>
                    </a:lnTo>
                    <a:lnTo>
                      <a:pt x="3005" y="1372"/>
                    </a:lnTo>
                    <a:lnTo>
                      <a:pt x="2665" y="1270"/>
                    </a:lnTo>
                    <a:lnTo>
                      <a:pt x="2347" y="1168"/>
                    </a:lnTo>
                    <a:lnTo>
                      <a:pt x="2041" y="1055"/>
                    </a:lnTo>
                    <a:lnTo>
                      <a:pt x="1758" y="930"/>
                    </a:lnTo>
                    <a:lnTo>
                      <a:pt x="1497" y="806"/>
                    </a:lnTo>
                    <a:lnTo>
                      <a:pt x="1259" y="681"/>
                    </a:lnTo>
                    <a:lnTo>
                      <a:pt x="1032" y="556"/>
                    </a:lnTo>
                    <a:lnTo>
                      <a:pt x="840" y="431"/>
                    </a:lnTo>
                    <a:lnTo>
                      <a:pt x="669" y="318"/>
                    </a:lnTo>
                    <a:lnTo>
                      <a:pt x="397" y="137"/>
                    </a:lnTo>
                    <a:lnTo>
                      <a:pt x="23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7" name="Google Shape;947;p29"/>
              <p:cNvSpPr/>
              <p:nvPr/>
            </p:nvSpPr>
            <p:spPr>
              <a:xfrm>
                <a:off x="7429325" y="-1617340"/>
                <a:ext cx="763248" cy="970456"/>
              </a:xfrm>
              <a:custGeom>
                <a:avLst/>
                <a:gdLst/>
                <a:ahLst/>
                <a:cxnLst/>
                <a:rect l="l" t="t" r="r" b="b"/>
                <a:pathLst>
                  <a:path w="12697" h="16144" extrusionOk="0">
                    <a:moveTo>
                      <a:pt x="5124" y="1"/>
                    </a:moveTo>
                    <a:lnTo>
                      <a:pt x="4841" y="12"/>
                    </a:lnTo>
                    <a:lnTo>
                      <a:pt x="4569" y="35"/>
                    </a:lnTo>
                    <a:lnTo>
                      <a:pt x="4421" y="69"/>
                    </a:lnTo>
                    <a:lnTo>
                      <a:pt x="4285" y="91"/>
                    </a:lnTo>
                    <a:lnTo>
                      <a:pt x="4149" y="137"/>
                    </a:lnTo>
                    <a:lnTo>
                      <a:pt x="4024" y="182"/>
                    </a:lnTo>
                    <a:lnTo>
                      <a:pt x="3866" y="250"/>
                    </a:lnTo>
                    <a:lnTo>
                      <a:pt x="3707" y="329"/>
                    </a:lnTo>
                    <a:lnTo>
                      <a:pt x="3560" y="420"/>
                    </a:lnTo>
                    <a:lnTo>
                      <a:pt x="3412" y="522"/>
                    </a:lnTo>
                    <a:lnTo>
                      <a:pt x="3265" y="636"/>
                    </a:lnTo>
                    <a:lnTo>
                      <a:pt x="3118" y="772"/>
                    </a:lnTo>
                    <a:lnTo>
                      <a:pt x="2982" y="908"/>
                    </a:lnTo>
                    <a:lnTo>
                      <a:pt x="2834" y="1044"/>
                    </a:lnTo>
                    <a:lnTo>
                      <a:pt x="2573" y="1350"/>
                    </a:lnTo>
                    <a:lnTo>
                      <a:pt x="2313" y="1679"/>
                    </a:lnTo>
                    <a:lnTo>
                      <a:pt x="2075" y="2019"/>
                    </a:lnTo>
                    <a:lnTo>
                      <a:pt x="1859" y="2347"/>
                    </a:lnTo>
                    <a:lnTo>
                      <a:pt x="1655" y="2676"/>
                    </a:lnTo>
                    <a:lnTo>
                      <a:pt x="1474" y="2994"/>
                    </a:lnTo>
                    <a:lnTo>
                      <a:pt x="1326" y="3288"/>
                    </a:lnTo>
                    <a:lnTo>
                      <a:pt x="1190" y="3538"/>
                    </a:lnTo>
                    <a:lnTo>
                      <a:pt x="1009" y="3923"/>
                    </a:lnTo>
                    <a:lnTo>
                      <a:pt x="941" y="4059"/>
                    </a:lnTo>
                    <a:lnTo>
                      <a:pt x="828" y="4921"/>
                    </a:lnTo>
                    <a:lnTo>
                      <a:pt x="567" y="6814"/>
                    </a:lnTo>
                    <a:lnTo>
                      <a:pt x="510" y="7279"/>
                    </a:lnTo>
                    <a:lnTo>
                      <a:pt x="465" y="7777"/>
                    </a:lnTo>
                    <a:lnTo>
                      <a:pt x="386" y="8843"/>
                    </a:lnTo>
                    <a:lnTo>
                      <a:pt x="306" y="9954"/>
                    </a:lnTo>
                    <a:lnTo>
                      <a:pt x="249" y="11054"/>
                    </a:lnTo>
                    <a:lnTo>
                      <a:pt x="193" y="12085"/>
                    </a:lnTo>
                    <a:lnTo>
                      <a:pt x="136" y="12969"/>
                    </a:lnTo>
                    <a:lnTo>
                      <a:pt x="102" y="13343"/>
                    </a:lnTo>
                    <a:lnTo>
                      <a:pt x="68" y="13661"/>
                    </a:lnTo>
                    <a:lnTo>
                      <a:pt x="34" y="13910"/>
                    </a:lnTo>
                    <a:lnTo>
                      <a:pt x="0" y="14092"/>
                    </a:lnTo>
                    <a:lnTo>
                      <a:pt x="113" y="14262"/>
                    </a:lnTo>
                    <a:lnTo>
                      <a:pt x="261" y="14420"/>
                    </a:lnTo>
                    <a:lnTo>
                      <a:pt x="408" y="14579"/>
                    </a:lnTo>
                    <a:lnTo>
                      <a:pt x="590" y="14738"/>
                    </a:lnTo>
                    <a:lnTo>
                      <a:pt x="782" y="14897"/>
                    </a:lnTo>
                    <a:lnTo>
                      <a:pt x="986" y="15033"/>
                    </a:lnTo>
                    <a:lnTo>
                      <a:pt x="1224" y="15180"/>
                    </a:lnTo>
                    <a:lnTo>
                      <a:pt x="1462" y="15305"/>
                    </a:lnTo>
                    <a:lnTo>
                      <a:pt x="1723" y="15429"/>
                    </a:lnTo>
                    <a:lnTo>
                      <a:pt x="2007" y="15543"/>
                    </a:lnTo>
                    <a:lnTo>
                      <a:pt x="2301" y="15645"/>
                    </a:lnTo>
                    <a:lnTo>
                      <a:pt x="2619" y="15735"/>
                    </a:lnTo>
                    <a:lnTo>
                      <a:pt x="2947" y="15815"/>
                    </a:lnTo>
                    <a:lnTo>
                      <a:pt x="3288" y="15883"/>
                    </a:lnTo>
                    <a:lnTo>
                      <a:pt x="3650" y="15939"/>
                    </a:lnTo>
                    <a:lnTo>
                      <a:pt x="4024" y="15973"/>
                    </a:lnTo>
                    <a:lnTo>
                      <a:pt x="5237" y="16064"/>
                    </a:lnTo>
                    <a:lnTo>
                      <a:pt x="6337" y="16121"/>
                    </a:lnTo>
                    <a:lnTo>
                      <a:pt x="7335" y="16144"/>
                    </a:lnTo>
                    <a:lnTo>
                      <a:pt x="8241" y="16144"/>
                    </a:lnTo>
                    <a:lnTo>
                      <a:pt x="9035" y="16121"/>
                    </a:lnTo>
                    <a:lnTo>
                      <a:pt x="9749" y="16076"/>
                    </a:lnTo>
                    <a:lnTo>
                      <a:pt x="10373" y="16030"/>
                    </a:lnTo>
                    <a:lnTo>
                      <a:pt x="10906" y="15962"/>
                    </a:lnTo>
                    <a:lnTo>
                      <a:pt x="11359" y="15894"/>
                    </a:lnTo>
                    <a:lnTo>
                      <a:pt x="11744" y="15815"/>
                    </a:lnTo>
                    <a:lnTo>
                      <a:pt x="12050" y="15747"/>
                    </a:lnTo>
                    <a:lnTo>
                      <a:pt x="12300" y="15679"/>
                    </a:lnTo>
                    <a:lnTo>
                      <a:pt x="12481" y="15622"/>
                    </a:lnTo>
                    <a:lnTo>
                      <a:pt x="12606" y="15577"/>
                    </a:lnTo>
                    <a:lnTo>
                      <a:pt x="12697" y="15531"/>
                    </a:lnTo>
                    <a:lnTo>
                      <a:pt x="12685" y="15021"/>
                    </a:lnTo>
                    <a:lnTo>
                      <a:pt x="12651" y="14420"/>
                    </a:lnTo>
                    <a:lnTo>
                      <a:pt x="12606" y="13638"/>
                    </a:lnTo>
                    <a:lnTo>
                      <a:pt x="12527" y="12709"/>
                    </a:lnTo>
                    <a:lnTo>
                      <a:pt x="12425" y="11643"/>
                    </a:lnTo>
                    <a:lnTo>
                      <a:pt x="12368" y="11088"/>
                    </a:lnTo>
                    <a:lnTo>
                      <a:pt x="12289" y="10498"/>
                    </a:lnTo>
                    <a:lnTo>
                      <a:pt x="12209" y="9909"/>
                    </a:lnTo>
                    <a:lnTo>
                      <a:pt x="12118" y="9296"/>
                    </a:lnTo>
                    <a:lnTo>
                      <a:pt x="12016" y="8684"/>
                    </a:lnTo>
                    <a:lnTo>
                      <a:pt x="11903" y="8072"/>
                    </a:lnTo>
                    <a:lnTo>
                      <a:pt x="11778" y="7460"/>
                    </a:lnTo>
                    <a:lnTo>
                      <a:pt x="11642" y="6848"/>
                    </a:lnTo>
                    <a:lnTo>
                      <a:pt x="11495" y="6247"/>
                    </a:lnTo>
                    <a:lnTo>
                      <a:pt x="11336" y="5669"/>
                    </a:lnTo>
                    <a:lnTo>
                      <a:pt x="11155" y="5102"/>
                    </a:lnTo>
                    <a:lnTo>
                      <a:pt x="10962" y="4547"/>
                    </a:lnTo>
                    <a:lnTo>
                      <a:pt x="10758" y="4025"/>
                    </a:lnTo>
                    <a:lnTo>
                      <a:pt x="10656" y="3776"/>
                    </a:lnTo>
                    <a:lnTo>
                      <a:pt x="10543" y="3538"/>
                    </a:lnTo>
                    <a:lnTo>
                      <a:pt x="10429" y="3300"/>
                    </a:lnTo>
                    <a:lnTo>
                      <a:pt x="10305" y="3073"/>
                    </a:lnTo>
                    <a:lnTo>
                      <a:pt x="10180" y="2857"/>
                    </a:lnTo>
                    <a:lnTo>
                      <a:pt x="10055" y="2653"/>
                    </a:lnTo>
                    <a:lnTo>
                      <a:pt x="9919" y="2449"/>
                    </a:lnTo>
                    <a:lnTo>
                      <a:pt x="9783" y="2268"/>
                    </a:lnTo>
                    <a:lnTo>
                      <a:pt x="9636" y="2098"/>
                    </a:lnTo>
                    <a:lnTo>
                      <a:pt x="9488" y="1928"/>
                    </a:lnTo>
                    <a:lnTo>
                      <a:pt x="9341" y="1781"/>
                    </a:lnTo>
                    <a:lnTo>
                      <a:pt x="9182" y="1644"/>
                    </a:lnTo>
                    <a:lnTo>
                      <a:pt x="9024" y="1520"/>
                    </a:lnTo>
                    <a:lnTo>
                      <a:pt x="8865" y="1406"/>
                    </a:lnTo>
                    <a:lnTo>
                      <a:pt x="8525" y="1214"/>
                    </a:lnTo>
                    <a:lnTo>
                      <a:pt x="8196" y="1032"/>
                    </a:lnTo>
                    <a:lnTo>
                      <a:pt x="7879" y="862"/>
                    </a:lnTo>
                    <a:lnTo>
                      <a:pt x="7561" y="704"/>
                    </a:lnTo>
                    <a:lnTo>
                      <a:pt x="7244" y="556"/>
                    </a:lnTo>
                    <a:lnTo>
                      <a:pt x="6926" y="420"/>
                    </a:lnTo>
                    <a:lnTo>
                      <a:pt x="6620" y="307"/>
                    </a:lnTo>
                    <a:lnTo>
                      <a:pt x="6314" y="205"/>
                    </a:lnTo>
                    <a:lnTo>
                      <a:pt x="6008" y="125"/>
                    </a:lnTo>
                    <a:lnTo>
                      <a:pt x="5714" y="57"/>
                    </a:lnTo>
                    <a:lnTo>
                      <a:pt x="5419" y="23"/>
                    </a:lnTo>
                    <a:lnTo>
                      <a:pt x="512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8" name="Google Shape;948;p29"/>
              <p:cNvSpPr/>
              <p:nvPr/>
            </p:nvSpPr>
            <p:spPr>
              <a:xfrm>
                <a:off x="7631002" y="-1591432"/>
                <a:ext cx="90710" cy="929580"/>
              </a:xfrm>
              <a:custGeom>
                <a:avLst/>
                <a:gdLst/>
                <a:ahLst/>
                <a:cxnLst/>
                <a:rect l="l" t="t" r="r" b="b"/>
                <a:pathLst>
                  <a:path w="1509" h="15464" extrusionOk="0">
                    <a:moveTo>
                      <a:pt x="1474" y="1"/>
                    </a:moveTo>
                    <a:lnTo>
                      <a:pt x="1338" y="1191"/>
                    </a:lnTo>
                    <a:lnTo>
                      <a:pt x="998" y="4444"/>
                    </a:lnTo>
                    <a:lnTo>
                      <a:pt x="771" y="6712"/>
                    </a:lnTo>
                    <a:lnTo>
                      <a:pt x="533" y="9342"/>
                    </a:lnTo>
                    <a:lnTo>
                      <a:pt x="261" y="12278"/>
                    </a:lnTo>
                    <a:lnTo>
                      <a:pt x="1" y="15463"/>
                    </a:lnTo>
                    <a:lnTo>
                      <a:pt x="35" y="15463"/>
                    </a:lnTo>
                    <a:lnTo>
                      <a:pt x="295" y="12278"/>
                    </a:lnTo>
                    <a:lnTo>
                      <a:pt x="567" y="9353"/>
                    </a:lnTo>
                    <a:lnTo>
                      <a:pt x="805" y="6723"/>
                    </a:lnTo>
                    <a:lnTo>
                      <a:pt x="1032" y="4444"/>
                    </a:lnTo>
                    <a:lnTo>
                      <a:pt x="1372" y="1191"/>
                    </a:lnTo>
                    <a:lnTo>
                      <a:pt x="1474" y="318"/>
                    </a:lnTo>
                    <a:lnTo>
                      <a:pt x="1508" y="12"/>
                    </a:lnTo>
                    <a:lnTo>
                      <a:pt x="147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9" name="Google Shape;949;p29"/>
              <p:cNvSpPr/>
              <p:nvPr/>
            </p:nvSpPr>
            <p:spPr>
              <a:xfrm>
                <a:off x="7614652" y="-1966234"/>
                <a:ext cx="214061" cy="268583"/>
              </a:xfrm>
              <a:custGeom>
                <a:avLst/>
                <a:gdLst/>
                <a:ahLst/>
                <a:cxnLst/>
                <a:rect l="l" t="t" r="r" b="b"/>
                <a:pathLst>
                  <a:path w="3561" h="4468" extrusionOk="0">
                    <a:moveTo>
                      <a:pt x="1962" y="1"/>
                    </a:moveTo>
                    <a:lnTo>
                      <a:pt x="1871" y="23"/>
                    </a:lnTo>
                    <a:lnTo>
                      <a:pt x="1769" y="46"/>
                    </a:lnTo>
                    <a:lnTo>
                      <a:pt x="1576" y="103"/>
                    </a:lnTo>
                    <a:lnTo>
                      <a:pt x="1372" y="193"/>
                    </a:lnTo>
                    <a:lnTo>
                      <a:pt x="1168" y="295"/>
                    </a:lnTo>
                    <a:lnTo>
                      <a:pt x="975" y="420"/>
                    </a:lnTo>
                    <a:lnTo>
                      <a:pt x="771" y="556"/>
                    </a:lnTo>
                    <a:lnTo>
                      <a:pt x="579" y="703"/>
                    </a:lnTo>
                    <a:lnTo>
                      <a:pt x="386" y="862"/>
                    </a:lnTo>
                    <a:lnTo>
                      <a:pt x="12" y="1191"/>
                    </a:lnTo>
                    <a:lnTo>
                      <a:pt x="1" y="1576"/>
                    </a:lnTo>
                    <a:lnTo>
                      <a:pt x="1" y="1984"/>
                    </a:lnTo>
                    <a:lnTo>
                      <a:pt x="23" y="2449"/>
                    </a:lnTo>
                    <a:lnTo>
                      <a:pt x="35" y="2699"/>
                    </a:lnTo>
                    <a:lnTo>
                      <a:pt x="57" y="2948"/>
                    </a:lnTo>
                    <a:lnTo>
                      <a:pt x="91" y="3186"/>
                    </a:lnTo>
                    <a:lnTo>
                      <a:pt x="137" y="3413"/>
                    </a:lnTo>
                    <a:lnTo>
                      <a:pt x="182" y="3617"/>
                    </a:lnTo>
                    <a:lnTo>
                      <a:pt x="239" y="3798"/>
                    </a:lnTo>
                    <a:lnTo>
                      <a:pt x="273" y="3866"/>
                    </a:lnTo>
                    <a:lnTo>
                      <a:pt x="318" y="3934"/>
                    </a:lnTo>
                    <a:lnTo>
                      <a:pt x="352" y="3991"/>
                    </a:lnTo>
                    <a:lnTo>
                      <a:pt x="397" y="4048"/>
                    </a:lnTo>
                    <a:lnTo>
                      <a:pt x="522" y="4138"/>
                    </a:lnTo>
                    <a:lnTo>
                      <a:pt x="658" y="4218"/>
                    </a:lnTo>
                    <a:lnTo>
                      <a:pt x="805" y="4297"/>
                    </a:lnTo>
                    <a:lnTo>
                      <a:pt x="964" y="4354"/>
                    </a:lnTo>
                    <a:lnTo>
                      <a:pt x="1134" y="4399"/>
                    </a:lnTo>
                    <a:lnTo>
                      <a:pt x="1304" y="4433"/>
                    </a:lnTo>
                    <a:lnTo>
                      <a:pt x="1474" y="4456"/>
                    </a:lnTo>
                    <a:lnTo>
                      <a:pt x="1656" y="4467"/>
                    </a:lnTo>
                    <a:lnTo>
                      <a:pt x="1837" y="4467"/>
                    </a:lnTo>
                    <a:lnTo>
                      <a:pt x="2007" y="4456"/>
                    </a:lnTo>
                    <a:lnTo>
                      <a:pt x="2177" y="4433"/>
                    </a:lnTo>
                    <a:lnTo>
                      <a:pt x="2347" y="4399"/>
                    </a:lnTo>
                    <a:lnTo>
                      <a:pt x="2494" y="4354"/>
                    </a:lnTo>
                    <a:lnTo>
                      <a:pt x="2642" y="4297"/>
                    </a:lnTo>
                    <a:lnTo>
                      <a:pt x="2778" y="4229"/>
                    </a:lnTo>
                    <a:lnTo>
                      <a:pt x="2903" y="4161"/>
                    </a:lnTo>
                    <a:lnTo>
                      <a:pt x="2959" y="4116"/>
                    </a:lnTo>
                    <a:lnTo>
                      <a:pt x="3005" y="4059"/>
                    </a:lnTo>
                    <a:lnTo>
                      <a:pt x="3118" y="3923"/>
                    </a:lnTo>
                    <a:lnTo>
                      <a:pt x="3209" y="3753"/>
                    </a:lnTo>
                    <a:lnTo>
                      <a:pt x="3299" y="3560"/>
                    </a:lnTo>
                    <a:lnTo>
                      <a:pt x="3379" y="3333"/>
                    </a:lnTo>
                    <a:lnTo>
                      <a:pt x="3447" y="3095"/>
                    </a:lnTo>
                    <a:lnTo>
                      <a:pt x="3503" y="2846"/>
                    </a:lnTo>
                    <a:lnTo>
                      <a:pt x="3537" y="2574"/>
                    </a:lnTo>
                    <a:lnTo>
                      <a:pt x="3560" y="2302"/>
                    </a:lnTo>
                    <a:lnTo>
                      <a:pt x="3560" y="2030"/>
                    </a:lnTo>
                    <a:lnTo>
                      <a:pt x="3537" y="1746"/>
                    </a:lnTo>
                    <a:lnTo>
                      <a:pt x="3492" y="1474"/>
                    </a:lnTo>
                    <a:lnTo>
                      <a:pt x="3469" y="1338"/>
                    </a:lnTo>
                    <a:lnTo>
                      <a:pt x="3424" y="1214"/>
                    </a:lnTo>
                    <a:lnTo>
                      <a:pt x="3390" y="1078"/>
                    </a:lnTo>
                    <a:lnTo>
                      <a:pt x="3333" y="953"/>
                    </a:lnTo>
                    <a:lnTo>
                      <a:pt x="3277" y="839"/>
                    </a:lnTo>
                    <a:lnTo>
                      <a:pt x="3220" y="726"/>
                    </a:lnTo>
                    <a:lnTo>
                      <a:pt x="3141" y="613"/>
                    </a:lnTo>
                    <a:lnTo>
                      <a:pt x="3061" y="499"/>
                    </a:lnTo>
                    <a:lnTo>
                      <a:pt x="2982" y="409"/>
                    </a:lnTo>
                    <a:lnTo>
                      <a:pt x="2891" y="318"/>
                    </a:lnTo>
                    <a:lnTo>
                      <a:pt x="2812" y="250"/>
                    </a:lnTo>
                    <a:lnTo>
                      <a:pt x="2721" y="182"/>
                    </a:lnTo>
                    <a:lnTo>
                      <a:pt x="2631" y="125"/>
                    </a:lnTo>
                    <a:lnTo>
                      <a:pt x="2540" y="80"/>
                    </a:lnTo>
                    <a:lnTo>
                      <a:pt x="2449" y="46"/>
                    </a:lnTo>
                    <a:lnTo>
                      <a:pt x="2347" y="23"/>
                    </a:lnTo>
                    <a:lnTo>
                      <a:pt x="2256" y="12"/>
                    </a:lnTo>
                    <a:lnTo>
                      <a:pt x="2166" y="1"/>
                    </a:lnTo>
                    <a:close/>
                  </a:path>
                </a:pathLst>
              </a:custGeom>
              <a:solidFill>
                <a:srgbClr val="A2716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0" name="Google Shape;950;p29"/>
              <p:cNvSpPr/>
              <p:nvPr/>
            </p:nvSpPr>
            <p:spPr>
              <a:xfrm>
                <a:off x="7671217" y="-1795875"/>
                <a:ext cx="156112" cy="201798"/>
              </a:xfrm>
              <a:custGeom>
                <a:avLst/>
                <a:gdLst/>
                <a:ahLst/>
                <a:cxnLst/>
                <a:rect l="l" t="t" r="r" b="b"/>
                <a:pathLst>
                  <a:path w="2597" h="3357" extrusionOk="0">
                    <a:moveTo>
                      <a:pt x="2143" y="1"/>
                    </a:moveTo>
                    <a:lnTo>
                      <a:pt x="295" y="658"/>
                    </a:lnTo>
                    <a:lnTo>
                      <a:pt x="0" y="3152"/>
                    </a:lnTo>
                    <a:lnTo>
                      <a:pt x="46" y="3175"/>
                    </a:lnTo>
                    <a:lnTo>
                      <a:pt x="204" y="3243"/>
                    </a:lnTo>
                    <a:lnTo>
                      <a:pt x="318" y="3277"/>
                    </a:lnTo>
                    <a:lnTo>
                      <a:pt x="465" y="3311"/>
                    </a:lnTo>
                    <a:lnTo>
                      <a:pt x="624" y="3334"/>
                    </a:lnTo>
                    <a:lnTo>
                      <a:pt x="817" y="3356"/>
                    </a:lnTo>
                    <a:lnTo>
                      <a:pt x="907" y="3345"/>
                    </a:lnTo>
                    <a:lnTo>
                      <a:pt x="1009" y="3334"/>
                    </a:lnTo>
                    <a:lnTo>
                      <a:pt x="1213" y="3288"/>
                    </a:lnTo>
                    <a:lnTo>
                      <a:pt x="1440" y="3243"/>
                    </a:lnTo>
                    <a:lnTo>
                      <a:pt x="1542" y="3231"/>
                    </a:lnTo>
                    <a:lnTo>
                      <a:pt x="1656" y="3231"/>
                    </a:lnTo>
                    <a:lnTo>
                      <a:pt x="1735" y="3220"/>
                    </a:lnTo>
                    <a:lnTo>
                      <a:pt x="1814" y="3209"/>
                    </a:lnTo>
                    <a:lnTo>
                      <a:pt x="1894" y="3186"/>
                    </a:lnTo>
                    <a:lnTo>
                      <a:pt x="1973" y="3141"/>
                    </a:lnTo>
                    <a:lnTo>
                      <a:pt x="2132" y="3061"/>
                    </a:lnTo>
                    <a:lnTo>
                      <a:pt x="2279" y="2948"/>
                    </a:lnTo>
                    <a:lnTo>
                      <a:pt x="2404" y="2846"/>
                    </a:lnTo>
                    <a:lnTo>
                      <a:pt x="2506" y="2755"/>
                    </a:lnTo>
                    <a:lnTo>
                      <a:pt x="2596" y="2665"/>
                    </a:lnTo>
                    <a:lnTo>
                      <a:pt x="2143" y="1"/>
                    </a:lnTo>
                    <a:close/>
                  </a:path>
                </a:pathLst>
              </a:custGeom>
              <a:solidFill>
                <a:srgbClr val="A2716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1" name="Google Shape;951;p29"/>
              <p:cNvSpPr/>
              <p:nvPr/>
            </p:nvSpPr>
            <p:spPr>
              <a:xfrm>
                <a:off x="7671217" y="-1795875"/>
                <a:ext cx="156112" cy="201798"/>
              </a:xfrm>
              <a:custGeom>
                <a:avLst/>
                <a:gdLst/>
                <a:ahLst/>
                <a:cxnLst/>
                <a:rect l="l" t="t" r="r" b="b"/>
                <a:pathLst>
                  <a:path w="2597" h="3357" fill="none" extrusionOk="0">
                    <a:moveTo>
                      <a:pt x="295" y="658"/>
                    </a:moveTo>
                    <a:lnTo>
                      <a:pt x="0" y="3152"/>
                    </a:lnTo>
                    <a:lnTo>
                      <a:pt x="0" y="3152"/>
                    </a:lnTo>
                    <a:lnTo>
                      <a:pt x="46" y="3175"/>
                    </a:lnTo>
                    <a:lnTo>
                      <a:pt x="204" y="3243"/>
                    </a:lnTo>
                    <a:lnTo>
                      <a:pt x="318" y="3277"/>
                    </a:lnTo>
                    <a:lnTo>
                      <a:pt x="465" y="3311"/>
                    </a:lnTo>
                    <a:lnTo>
                      <a:pt x="624" y="3334"/>
                    </a:lnTo>
                    <a:lnTo>
                      <a:pt x="817" y="3356"/>
                    </a:lnTo>
                    <a:lnTo>
                      <a:pt x="817" y="3356"/>
                    </a:lnTo>
                    <a:lnTo>
                      <a:pt x="907" y="3345"/>
                    </a:lnTo>
                    <a:lnTo>
                      <a:pt x="1009" y="3334"/>
                    </a:lnTo>
                    <a:lnTo>
                      <a:pt x="1213" y="3288"/>
                    </a:lnTo>
                    <a:lnTo>
                      <a:pt x="1440" y="3243"/>
                    </a:lnTo>
                    <a:lnTo>
                      <a:pt x="1542" y="3231"/>
                    </a:lnTo>
                    <a:lnTo>
                      <a:pt x="1656" y="3231"/>
                    </a:lnTo>
                    <a:lnTo>
                      <a:pt x="1656" y="3231"/>
                    </a:lnTo>
                    <a:lnTo>
                      <a:pt x="1735" y="3220"/>
                    </a:lnTo>
                    <a:lnTo>
                      <a:pt x="1814" y="3209"/>
                    </a:lnTo>
                    <a:lnTo>
                      <a:pt x="1894" y="3186"/>
                    </a:lnTo>
                    <a:lnTo>
                      <a:pt x="1973" y="3141"/>
                    </a:lnTo>
                    <a:lnTo>
                      <a:pt x="2132" y="3061"/>
                    </a:lnTo>
                    <a:lnTo>
                      <a:pt x="2279" y="2948"/>
                    </a:lnTo>
                    <a:lnTo>
                      <a:pt x="2404" y="2846"/>
                    </a:lnTo>
                    <a:lnTo>
                      <a:pt x="2506" y="2755"/>
                    </a:lnTo>
                    <a:lnTo>
                      <a:pt x="2596" y="2665"/>
                    </a:lnTo>
                    <a:lnTo>
                      <a:pt x="2143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2" name="Google Shape;952;p29"/>
              <p:cNvSpPr/>
              <p:nvPr/>
            </p:nvSpPr>
            <p:spPr>
              <a:xfrm>
                <a:off x="7586038" y="-1468742"/>
                <a:ext cx="703316" cy="622886"/>
              </a:xfrm>
              <a:custGeom>
                <a:avLst/>
                <a:gdLst/>
                <a:ahLst/>
                <a:cxnLst/>
                <a:rect l="l" t="t" r="r" b="b"/>
                <a:pathLst>
                  <a:path w="11700" h="10362" extrusionOk="0">
                    <a:moveTo>
                      <a:pt x="7630" y="0"/>
                    </a:moveTo>
                    <a:lnTo>
                      <a:pt x="6462" y="1145"/>
                    </a:lnTo>
                    <a:lnTo>
                      <a:pt x="6462" y="1485"/>
                    </a:lnTo>
                    <a:lnTo>
                      <a:pt x="6473" y="2324"/>
                    </a:lnTo>
                    <a:lnTo>
                      <a:pt x="6485" y="3435"/>
                    </a:lnTo>
                    <a:lnTo>
                      <a:pt x="6473" y="4013"/>
                    </a:lnTo>
                    <a:lnTo>
                      <a:pt x="6462" y="4569"/>
                    </a:lnTo>
                    <a:lnTo>
                      <a:pt x="7652" y="7799"/>
                    </a:lnTo>
                    <a:lnTo>
                      <a:pt x="3628" y="9250"/>
                    </a:lnTo>
                    <a:lnTo>
                      <a:pt x="3435" y="9194"/>
                    </a:lnTo>
                    <a:lnTo>
                      <a:pt x="3220" y="9137"/>
                    </a:lnTo>
                    <a:lnTo>
                      <a:pt x="2959" y="9069"/>
                    </a:lnTo>
                    <a:lnTo>
                      <a:pt x="2664" y="9012"/>
                    </a:lnTo>
                    <a:lnTo>
                      <a:pt x="2358" y="8967"/>
                    </a:lnTo>
                    <a:lnTo>
                      <a:pt x="2211" y="8956"/>
                    </a:lnTo>
                    <a:lnTo>
                      <a:pt x="1939" y="8956"/>
                    </a:lnTo>
                    <a:lnTo>
                      <a:pt x="1814" y="8967"/>
                    </a:lnTo>
                    <a:lnTo>
                      <a:pt x="1678" y="9001"/>
                    </a:lnTo>
                    <a:lnTo>
                      <a:pt x="1519" y="9046"/>
                    </a:lnTo>
                    <a:lnTo>
                      <a:pt x="1349" y="9114"/>
                    </a:lnTo>
                    <a:lnTo>
                      <a:pt x="1179" y="9194"/>
                    </a:lnTo>
                    <a:lnTo>
                      <a:pt x="998" y="9273"/>
                    </a:lnTo>
                    <a:lnTo>
                      <a:pt x="817" y="9364"/>
                    </a:lnTo>
                    <a:lnTo>
                      <a:pt x="647" y="9466"/>
                    </a:lnTo>
                    <a:lnTo>
                      <a:pt x="488" y="9568"/>
                    </a:lnTo>
                    <a:lnTo>
                      <a:pt x="340" y="9670"/>
                    </a:lnTo>
                    <a:lnTo>
                      <a:pt x="216" y="9772"/>
                    </a:lnTo>
                    <a:lnTo>
                      <a:pt x="114" y="9874"/>
                    </a:lnTo>
                    <a:lnTo>
                      <a:pt x="46" y="9953"/>
                    </a:lnTo>
                    <a:lnTo>
                      <a:pt x="23" y="9999"/>
                    </a:lnTo>
                    <a:lnTo>
                      <a:pt x="12" y="10044"/>
                    </a:lnTo>
                    <a:lnTo>
                      <a:pt x="0" y="10078"/>
                    </a:lnTo>
                    <a:lnTo>
                      <a:pt x="12" y="10112"/>
                    </a:lnTo>
                    <a:lnTo>
                      <a:pt x="34" y="10146"/>
                    </a:lnTo>
                    <a:lnTo>
                      <a:pt x="57" y="10169"/>
                    </a:lnTo>
                    <a:lnTo>
                      <a:pt x="102" y="10191"/>
                    </a:lnTo>
                    <a:lnTo>
                      <a:pt x="159" y="10214"/>
                    </a:lnTo>
                    <a:lnTo>
                      <a:pt x="318" y="10237"/>
                    </a:lnTo>
                    <a:lnTo>
                      <a:pt x="533" y="10271"/>
                    </a:lnTo>
                    <a:lnTo>
                      <a:pt x="771" y="10282"/>
                    </a:lnTo>
                    <a:lnTo>
                      <a:pt x="1043" y="10293"/>
                    </a:lnTo>
                    <a:lnTo>
                      <a:pt x="1644" y="10305"/>
                    </a:lnTo>
                    <a:lnTo>
                      <a:pt x="2279" y="10293"/>
                    </a:lnTo>
                    <a:lnTo>
                      <a:pt x="2880" y="10282"/>
                    </a:lnTo>
                    <a:lnTo>
                      <a:pt x="3379" y="10259"/>
                    </a:lnTo>
                    <a:lnTo>
                      <a:pt x="3855" y="10237"/>
                    </a:lnTo>
                    <a:lnTo>
                      <a:pt x="4161" y="10259"/>
                    </a:lnTo>
                    <a:lnTo>
                      <a:pt x="4977" y="10305"/>
                    </a:lnTo>
                    <a:lnTo>
                      <a:pt x="5532" y="10327"/>
                    </a:lnTo>
                    <a:lnTo>
                      <a:pt x="6145" y="10350"/>
                    </a:lnTo>
                    <a:lnTo>
                      <a:pt x="6813" y="10361"/>
                    </a:lnTo>
                    <a:lnTo>
                      <a:pt x="7505" y="10361"/>
                    </a:lnTo>
                    <a:lnTo>
                      <a:pt x="8196" y="10339"/>
                    </a:lnTo>
                    <a:lnTo>
                      <a:pt x="8888" y="10305"/>
                    </a:lnTo>
                    <a:lnTo>
                      <a:pt x="9217" y="10282"/>
                    </a:lnTo>
                    <a:lnTo>
                      <a:pt x="9534" y="10248"/>
                    </a:lnTo>
                    <a:lnTo>
                      <a:pt x="9840" y="10214"/>
                    </a:lnTo>
                    <a:lnTo>
                      <a:pt x="10124" y="10169"/>
                    </a:lnTo>
                    <a:lnTo>
                      <a:pt x="10396" y="10112"/>
                    </a:lnTo>
                    <a:lnTo>
                      <a:pt x="10645" y="10055"/>
                    </a:lnTo>
                    <a:lnTo>
                      <a:pt x="10872" y="9987"/>
                    </a:lnTo>
                    <a:lnTo>
                      <a:pt x="11076" y="9908"/>
                    </a:lnTo>
                    <a:lnTo>
                      <a:pt x="11246" y="9829"/>
                    </a:lnTo>
                    <a:lnTo>
                      <a:pt x="11382" y="9727"/>
                    </a:lnTo>
                    <a:lnTo>
                      <a:pt x="11439" y="9670"/>
                    </a:lnTo>
                    <a:lnTo>
                      <a:pt x="11484" y="9624"/>
                    </a:lnTo>
                    <a:lnTo>
                      <a:pt x="11529" y="9568"/>
                    </a:lnTo>
                    <a:lnTo>
                      <a:pt x="11552" y="9500"/>
                    </a:lnTo>
                    <a:lnTo>
                      <a:pt x="11597" y="9398"/>
                    </a:lnTo>
                    <a:lnTo>
                      <a:pt x="11631" y="9273"/>
                    </a:lnTo>
                    <a:lnTo>
                      <a:pt x="11654" y="9148"/>
                    </a:lnTo>
                    <a:lnTo>
                      <a:pt x="11677" y="9001"/>
                    </a:lnTo>
                    <a:lnTo>
                      <a:pt x="11699" y="8695"/>
                    </a:lnTo>
                    <a:lnTo>
                      <a:pt x="11699" y="8355"/>
                    </a:lnTo>
                    <a:lnTo>
                      <a:pt x="11677" y="7992"/>
                    </a:lnTo>
                    <a:lnTo>
                      <a:pt x="11643" y="7595"/>
                    </a:lnTo>
                    <a:lnTo>
                      <a:pt x="11597" y="7187"/>
                    </a:lnTo>
                    <a:lnTo>
                      <a:pt x="11529" y="6756"/>
                    </a:lnTo>
                    <a:lnTo>
                      <a:pt x="11450" y="6326"/>
                    </a:lnTo>
                    <a:lnTo>
                      <a:pt x="11371" y="5872"/>
                    </a:lnTo>
                    <a:lnTo>
                      <a:pt x="11178" y="4977"/>
                    </a:lnTo>
                    <a:lnTo>
                      <a:pt x="10974" y="4115"/>
                    </a:lnTo>
                    <a:lnTo>
                      <a:pt x="10770" y="3310"/>
                    </a:lnTo>
                    <a:lnTo>
                      <a:pt x="10532" y="2947"/>
                    </a:lnTo>
                    <a:lnTo>
                      <a:pt x="10282" y="2596"/>
                    </a:lnTo>
                    <a:lnTo>
                      <a:pt x="10033" y="2267"/>
                    </a:lnTo>
                    <a:lnTo>
                      <a:pt x="9772" y="1961"/>
                    </a:lnTo>
                    <a:lnTo>
                      <a:pt x="9511" y="1666"/>
                    </a:lnTo>
                    <a:lnTo>
                      <a:pt x="9251" y="1394"/>
                    </a:lnTo>
                    <a:lnTo>
                      <a:pt x="8990" y="1145"/>
                    </a:lnTo>
                    <a:lnTo>
                      <a:pt x="8752" y="907"/>
                    </a:lnTo>
                    <a:lnTo>
                      <a:pt x="8514" y="703"/>
                    </a:lnTo>
                    <a:lnTo>
                      <a:pt x="8299" y="522"/>
                    </a:lnTo>
                    <a:lnTo>
                      <a:pt x="7947" y="238"/>
                    </a:lnTo>
                    <a:lnTo>
                      <a:pt x="7709" y="57"/>
                    </a:lnTo>
                    <a:lnTo>
                      <a:pt x="7630" y="0"/>
                    </a:lnTo>
                    <a:close/>
                  </a:path>
                </a:pathLst>
              </a:custGeom>
              <a:solidFill>
                <a:srgbClr val="A2716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3" name="Google Shape;953;p29"/>
              <p:cNvSpPr/>
              <p:nvPr/>
            </p:nvSpPr>
            <p:spPr>
              <a:xfrm>
                <a:off x="7586038" y="-1468742"/>
                <a:ext cx="703316" cy="622886"/>
              </a:xfrm>
              <a:custGeom>
                <a:avLst/>
                <a:gdLst/>
                <a:ahLst/>
                <a:cxnLst/>
                <a:rect l="l" t="t" r="r" b="b"/>
                <a:pathLst>
                  <a:path w="11700" h="10362" fill="none" extrusionOk="0">
                    <a:moveTo>
                      <a:pt x="7630" y="0"/>
                    </a:moveTo>
                    <a:lnTo>
                      <a:pt x="7630" y="0"/>
                    </a:lnTo>
                    <a:lnTo>
                      <a:pt x="7709" y="57"/>
                    </a:lnTo>
                    <a:lnTo>
                      <a:pt x="7947" y="238"/>
                    </a:lnTo>
                    <a:lnTo>
                      <a:pt x="8299" y="522"/>
                    </a:lnTo>
                    <a:lnTo>
                      <a:pt x="8514" y="703"/>
                    </a:lnTo>
                    <a:lnTo>
                      <a:pt x="8752" y="907"/>
                    </a:lnTo>
                    <a:lnTo>
                      <a:pt x="8990" y="1145"/>
                    </a:lnTo>
                    <a:lnTo>
                      <a:pt x="9251" y="1394"/>
                    </a:lnTo>
                    <a:lnTo>
                      <a:pt x="9511" y="1666"/>
                    </a:lnTo>
                    <a:lnTo>
                      <a:pt x="9772" y="1961"/>
                    </a:lnTo>
                    <a:lnTo>
                      <a:pt x="10033" y="2267"/>
                    </a:lnTo>
                    <a:lnTo>
                      <a:pt x="10282" y="2596"/>
                    </a:lnTo>
                    <a:lnTo>
                      <a:pt x="10532" y="2947"/>
                    </a:lnTo>
                    <a:lnTo>
                      <a:pt x="10770" y="3310"/>
                    </a:lnTo>
                    <a:lnTo>
                      <a:pt x="10770" y="3310"/>
                    </a:lnTo>
                    <a:lnTo>
                      <a:pt x="10974" y="4115"/>
                    </a:lnTo>
                    <a:lnTo>
                      <a:pt x="11178" y="4977"/>
                    </a:lnTo>
                    <a:lnTo>
                      <a:pt x="11371" y="5872"/>
                    </a:lnTo>
                    <a:lnTo>
                      <a:pt x="11450" y="6326"/>
                    </a:lnTo>
                    <a:lnTo>
                      <a:pt x="11529" y="6756"/>
                    </a:lnTo>
                    <a:lnTo>
                      <a:pt x="11597" y="7187"/>
                    </a:lnTo>
                    <a:lnTo>
                      <a:pt x="11643" y="7595"/>
                    </a:lnTo>
                    <a:lnTo>
                      <a:pt x="11677" y="7992"/>
                    </a:lnTo>
                    <a:lnTo>
                      <a:pt x="11699" y="8355"/>
                    </a:lnTo>
                    <a:lnTo>
                      <a:pt x="11699" y="8695"/>
                    </a:lnTo>
                    <a:lnTo>
                      <a:pt x="11677" y="9001"/>
                    </a:lnTo>
                    <a:lnTo>
                      <a:pt x="11654" y="9148"/>
                    </a:lnTo>
                    <a:lnTo>
                      <a:pt x="11631" y="9273"/>
                    </a:lnTo>
                    <a:lnTo>
                      <a:pt x="11597" y="9398"/>
                    </a:lnTo>
                    <a:lnTo>
                      <a:pt x="11552" y="9500"/>
                    </a:lnTo>
                    <a:lnTo>
                      <a:pt x="11552" y="9500"/>
                    </a:lnTo>
                    <a:lnTo>
                      <a:pt x="11529" y="9568"/>
                    </a:lnTo>
                    <a:lnTo>
                      <a:pt x="11484" y="9624"/>
                    </a:lnTo>
                    <a:lnTo>
                      <a:pt x="11439" y="9670"/>
                    </a:lnTo>
                    <a:lnTo>
                      <a:pt x="11382" y="9727"/>
                    </a:lnTo>
                    <a:lnTo>
                      <a:pt x="11246" y="9829"/>
                    </a:lnTo>
                    <a:lnTo>
                      <a:pt x="11076" y="9908"/>
                    </a:lnTo>
                    <a:lnTo>
                      <a:pt x="10872" y="9987"/>
                    </a:lnTo>
                    <a:lnTo>
                      <a:pt x="10645" y="10055"/>
                    </a:lnTo>
                    <a:lnTo>
                      <a:pt x="10396" y="10112"/>
                    </a:lnTo>
                    <a:lnTo>
                      <a:pt x="10124" y="10169"/>
                    </a:lnTo>
                    <a:lnTo>
                      <a:pt x="9840" y="10214"/>
                    </a:lnTo>
                    <a:lnTo>
                      <a:pt x="9534" y="10248"/>
                    </a:lnTo>
                    <a:lnTo>
                      <a:pt x="9217" y="10282"/>
                    </a:lnTo>
                    <a:lnTo>
                      <a:pt x="8888" y="10305"/>
                    </a:lnTo>
                    <a:lnTo>
                      <a:pt x="8196" y="10339"/>
                    </a:lnTo>
                    <a:lnTo>
                      <a:pt x="7505" y="10361"/>
                    </a:lnTo>
                    <a:lnTo>
                      <a:pt x="6813" y="10361"/>
                    </a:lnTo>
                    <a:lnTo>
                      <a:pt x="6145" y="10350"/>
                    </a:lnTo>
                    <a:lnTo>
                      <a:pt x="5532" y="10327"/>
                    </a:lnTo>
                    <a:lnTo>
                      <a:pt x="4977" y="10305"/>
                    </a:lnTo>
                    <a:lnTo>
                      <a:pt x="4161" y="10259"/>
                    </a:lnTo>
                    <a:lnTo>
                      <a:pt x="3855" y="10237"/>
                    </a:lnTo>
                    <a:lnTo>
                      <a:pt x="3855" y="10237"/>
                    </a:lnTo>
                    <a:lnTo>
                      <a:pt x="3379" y="10259"/>
                    </a:lnTo>
                    <a:lnTo>
                      <a:pt x="2880" y="10282"/>
                    </a:lnTo>
                    <a:lnTo>
                      <a:pt x="2279" y="10293"/>
                    </a:lnTo>
                    <a:lnTo>
                      <a:pt x="1644" y="10305"/>
                    </a:lnTo>
                    <a:lnTo>
                      <a:pt x="1043" y="10293"/>
                    </a:lnTo>
                    <a:lnTo>
                      <a:pt x="771" y="10282"/>
                    </a:lnTo>
                    <a:lnTo>
                      <a:pt x="533" y="10271"/>
                    </a:lnTo>
                    <a:lnTo>
                      <a:pt x="318" y="10237"/>
                    </a:lnTo>
                    <a:lnTo>
                      <a:pt x="159" y="10214"/>
                    </a:lnTo>
                    <a:lnTo>
                      <a:pt x="159" y="10214"/>
                    </a:lnTo>
                    <a:lnTo>
                      <a:pt x="102" y="10191"/>
                    </a:lnTo>
                    <a:lnTo>
                      <a:pt x="57" y="10169"/>
                    </a:lnTo>
                    <a:lnTo>
                      <a:pt x="34" y="10146"/>
                    </a:lnTo>
                    <a:lnTo>
                      <a:pt x="12" y="10112"/>
                    </a:lnTo>
                    <a:lnTo>
                      <a:pt x="0" y="10078"/>
                    </a:lnTo>
                    <a:lnTo>
                      <a:pt x="12" y="10044"/>
                    </a:lnTo>
                    <a:lnTo>
                      <a:pt x="23" y="9999"/>
                    </a:lnTo>
                    <a:lnTo>
                      <a:pt x="46" y="9953"/>
                    </a:lnTo>
                    <a:lnTo>
                      <a:pt x="114" y="9874"/>
                    </a:lnTo>
                    <a:lnTo>
                      <a:pt x="216" y="9772"/>
                    </a:lnTo>
                    <a:lnTo>
                      <a:pt x="340" y="9670"/>
                    </a:lnTo>
                    <a:lnTo>
                      <a:pt x="488" y="9568"/>
                    </a:lnTo>
                    <a:lnTo>
                      <a:pt x="647" y="9466"/>
                    </a:lnTo>
                    <a:lnTo>
                      <a:pt x="817" y="9364"/>
                    </a:lnTo>
                    <a:lnTo>
                      <a:pt x="998" y="9273"/>
                    </a:lnTo>
                    <a:lnTo>
                      <a:pt x="1179" y="9194"/>
                    </a:lnTo>
                    <a:lnTo>
                      <a:pt x="1349" y="9114"/>
                    </a:lnTo>
                    <a:lnTo>
                      <a:pt x="1519" y="9046"/>
                    </a:lnTo>
                    <a:lnTo>
                      <a:pt x="1678" y="9001"/>
                    </a:lnTo>
                    <a:lnTo>
                      <a:pt x="1814" y="8967"/>
                    </a:lnTo>
                    <a:lnTo>
                      <a:pt x="1814" y="8967"/>
                    </a:lnTo>
                    <a:lnTo>
                      <a:pt x="1939" y="8956"/>
                    </a:lnTo>
                    <a:lnTo>
                      <a:pt x="2075" y="8956"/>
                    </a:lnTo>
                    <a:lnTo>
                      <a:pt x="2211" y="8956"/>
                    </a:lnTo>
                    <a:lnTo>
                      <a:pt x="2358" y="8967"/>
                    </a:lnTo>
                    <a:lnTo>
                      <a:pt x="2664" y="9012"/>
                    </a:lnTo>
                    <a:lnTo>
                      <a:pt x="2959" y="9069"/>
                    </a:lnTo>
                    <a:lnTo>
                      <a:pt x="3220" y="9137"/>
                    </a:lnTo>
                    <a:lnTo>
                      <a:pt x="3435" y="9194"/>
                    </a:lnTo>
                    <a:lnTo>
                      <a:pt x="3628" y="9250"/>
                    </a:lnTo>
                    <a:lnTo>
                      <a:pt x="7652" y="7799"/>
                    </a:lnTo>
                    <a:lnTo>
                      <a:pt x="7652" y="7799"/>
                    </a:lnTo>
                    <a:lnTo>
                      <a:pt x="6462" y="4569"/>
                    </a:lnTo>
                    <a:lnTo>
                      <a:pt x="6462" y="4569"/>
                    </a:lnTo>
                    <a:lnTo>
                      <a:pt x="6473" y="4013"/>
                    </a:lnTo>
                    <a:lnTo>
                      <a:pt x="6485" y="3435"/>
                    </a:lnTo>
                    <a:lnTo>
                      <a:pt x="6473" y="2324"/>
                    </a:lnTo>
                    <a:lnTo>
                      <a:pt x="6462" y="1485"/>
                    </a:lnTo>
                    <a:lnTo>
                      <a:pt x="6462" y="1145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4" name="Google Shape;954;p29"/>
              <p:cNvSpPr/>
              <p:nvPr/>
            </p:nvSpPr>
            <p:spPr>
              <a:xfrm>
                <a:off x="7635090" y="-877955"/>
                <a:ext cx="45746" cy="24586"/>
              </a:xfrm>
              <a:custGeom>
                <a:avLst/>
                <a:gdLst/>
                <a:ahLst/>
                <a:cxnLst/>
                <a:rect l="l" t="t" r="r" b="b"/>
                <a:pathLst>
                  <a:path w="761" h="409" extrusionOk="0">
                    <a:moveTo>
                      <a:pt x="760" y="1"/>
                    </a:moveTo>
                    <a:lnTo>
                      <a:pt x="522" y="80"/>
                    </a:lnTo>
                    <a:lnTo>
                      <a:pt x="295" y="182"/>
                    </a:lnTo>
                    <a:lnTo>
                      <a:pt x="522" y="91"/>
                    </a:lnTo>
                    <a:lnTo>
                      <a:pt x="760" y="1"/>
                    </a:lnTo>
                    <a:close/>
                    <a:moveTo>
                      <a:pt x="295" y="182"/>
                    </a:moveTo>
                    <a:lnTo>
                      <a:pt x="114" y="273"/>
                    </a:lnTo>
                    <a:lnTo>
                      <a:pt x="46" y="318"/>
                    </a:lnTo>
                    <a:lnTo>
                      <a:pt x="12" y="363"/>
                    </a:lnTo>
                    <a:lnTo>
                      <a:pt x="57" y="329"/>
                    </a:lnTo>
                    <a:lnTo>
                      <a:pt x="114" y="284"/>
                    </a:lnTo>
                    <a:lnTo>
                      <a:pt x="295" y="182"/>
                    </a:lnTo>
                    <a:close/>
                    <a:moveTo>
                      <a:pt x="12" y="363"/>
                    </a:moveTo>
                    <a:lnTo>
                      <a:pt x="1" y="397"/>
                    </a:lnTo>
                    <a:lnTo>
                      <a:pt x="1" y="409"/>
                    </a:lnTo>
                    <a:lnTo>
                      <a:pt x="12" y="363"/>
                    </a:lnTo>
                    <a:close/>
                  </a:path>
                </a:pathLst>
              </a:custGeom>
              <a:solidFill>
                <a:srgbClr val="EF9B8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5" name="Google Shape;955;p29"/>
              <p:cNvSpPr/>
              <p:nvPr/>
            </p:nvSpPr>
            <p:spPr>
              <a:xfrm>
                <a:off x="7615313" y="-897732"/>
                <a:ext cx="81873" cy="38893"/>
              </a:xfrm>
              <a:custGeom>
                <a:avLst/>
                <a:gdLst/>
                <a:ahLst/>
                <a:cxnLst/>
                <a:rect l="l" t="t" r="r" b="b"/>
                <a:pathLst>
                  <a:path w="1362" h="647" extrusionOk="0">
                    <a:moveTo>
                      <a:pt x="1361" y="1"/>
                    </a:moveTo>
                    <a:lnTo>
                      <a:pt x="1203" y="23"/>
                    </a:lnTo>
                    <a:lnTo>
                      <a:pt x="1044" y="57"/>
                    </a:lnTo>
                    <a:lnTo>
                      <a:pt x="896" y="91"/>
                    </a:lnTo>
                    <a:lnTo>
                      <a:pt x="738" y="137"/>
                    </a:lnTo>
                    <a:lnTo>
                      <a:pt x="590" y="194"/>
                    </a:lnTo>
                    <a:lnTo>
                      <a:pt x="443" y="262"/>
                    </a:lnTo>
                    <a:lnTo>
                      <a:pt x="307" y="341"/>
                    </a:lnTo>
                    <a:lnTo>
                      <a:pt x="171" y="432"/>
                    </a:lnTo>
                    <a:lnTo>
                      <a:pt x="114" y="488"/>
                    </a:lnTo>
                    <a:lnTo>
                      <a:pt x="58" y="545"/>
                    </a:lnTo>
                    <a:lnTo>
                      <a:pt x="12" y="613"/>
                    </a:lnTo>
                    <a:lnTo>
                      <a:pt x="1" y="647"/>
                    </a:lnTo>
                    <a:lnTo>
                      <a:pt x="24" y="613"/>
                    </a:lnTo>
                    <a:lnTo>
                      <a:pt x="69" y="545"/>
                    </a:lnTo>
                    <a:lnTo>
                      <a:pt x="126" y="488"/>
                    </a:lnTo>
                    <a:lnTo>
                      <a:pt x="182" y="443"/>
                    </a:lnTo>
                    <a:lnTo>
                      <a:pt x="307" y="352"/>
                    </a:lnTo>
                    <a:lnTo>
                      <a:pt x="454" y="273"/>
                    </a:lnTo>
                    <a:lnTo>
                      <a:pt x="590" y="205"/>
                    </a:lnTo>
                    <a:lnTo>
                      <a:pt x="738" y="148"/>
                    </a:lnTo>
                    <a:lnTo>
                      <a:pt x="896" y="103"/>
                    </a:lnTo>
                    <a:lnTo>
                      <a:pt x="1055" y="57"/>
                    </a:lnTo>
                    <a:lnTo>
                      <a:pt x="1203" y="35"/>
                    </a:lnTo>
                    <a:lnTo>
                      <a:pt x="1361" y="1"/>
                    </a:lnTo>
                    <a:close/>
                  </a:path>
                </a:pathLst>
              </a:custGeom>
              <a:solidFill>
                <a:srgbClr val="EF9B8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6" name="Google Shape;956;p29"/>
              <p:cNvSpPr/>
              <p:nvPr/>
            </p:nvSpPr>
            <p:spPr>
              <a:xfrm>
                <a:off x="7596919" y="-894967"/>
                <a:ext cx="43702" cy="34084"/>
              </a:xfrm>
              <a:custGeom>
                <a:avLst/>
                <a:gdLst/>
                <a:ahLst/>
                <a:cxnLst/>
                <a:rect l="l" t="t" r="r" b="b"/>
                <a:pathLst>
                  <a:path w="727" h="567" extrusionOk="0">
                    <a:moveTo>
                      <a:pt x="726" y="0"/>
                    </a:moveTo>
                    <a:lnTo>
                      <a:pt x="568" y="57"/>
                    </a:lnTo>
                    <a:lnTo>
                      <a:pt x="420" y="136"/>
                    </a:lnTo>
                    <a:lnTo>
                      <a:pt x="284" y="227"/>
                    </a:lnTo>
                    <a:lnTo>
                      <a:pt x="432" y="136"/>
                    </a:lnTo>
                    <a:lnTo>
                      <a:pt x="579" y="68"/>
                    </a:lnTo>
                    <a:lnTo>
                      <a:pt x="726" y="0"/>
                    </a:lnTo>
                    <a:close/>
                    <a:moveTo>
                      <a:pt x="284" y="227"/>
                    </a:moveTo>
                    <a:lnTo>
                      <a:pt x="148" y="329"/>
                    </a:lnTo>
                    <a:lnTo>
                      <a:pt x="91" y="386"/>
                    </a:lnTo>
                    <a:lnTo>
                      <a:pt x="46" y="454"/>
                    </a:lnTo>
                    <a:lnTo>
                      <a:pt x="103" y="397"/>
                    </a:lnTo>
                    <a:lnTo>
                      <a:pt x="159" y="329"/>
                    </a:lnTo>
                    <a:lnTo>
                      <a:pt x="284" y="227"/>
                    </a:lnTo>
                    <a:close/>
                    <a:moveTo>
                      <a:pt x="46" y="454"/>
                    </a:moveTo>
                    <a:lnTo>
                      <a:pt x="1" y="533"/>
                    </a:lnTo>
                    <a:lnTo>
                      <a:pt x="1" y="567"/>
                    </a:lnTo>
                    <a:lnTo>
                      <a:pt x="12" y="533"/>
                    </a:lnTo>
                    <a:lnTo>
                      <a:pt x="46" y="454"/>
                    </a:lnTo>
                    <a:close/>
                  </a:path>
                </a:pathLst>
              </a:custGeom>
              <a:solidFill>
                <a:srgbClr val="EF9B8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7" name="Google Shape;957;p29"/>
              <p:cNvSpPr/>
              <p:nvPr/>
            </p:nvSpPr>
            <p:spPr>
              <a:xfrm>
                <a:off x="7813624" y="-1618663"/>
                <a:ext cx="419826" cy="427280"/>
              </a:xfrm>
              <a:custGeom>
                <a:avLst/>
                <a:gdLst/>
                <a:ahLst/>
                <a:cxnLst/>
                <a:rect l="l" t="t" r="r" b="b"/>
                <a:pathLst>
                  <a:path w="6984" h="7108" extrusionOk="0">
                    <a:moveTo>
                      <a:pt x="239" y="0"/>
                    </a:moveTo>
                    <a:lnTo>
                      <a:pt x="57" y="11"/>
                    </a:lnTo>
                    <a:lnTo>
                      <a:pt x="1" y="23"/>
                    </a:lnTo>
                    <a:lnTo>
                      <a:pt x="1452" y="3752"/>
                    </a:lnTo>
                    <a:lnTo>
                      <a:pt x="1531" y="4047"/>
                    </a:lnTo>
                    <a:lnTo>
                      <a:pt x="1644" y="4387"/>
                    </a:lnTo>
                    <a:lnTo>
                      <a:pt x="1780" y="4784"/>
                    </a:lnTo>
                    <a:lnTo>
                      <a:pt x="1939" y="5215"/>
                    </a:lnTo>
                    <a:lnTo>
                      <a:pt x="2302" y="6144"/>
                    </a:lnTo>
                    <a:lnTo>
                      <a:pt x="2699" y="7108"/>
                    </a:lnTo>
                    <a:lnTo>
                      <a:pt x="3050" y="7108"/>
                    </a:lnTo>
                    <a:lnTo>
                      <a:pt x="3300" y="7097"/>
                    </a:lnTo>
                    <a:lnTo>
                      <a:pt x="3594" y="7074"/>
                    </a:lnTo>
                    <a:lnTo>
                      <a:pt x="3934" y="7029"/>
                    </a:lnTo>
                    <a:lnTo>
                      <a:pt x="4297" y="6961"/>
                    </a:lnTo>
                    <a:lnTo>
                      <a:pt x="4683" y="6870"/>
                    </a:lnTo>
                    <a:lnTo>
                      <a:pt x="4898" y="6802"/>
                    </a:lnTo>
                    <a:lnTo>
                      <a:pt x="5102" y="6734"/>
                    </a:lnTo>
                    <a:lnTo>
                      <a:pt x="5510" y="6575"/>
                    </a:lnTo>
                    <a:lnTo>
                      <a:pt x="5907" y="6394"/>
                    </a:lnTo>
                    <a:lnTo>
                      <a:pt x="6247" y="6224"/>
                    </a:lnTo>
                    <a:lnTo>
                      <a:pt x="6553" y="6065"/>
                    </a:lnTo>
                    <a:lnTo>
                      <a:pt x="6780" y="5940"/>
                    </a:lnTo>
                    <a:lnTo>
                      <a:pt x="6984" y="5816"/>
                    </a:lnTo>
                    <a:lnTo>
                      <a:pt x="6859" y="5396"/>
                    </a:lnTo>
                    <a:lnTo>
                      <a:pt x="6712" y="4977"/>
                    </a:lnTo>
                    <a:lnTo>
                      <a:pt x="6542" y="4569"/>
                    </a:lnTo>
                    <a:lnTo>
                      <a:pt x="6349" y="4160"/>
                    </a:lnTo>
                    <a:lnTo>
                      <a:pt x="6134" y="3764"/>
                    </a:lnTo>
                    <a:lnTo>
                      <a:pt x="5907" y="3367"/>
                    </a:lnTo>
                    <a:lnTo>
                      <a:pt x="5657" y="2993"/>
                    </a:lnTo>
                    <a:lnTo>
                      <a:pt x="5385" y="2630"/>
                    </a:lnTo>
                    <a:lnTo>
                      <a:pt x="5113" y="2279"/>
                    </a:lnTo>
                    <a:lnTo>
                      <a:pt x="4819" y="1961"/>
                    </a:lnTo>
                    <a:lnTo>
                      <a:pt x="4513" y="1655"/>
                    </a:lnTo>
                    <a:lnTo>
                      <a:pt x="4206" y="1372"/>
                    </a:lnTo>
                    <a:lnTo>
                      <a:pt x="3889" y="1111"/>
                    </a:lnTo>
                    <a:lnTo>
                      <a:pt x="3572" y="884"/>
                    </a:lnTo>
                    <a:lnTo>
                      <a:pt x="3413" y="771"/>
                    </a:lnTo>
                    <a:lnTo>
                      <a:pt x="3254" y="680"/>
                    </a:lnTo>
                    <a:lnTo>
                      <a:pt x="3084" y="590"/>
                    </a:lnTo>
                    <a:lnTo>
                      <a:pt x="2925" y="510"/>
                    </a:lnTo>
                    <a:lnTo>
                      <a:pt x="2642" y="397"/>
                    </a:lnTo>
                    <a:lnTo>
                      <a:pt x="2370" y="295"/>
                    </a:lnTo>
                    <a:lnTo>
                      <a:pt x="2098" y="215"/>
                    </a:lnTo>
                    <a:lnTo>
                      <a:pt x="1837" y="147"/>
                    </a:lnTo>
                    <a:lnTo>
                      <a:pt x="1576" y="91"/>
                    </a:lnTo>
                    <a:lnTo>
                      <a:pt x="1338" y="57"/>
                    </a:lnTo>
                    <a:lnTo>
                      <a:pt x="1112" y="23"/>
                    </a:lnTo>
                    <a:lnTo>
                      <a:pt x="896" y="11"/>
                    </a:lnTo>
                    <a:lnTo>
                      <a:pt x="52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8" name="Google Shape;958;p29"/>
              <p:cNvSpPr/>
              <p:nvPr/>
            </p:nvSpPr>
            <p:spPr>
              <a:xfrm>
                <a:off x="7913831" y="-1348156"/>
                <a:ext cx="62757" cy="157495"/>
              </a:xfrm>
              <a:custGeom>
                <a:avLst/>
                <a:gdLst/>
                <a:ahLst/>
                <a:cxnLst/>
                <a:rect l="l" t="t" r="r" b="b"/>
                <a:pathLst>
                  <a:path w="1044" h="2620" extrusionOk="0">
                    <a:moveTo>
                      <a:pt x="34" y="1"/>
                    </a:moveTo>
                    <a:lnTo>
                      <a:pt x="0" y="12"/>
                    </a:lnTo>
                    <a:lnTo>
                      <a:pt x="1009" y="2619"/>
                    </a:lnTo>
                    <a:lnTo>
                      <a:pt x="1043" y="2608"/>
                    </a:lnTo>
                    <a:lnTo>
                      <a:pt x="3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9" name="Google Shape;959;p29"/>
              <p:cNvSpPr/>
              <p:nvPr/>
            </p:nvSpPr>
            <p:spPr>
              <a:xfrm>
                <a:off x="7960839" y="-1306558"/>
                <a:ext cx="276037" cy="118602"/>
              </a:xfrm>
              <a:custGeom>
                <a:avLst/>
                <a:gdLst/>
                <a:ahLst/>
                <a:cxnLst/>
                <a:rect l="l" t="t" r="r" b="b"/>
                <a:pathLst>
                  <a:path w="4592" h="1973" extrusionOk="0">
                    <a:moveTo>
                      <a:pt x="4319" y="0"/>
                    </a:moveTo>
                    <a:lnTo>
                      <a:pt x="4240" y="68"/>
                    </a:lnTo>
                    <a:lnTo>
                      <a:pt x="4025" y="227"/>
                    </a:lnTo>
                    <a:lnTo>
                      <a:pt x="3866" y="340"/>
                    </a:lnTo>
                    <a:lnTo>
                      <a:pt x="3662" y="465"/>
                    </a:lnTo>
                    <a:lnTo>
                      <a:pt x="3435" y="590"/>
                    </a:lnTo>
                    <a:lnTo>
                      <a:pt x="3174" y="714"/>
                    </a:lnTo>
                    <a:lnTo>
                      <a:pt x="2880" y="839"/>
                    </a:lnTo>
                    <a:lnTo>
                      <a:pt x="2551" y="964"/>
                    </a:lnTo>
                    <a:lnTo>
                      <a:pt x="2200" y="1077"/>
                    </a:lnTo>
                    <a:lnTo>
                      <a:pt x="1814" y="1168"/>
                    </a:lnTo>
                    <a:lnTo>
                      <a:pt x="1610" y="1202"/>
                    </a:lnTo>
                    <a:lnTo>
                      <a:pt x="1406" y="1236"/>
                    </a:lnTo>
                    <a:lnTo>
                      <a:pt x="1179" y="1258"/>
                    </a:lnTo>
                    <a:lnTo>
                      <a:pt x="964" y="1281"/>
                    </a:lnTo>
                    <a:lnTo>
                      <a:pt x="726" y="1292"/>
                    </a:lnTo>
                    <a:lnTo>
                      <a:pt x="250" y="1292"/>
                    </a:lnTo>
                    <a:lnTo>
                      <a:pt x="0" y="1281"/>
                    </a:lnTo>
                    <a:lnTo>
                      <a:pt x="0" y="1281"/>
                    </a:lnTo>
                    <a:lnTo>
                      <a:pt x="170" y="1950"/>
                    </a:lnTo>
                    <a:lnTo>
                      <a:pt x="261" y="1961"/>
                    </a:lnTo>
                    <a:lnTo>
                      <a:pt x="499" y="1973"/>
                    </a:lnTo>
                    <a:lnTo>
                      <a:pt x="680" y="1973"/>
                    </a:lnTo>
                    <a:lnTo>
                      <a:pt x="896" y="1961"/>
                    </a:lnTo>
                    <a:lnTo>
                      <a:pt x="1145" y="1939"/>
                    </a:lnTo>
                    <a:lnTo>
                      <a:pt x="1429" y="1905"/>
                    </a:lnTo>
                    <a:lnTo>
                      <a:pt x="1735" y="1848"/>
                    </a:lnTo>
                    <a:lnTo>
                      <a:pt x="2075" y="1757"/>
                    </a:lnTo>
                    <a:lnTo>
                      <a:pt x="2438" y="1655"/>
                    </a:lnTo>
                    <a:lnTo>
                      <a:pt x="2823" y="1519"/>
                    </a:lnTo>
                    <a:lnTo>
                      <a:pt x="3242" y="1338"/>
                    </a:lnTo>
                    <a:lnTo>
                      <a:pt x="3673" y="1134"/>
                    </a:lnTo>
                    <a:lnTo>
                      <a:pt x="3900" y="1009"/>
                    </a:lnTo>
                    <a:lnTo>
                      <a:pt x="4127" y="884"/>
                    </a:lnTo>
                    <a:lnTo>
                      <a:pt x="4365" y="748"/>
                    </a:lnTo>
                    <a:lnTo>
                      <a:pt x="4591" y="590"/>
                    </a:lnTo>
                    <a:lnTo>
                      <a:pt x="431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0" name="Google Shape;960;p29"/>
              <p:cNvSpPr/>
              <p:nvPr/>
            </p:nvSpPr>
            <p:spPr>
              <a:xfrm>
                <a:off x="7720269" y="-1662966"/>
                <a:ext cx="136335" cy="134953"/>
              </a:xfrm>
              <a:custGeom>
                <a:avLst/>
                <a:gdLst/>
                <a:ahLst/>
                <a:cxnLst/>
                <a:rect l="l" t="t" r="r" b="b"/>
                <a:pathLst>
                  <a:path w="2268" h="2245" extrusionOk="0">
                    <a:moveTo>
                      <a:pt x="1769" y="0"/>
                    </a:moveTo>
                    <a:lnTo>
                      <a:pt x="1554" y="170"/>
                    </a:lnTo>
                    <a:lnTo>
                      <a:pt x="1055" y="533"/>
                    </a:lnTo>
                    <a:lnTo>
                      <a:pt x="749" y="737"/>
                    </a:lnTo>
                    <a:lnTo>
                      <a:pt x="465" y="918"/>
                    </a:lnTo>
                    <a:lnTo>
                      <a:pt x="329" y="998"/>
                    </a:lnTo>
                    <a:lnTo>
                      <a:pt x="205" y="1066"/>
                    </a:lnTo>
                    <a:lnTo>
                      <a:pt x="91" y="1111"/>
                    </a:lnTo>
                    <a:lnTo>
                      <a:pt x="1" y="1145"/>
                    </a:lnTo>
                    <a:lnTo>
                      <a:pt x="69" y="1179"/>
                    </a:lnTo>
                    <a:lnTo>
                      <a:pt x="125" y="1236"/>
                    </a:lnTo>
                    <a:lnTo>
                      <a:pt x="239" y="1349"/>
                    </a:lnTo>
                    <a:lnTo>
                      <a:pt x="341" y="1485"/>
                    </a:lnTo>
                    <a:lnTo>
                      <a:pt x="431" y="1633"/>
                    </a:lnTo>
                    <a:lnTo>
                      <a:pt x="511" y="1791"/>
                    </a:lnTo>
                    <a:lnTo>
                      <a:pt x="579" y="1950"/>
                    </a:lnTo>
                    <a:lnTo>
                      <a:pt x="703" y="2245"/>
                    </a:lnTo>
                    <a:lnTo>
                      <a:pt x="806" y="2177"/>
                    </a:lnTo>
                    <a:lnTo>
                      <a:pt x="919" y="2086"/>
                    </a:lnTo>
                    <a:lnTo>
                      <a:pt x="1157" y="1871"/>
                    </a:lnTo>
                    <a:lnTo>
                      <a:pt x="1418" y="1621"/>
                    </a:lnTo>
                    <a:lnTo>
                      <a:pt x="1678" y="1372"/>
                    </a:lnTo>
                    <a:lnTo>
                      <a:pt x="2086" y="930"/>
                    </a:lnTo>
                    <a:lnTo>
                      <a:pt x="2268" y="748"/>
                    </a:lnTo>
                    <a:lnTo>
                      <a:pt x="176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1" name="Google Shape;961;p29"/>
              <p:cNvSpPr/>
              <p:nvPr/>
            </p:nvSpPr>
            <p:spPr>
              <a:xfrm>
                <a:off x="7650779" y="-1644571"/>
                <a:ext cx="69550" cy="107060"/>
              </a:xfrm>
              <a:custGeom>
                <a:avLst/>
                <a:gdLst/>
                <a:ahLst/>
                <a:cxnLst/>
                <a:rect l="l" t="t" r="r" b="b"/>
                <a:pathLst>
                  <a:path w="1157" h="1781" extrusionOk="0">
                    <a:moveTo>
                      <a:pt x="476" y="0"/>
                    </a:moveTo>
                    <a:lnTo>
                      <a:pt x="408" y="34"/>
                    </a:lnTo>
                    <a:lnTo>
                      <a:pt x="340" y="80"/>
                    </a:lnTo>
                    <a:lnTo>
                      <a:pt x="182" y="216"/>
                    </a:lnTo>
                    <a:lnTo>
                      <a:pt x="0" y="374"/>
                    </a:lnTo>
                    <a:lnTo>
                      <a:pt x="12" y="556"/>
                    </a:lnTo>
                    <a:lnTo>
                      <a:pt x="46" y="737"/>
                    </a:lnTo>
                    <a:lnTo>
                      <a:pt x="80" y="953"/>
                    </a:lnTo>
                    <a:lnTo>
                      <a:pt x="136" y="1191"/>
                    </a:lnTo>
                    <a:lnTo>
                      <a:pt x="204" y="1429"/>
                    </a:lnTo>
                    <a:lnTo>
                      <a:pt x="250" y="1531"/>
                    </a:lnTo>
                    <a:lnTo>
                      <a:pt x="295" y="1633"/>
                    </a:lnTo>
                    <a:lnTo>
                      <a:pt x="340" y="1712"/>
                    </a:lnTo>
                    <a:lnTo>
                      <a:pt x="397" y="1780"/>
                    </a:lnTo>
                    <a:lnTo>
                      <a:pt x="465" y="1621"/>
                    </a:lnTo>
                    <a:lnTo>
                      <a:pt x="544" y="1463"/>
                    </a:lnTo>
                    <a:lnTo>
                      <a:pt x="647" y="1315"/>
                    </a:lnTo>
                    <a:lnTo>
                      <a:pt x="749" y="1179"/>
                    </a:lnTo>
                    <a:lnTo>
                      <a:pt x="862" y="1055"/>
                    </a:lnTo>
                    <a:lnTo>
                      <a:pt x="964" y="953"/>
                    </a:lnTo>
                    <a:lnTo>
                      <a:pt x="1066" y="885"/>
                    </a:lnTo>
                    <a:lnTo>
                      <a:pt x="1157" y="839"/>
                    </a:lnTo>
                    <a:lnTo>
                      <a:pt x="1066" y="782"/>
                    </a:lnTo>
                    <a:lnTo>
                      <a:pt x="964" y="714"/>
                    </a:lnTo>
                    <a:lnTo>
                      <a:pt x="851" y="612"/>
                    </a:lnTo>
                    <a:lnTo>
                      <a:pt x="737" y="499"/>
                    </a:lnTo>
                    <a:lnTo>
                      <a:pt x="624" y="352"/>
                    </a:lnTo>
                    <a:lnTo>
                      <a:pt x="578" y="272"/>
                    </a:lnTo>
                    <a:lnTo>
                      <a:pt x="533" y="182"/>
                    </a:lnTo>
                    <a:lnTo>
                      <a:pt x="499" y="91"/>
                    </a:lnTo>
                    <a:lnTo>
                      <a:pt x="47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2" name="Google Shape;962;p29"/>
              <p:cNvSpPr/>
              <p:nvPr/>
            </p:nvSpPr>
            <p:spPr>
              <a:xfrm>
                <a:off x="7560130" y="-2022800"/>
                <a:ext cx="304650" cy="282889"/>
              </a:xfrm>
              <a:custGeom>
                <a:avLst/>
                <a:gdLst/>
                <a:ahLst/>
                <a:cxnLst/>
                <a:rect l="l" t="t" r="r" b="b"/>
                <a:pathLst>
                  <a:path w="5068" h="4706" extrusionOk="0">
                    <a:moveTo>
                      <a:pt x="2721" y="1"/>
                    </a:moveTo>
                    <a:lnTo>
                      <a:pt x="2551" y="12"/>
                    </a:lnTo>
                    <a:lnTo>
                      <a:pt x="2472" y="23"/>
                    </a:lnTo>
                    <a:lnTo>
                      <a:pt x="2393" y="46"/>
                    </a:lnTo>
                    <a:lnTo>
                      <a:pt x="2313" y="69"/>
                    </a:lnTo>
                    <a:lnTo>
                      <a:pt x="2245" y="114"/>
                    </a:lnTo>
                    <a:lnTo>
                      <a:pt x="2098" y="205"/>
                    </a:lnTo>
                    <a:lnTo>
                      <a:pt x="2018" y="250"/>
                    </a:lnTo>
                    <a:lnTo>
                      <a:pt x="1939" y="284"/>
                    </a:lnTo>
                    <a:lnTo>
                      <a:pt x="1871" y="295"/>
                    </a:lnTo>
                    <a:lnTo>
                      <a:pt x="1792" y="284"/>
                    </a:lnTo>
                    <a:lnTo>
                      <a:pt x="1633" y="261"/>
                    </a:lnTo>
                    <a:lnTo>
                      <a:pt x="1497" y="250"/>
                    </a:lnTo>
                    <a:lnTo>
                      <a:pt x="1361" y="239"/>
                    </a:lnTo>
                    <a:lnTo>
                      <a:pt x="1225" y="239"/>
                    </a:lnTo>
                    <a:lnTo>
                      <a:pt x="1100" y="250"/>
                    </a:lnTo>
                    <a:lnTo>
                      <a:pt x="964" y="273"/>
                    </a:lnTo>
                    <a:lnTo>
                      <a:pt x="828" y="307"/>
                    </a:lnTo>
                    <a:lnTo>
                      <a:pt x="703" y="352"/>
                    </a:lnTo>
                    <a:lnTo>
                      <a:pt x="579" y="409"/>
                    </a:lnTo>
                    <a:lnTo>
                      <a:pt x="465" y="477"/>
                    </a:lnTo>
                    <a:lnTo>
                      <a:pt x="363" y="556"/>
                    </a:lnTo>
                    <a:lnTo>
                      <a:pt x="261" y="658"/>
                    </a:lnTo>
                    <a:lnTo>
                      <a:pt x="182" y="760"/>
                    </a:lnTo>
                    <a:lnTo>
                      <a:pt x="103" y="874"/>
                    </a:lnTo>
                    <a:lnTo>
                      <a:pt x="57" y="998"/>
                    </a:lnTo>
                    <a:lnTo>
                      <a:pt x="23" y="1134"/>
                    </a:lnTo>
                    <a:lnTo>
                      <a:pt x="1" y="1259"/>
                    </a:lnTo>
                    <a:lnTo>
                      <a:pt x="12" y="1395"/>
                    </a:lnTo>
                    <a:lnTo>
                      <a:pt x="46" y="1531"/>
                    </a:lnTo>
                    <a:lnTo>
                      <a:pt x="91" y="1667"/>
                    </a:lnTo>
                    <a:lnTo>
                      <a:pt x="159" y="1780"/>
                    </a:lnTo>
                    <a:lnTo>
                      <a:pt x="239" y="1894"/>
                    </a:lnTo>
                    <a:lnTo>
                      <a:pt x="329" y="1996"/>
                    </a:lnTo>
                    <a:lnTo>
                      <a:pt x="431" y="2087"/>
                    </a:lnTo>
                    <a:lnTo>
                      <a:pt x="556" y="2166"/>
                    </a:lnTo>
                    <a:lnTo>
                      <a:pt x="669" y="2223"/>
                    </a:lnTo>
                    <a:lnTo>
                      <a:pt x="806" y="2279"/>
                    </a:lnTo>
                    <a:lnTo>
                      <a:pt x="942" y="2313"/>
                    </a:lnTo>
                    <a:lnTo>
                      <a:pt x="1066" y="2336"/>
                    </a:lnTo>
                    <a:lnTo>
                      <a:pt x="1214" y="2347"/>
                    </a:lnTo>
                    <a:lnTo>
                      <a:pt x="1486" y="2347"/>
                    </a:lnTo>
                    <a:lnTo>
                      <a:pt x="1622" y="2325"/>
                    </a:lnTo>
                    <a:lnTo>
                      <a:pt x="1758" y="2302"/>
                    </a:lnTo>
                    <a:lnTo>
                      <a:pt x="1894" y="2268"/>
                    </a:lnTo>
                    <a:lnTo>
                      <a:pt x="2155" y="2189"/>
                    </a:lnTo>
                    <a:lnTo>
                      <a:pt x="2415" y="2098"/>
                    </a:lnTo>
                    <a:lnTo>
                      <a:pt x="2676" y="1985"/>
                    </a:lnTo>
                    <a:lnTo>
                      <a:pt x="2687" y="2143"/>
                    </a:lnTo>
                    <a:lnTo>
                      <a:pt x="2710" y="2302"/>
                    </a:lnTo>
                    <a:lnTo>
                      <a:pt x="2755" y="2449"/>
                    </a:lnTo>
                    <a:lnTo>
                      <a:pt x="2812" y="2597"/>
                    </a:lnTo>
                    <a:lnTo>
                      <a:pt x="2880" y="2733"/>
                    </a:lnTo>
                    <a:lnTo>
                      <a:pt x="2959" y="2869"/>
                    </a:lnTo>
                    <a:lnTo>
                      <a:pt x="3050" y="2993"/>
                    </a:lnTo>
                    <a:lnTo>
                      <a:pt x="3152" y="3118"/>
                    </a:lnTo>
                    <a:lnTo>
                      <a:pt x="3288" y="3232"/>
                    </a:lnTo>
                    <a:lnTo>
                      <a:pt x="3424" y="3356"/>
                    </a:lnTo>
                    <a:lnTo>
                      <a:pt x="3481" y="3424"/>
                    </a:lnTo>
                    <a:lnTo>
                      <a:pt x="3538" y="3492"/>
                    </a:lnTo>
                    <a:lnTo>
                      <a:pt x="3583" y="3572"/>
                    </a:lnTo>
                    <a:lnTo>
                      <a:pt x="3628" y="3651"/>
                    </a:lnTo>
                    <a:lnTo>
                      <a:pt x="3674" y="3776"/>
                    </a:lnTo>
                    <a:lnTo>
                      <a:pt x="3696" y="3923"/>
                    </a:lnTo>
                    <a:lnTo>
                      <a:pt x="3730" y="4082"/>
                    </a:lnTo>
                    <a:lnTo>
                      <a:pt x="3753" y="4240"/>
                    </a:lnTo>
                    <a:lnTo>
                      <a:pt x="3798" y="4388"/>
                    </a:lnTo>
                    <a:lnTo>
                      <a:pt x="3832" y="4456"/>
                    </a:lnTo>
                    <a:lnTo>
                      <a:pt x="3878" y="4524"/>
                    </a:lnTo>
                    <a:lnTo>
                      <a:pt x="3923" y="4569"/>
                    </a:lnTo>
                    <a:lnTo>
                      <a:pt x="3968" y="4626"/>
                    </a:lnTo>
                    <a:lnTo>
                      <a:pt x="4036" y="4660"/>
                    </a:lnTo>
                    <a:lnTo>
                      <a:pt x="4116" y="4694"/>
                    </a:lnTo>
                    <a:lnTo>
                      <a:pt x="4161" y="4705"/>
                    </a:lnTo>
                    <a:lnTo>
                      <a:pt x="4218" y="4705"/>
                    </a:lnTo>
                    <a:lnTo>
                      <a:pt x="4274" y="4694"/>
                    </a:lnTo>
                    <a:lnTo>
                      <a:pt x="4320" y="4683"/>
                    </a:lnTo>
                    <a:lnTo>
                      <a:pt x="4422" y="4637"/>
                    </a:lnTo>
                    <a:lnTo>
                      <a:pt x="4501" y="4569"/>
                    </a:lnTo>
                    <a:lnTo>
                      <a:pt x="4592" y="4478"/>
                    </a:lnTo>
                    <a:lnTo>
                      <a:pt x="4671" y="4365"/>
                    </a:lnTo>
                    <a:lnTo>
                      <a:pt x="4739" y="4252"/>
                    </a:lnTo>
                    <a:lnTo>
                      <a:pt x="4807" y="4127"/>
                    </a:lnTo>
                    <a:lnTo>
                      <a:pt x="4853" y="4002"/>
                    </a:lnTo>
                    <a:lnTo>
                      <a:pt x="4898" y="3866"/>
                    </a:lnTo>
                    <a:lnTo>
                      <a:pt x="4943" y="3719"/>
                    </a:lnTo>
                    <a:lnTo>
                      <a:pt x="4977" y="3583"/>
                    </a:lnTo>
                    <a:lnTo>
                      <a:pt x="5023" y="3288"/>
                    </a:lnTo>
                    <a:lnTo>
                      <a:pt x="5045" y="2993"/>
                    </a:lnTo>
                    <a:lnTo>
                      <a:pt x="5057" y="2710"/>
                    </a:lnTo>
                    <a:lnTo>
                      <a:pt x="5068" y="2461"/>
                    </a:lnTo>
                    <a:lnTo>
                      <a:pt x="5068" y="2313"/>
                    </a:lnTo>
                    <a:lnTo>
                      <a:pt x="5057" y="2166"/>
                    </a:lnTo>
                    <a:lnTo>
                      <a:pt x="5045" y="2064"/>
                    </a:lnTo>
                    <a:lnTo>
                      <a:pt x="5023" y="1962"/>
                    </a:lnTo>
                    <a:lnTo>
                      <a:pt x="5000" y="1860"/>
                    </a:lnTo>
                    <a:lnTo>
                      <a:pt x="4955" y="1769"/>
                    </a:lnTo>
                    <a:lnTo>
                      <a:pt x="4921" y="1690"/>
                    </a:lnTo>
                    <a:lnTo>
                      <a:pt x="4864" y="1610"/>
                    </a:lnTo>
                    <a:lnTo>
                      <a:pt x="4796" y="1542"/>
                    </a:lnTo>
                    <a:lnTo>
                      <a:pt x="4716" y="1474"/>
                    </a:lnTo>
                    <a:lnTo>
                      <a:pt x="4626" y="1418"/>
                    </a:lnTo>
                    <a:lnTo>
                      <a:pt x="4569" y="1384"/>
                    </a:lnTo>
                    <a:lnTo>
                      <a:pt x="4524" y="1350"/>
                    </a:lnTo>
                    <a:lnTo>
                      <a:pt x="4490" y="1304"/>
                    </a:lnTo>
                    <a:lnTo>
                      <a:pt x="4467" y="1248"/>
                    </a:lnTo>
                    <a:lnTo>
                      <a:pt x="4410" y="1134"/>
                    </a:lnTo>
                    <a:lnTo>
                      <a:pt x="4365" y="1021"/>
                    </a:lnTo>
                    <a:lnTo>
                      <a:pt x="4297" y="919"/>
                    </a:lnTo>
                    <a:lnTo>
                      <a:pt x="4229" y="806"/>
                    </a:lnTo>
                    <a:lnTo>
                      <a:pt x="4161" y="704"/>
                    </a:lnTo>
                    <a:lnTo>
                      <a:pt x="4082" y="613"/>
                    </a:lnTo>
                    <a:lnTo>
                      <a:pt x="3991" y="522"/>
                    </a:lnTo>
                    <a:lnTo>
                      <a:pt x="3900" y="443"/>
                    </a:lnTo>
                    <a:lnTo>
                      <a:pt x="3798" y="363"/>
                    </a:lnTo>
                    <a:lnTo>
                      <a:pt x="3696" y="295"/>
                    </a:lnTo>
                    <a:lnTo>
                      <a:pt x="3594" y="227"/>
                    </a:lnTo>
                    <a:lnTo>
                      <a:pt x="3481" y="171"/>
                    </a:lnTo>
                    <a:lnTo>
                      <a:pt x="3367" y="125"/>
                    </a:lnTo>
                    <a:lnTo>
                      <a:pt x="3243" y="80"/>
                    </a:lnTo>
                    <a:lnTo>
                      <a:pt x="3129" y="46"/>
                    </a:lnTo>
                    <a:lnTo>
                      <a:pt x="3005" y="23"/>
                    </a:lnTo>
                    <a:lnTo>
                      <a:pt x="2880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3" name="Google Shape;963;p29"/>
              <p:cNvSpPr/>
              <p:nvPr/>
            </p:nvSpPr>
            <p:spPr>
              <a:xfrm>
                <a:off x="7750926" y="-1834046"/>
                <a:ext cx="36849" cy="72315"/>
              </a:xfrm>
              <a:custGeom>
                <a:avLst/>
                <a:gdLst/>
                <a:ahLst/>
                <a:cxnLst/>
                <a:rect l="l" t="t" r="r" b="b"/>
                <a:pathLst>
                  <a:path w="613" h="1203" extrusionOk="0">
                    <a:moveTo>
                      <a:pt x="318" y="1"/>
                    </a:moveTo>
                    <a:lnTo>
                      <a:pt x="273" y="12"/>
                    </a:lnTo>
                    <a:lnTo>
                      <a:pt x="227" y="35"/>
                    </a:lnTo>
                    <a:lnTo>
                      <a:pt x="193" y="69"/>
                    </a:lnTo>
                    <a:lnTo>
                      <a:pt x="159" y="103"/>
                    </a:lnTo>
                    <a:lnTo>
                      <a:pt x="91" y="182"/>
                    </a:lnTo>
                    <a:lnTo>
                      <a:pt x="46" y="284"/>
                    </a:lnTo>
                    <a:lnTo>
                      <a:pt x="1" y="398"/>
                    </a:lnTo>
                    <a:lnTo>
                      <a:pt x="205" y="1123"/>
                    </a:lnTo>
                    <a:lnTo>
                      <a:pt x="227" y="1157"/>
                    </a:lnTo>
                    <a:lnTo>
                      <a:pt x="273" y="1180"/>
                    </a:lnTo>
                    <a:lnTo>
                      <a:pt x="307" y="1202"/>
                    </a:lnTo>
                    <a:lnTo>
                      <a:pt x="352" y="1202"/>
                    </a:lnTo>
                    <a:lnTo>
                      <a:pt x="398" y="1191"/>
                    </a:lnTo>
                    <a:lnTo>
                      <a:pt x="443" y="1168"/>
                    </a:lnTo>
                    <a:lnTo>
                      <a:pt x="477" y="1134"/>
                    </a:lnTo>
                    <a:lnTo>
                      <a:pt x="511" y="1100"/>
                    </a:lnTo>
                    <a:lnTo>
                      <a:pt x="556" y="998"/>
                    </a:lnTo>
                    <a:lnTo>
                      <a:pt x="590" y="896"/>
                    </a:lnTo>
                    <a:lnTo>
                      <a:pt x="602" y="772"/>
                    </a:lnTo>
                    <a:lnTo>
                      <a:pt x="613" y="658"/>
                    </a:lnTo>
                    <a:lnTo>
                      <a:pt x="602" y="364"/>
                    </a:lnTo>
                    <a:lnTo>
                      <a:pt x="590" y="239"/>
                    </a:lnTo>
                    <a:lnTo>
                      <a:pt x="579" y="182"/>
                    </a:lnTo>
                    <a:lnTo>
                      <a:pt x="556" y="126"/>
                    </a:lnTo>
                    <a:lnTo>
                      <a:pt x="534" y="80"/>
                    </a:lnTo>
                    <a:lnTo>
                      <a:pt x="488" y="46"/>
                    </a:lnTo>
                    <a:lnTo>
                      <a:pt x="454" y="12"/>
                    </a:lnTo>
                    <a:lnTo>
                      <a:pt x="409" y="1"/>
                    </a:lnTo>
                    <a:close/>
                  </a:path>
                </a:pathLst>
              </a:custGeom>
              <a:solidFill>
                <a:srgbClr val="A2716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4" name="Google Shape;964;p29"/>
              <p:cNvSpPr/>
              <p:nvPr/>
            </p:nvSpPr>
            <p:spPr>
              <a:xfrm>
                <a:off x="7750926" y="-1834046"/>
                <a:ext cx="36849" cy="72315"/>
              </a:xfrm>
              <a:custGeom>
                <a:avLst/>
                <a:gdLst/>
                <a:ahLst/>
                <a:cxnLst/>
                <a:rect l="l" t="t" r="r" b="b"/>
                <a:pathLst>
                  <a:path w="613" h="1203" fill="none" extrusionOk="0">
                    <a:moveTo>
                      <a:pt x="1" y="398"/>
                    </a:moveTo>
                    <a:lnTo>
                      <a:pt x="1" y="398"/>
                    </a:lnTo>
                    <a:lnTo>
                      <a:pt x="46" y="284"/>
                    </a:lnTo>
                    <a:lnTo>
                      <a:pt x="91" y="182"/>
                    </a:lnTo>
                    <a:lnTo>
                      <a:pt x="159" y="103"/>
                    </a:lnTo>
                    <a:lnTo>
                      <a:pt x="193" y="69"/>
                    </a:lnTo>
                    <a:lnTo>
                      <a:pt x="227" y="35"/>
                    </a:lnTo>
                    <a:lnTo>
                      <a:pt x="227" y="35"/>
                    </a:lnTo>
                    <a:lnTo>
                      <a:pt x="273" y="12"/>
                    </a:lnTo>
                    <a:lnTo>
                      <a:pt x="318" y="1"/>
                    </a:lnTo>
                    <a:lnTo>
                      <a:pt x="364" y="1"/>
                    </a:lnTo>
                    <a:lnTo>
                      <a:pt x="409" y="1"/>
                    </a:lnTo>
                    <a:lnTo>
                      <a:pt x="454" y="12"/>
                    </a:lnTo>
                    <a:lnTo>
                      <a:pt x="488" y="46"/>
                    </a:lnTo>
                    <a:lnTo>
                      <a:pt x="534" y="80"/>
                    </a:lnTo>
                    <a:lnTo>
                      <a:pt x="556" y="126"/>
                    </a:lnTo>
                    <a:lnTo>
                      <a:pt x="556" y="126"/>
                    </a:lnTo>
                    <a:lnTo>
                      <a:pt x="579" y="182"/>
                    </a:lnTo>
                    <a:lnTo>
                      <a:pt x="590" y="239"/>
                    </a:lnTo>
                    <a:lnTo>
                      <a:pt x="602" y="364"/>
                    </a:lnTo>
                    <a:lnTo>
                      <a:pt x="602" y="364"/>
                    </a:lnTo>
                    <a:lnTo>
                      <a:pt x="613" y="658"/>
                    </a:lnTo>
                    <a:lnTo>
                      <a:pt x="613" y="658"/>
                    </a:lnTo>
                    <a:lnTo>
                      <a:pt x="602" y="772"/>
                    </a:lnTo>
                    <a:lnTo>
                      <a:pt x="590" y="896"/>
                    </a:lnTo>
                    <a:lnTo>
                      <a:pt x="556" y="998"/>
                    </a:lnTo>
                    <a:lnTo>
                      <a:pt x="511" y="1100"/>
                    </a:lnTo>
                    <a:lnTo>
                      <a:pt x="511" y="1100"/>
                    </a:lnTo>
                    <a:lnTo>
                      <a:pt x="477" y="1134"/>
                    </a:lnTo>
                    <a:lnTo>
                      <a:pt x="443" y="1168"/>
                    </a:lnTo>
                    <a:lnTo>
                      <a:pt x="398" y="1191"/>
                    </a:lnTo>
                    <a:lnTo>
                      <a:pt x="352" y="1202"/>
                    </a:lnTo>
                    <a:lnTo>
                      <a:pt x="307" y="1202"/>
                    </a:lnTo>
                    <a:lnTo>
                      <a:pt x="273" y="1180"/>
                    </a:lnTo>
                    <a:lnTo>
                      <a:pt x="227" y="1157"/>
                    </a:lnTo>
                    <a:lnTo>
                      <a:pt x="205" y="1123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5" name="Google Shape;965;p29"/>
              <p:cNvSpPr/>
              <p:nvPr/>
            </p:nvSpPr>
            <p:spPr>
              <a:xfrm>
                <a:off x="7676688" y="-1723620"/>
                <a:ext cx="89988" cy="25969"/>
              </a:xfrm>
              <a:custGeom>
                <a:avLst/>
                <a:gdLst/>
                <a:ahLst/>
                <a:cxnLst/>
                <a:rect l="l" t="t" r="r" b="b"/>
                <a:pathLst>
                  <a:path w="1497" h="432" extrusionOk="0">
                    <a:moveTo>
                      <a:pt x="1485" y="0"/>
                    </a:moveTo>
                    <a:lnTo>
                      <a:pt x="1360" y="114"/>
                    </a:lnTo>
                    <a:lnTo>
                      <a:pt x="1224" y="204"/>
                    </a:lnTo>
                    <a:lnTo>
                      <a:pt x="1088" y="272"/>
                    </a:lnTo>
                    <a:lnTo>
                      <a:pt x="952" y="329"/>
                    </a:lnTo>
                    <a:lnTo>
                      <a:pt x="816" y="363"/>
                    </a:lnTo>
                    <a:lnTo>
                      <a:pt x="692" y="386"/>
                    </a:lnTo>
                    <a:lnTo>
                      <a:pt x="556" y="397"/>
                    </a:lnTo>
                    <a:lnTo>
                      <a:pt x="442" y="408"/>
                    </a:lnTo>
                    <a:lnTo>
                      <a:pt x="272" y="397"/>
                    </a:lnTo>
                    <a:lnTo>
                      <a:pt x="125" y="374"/>
                    </a:lnTo>
                    <a:lnTo>
                      <a:pt x="34" y="363"/>
                    </a:lnTo>
                    <a:lnTo>
                      <a:pt x="11" y="352"/>
                    </a:lnTo>
                    <a:lnTo>
                      <a:pt x="0" y="374"/>
                    </a:lnTo>
                    <a:lnTo>
                      <a:pt x="125" y="397"/>
                    </a:lnTo>
                    <a:lnTo>
                      <a:pt x="261" y="420"/>
                    </a:lnTo>
                    <a:lnTo>
                      <a:pt x="442" y="431"/>
                    </a:lnTo>
                    <a:lnTo>
                      <a:pt x="567" y="420"/>
                    </a:lnTo>
                    <a:lnTo>
                      <a:pt x="692" y="408"/>
                    </a:lnTo>
                    <a:lnTo>
                      <a:pt x="828" y="386"/>
                    </a:lnTo>
                    <a:lnTo>
                      <a:pt x="964" y="352"/>
                    </a:lnTo>
                    <a:lnTo>
                      <a:pt x="1100" y="295"/>
                    </a:lnTo>
                    <a:lnTo>
                      <a:pt x="1236" y="216"/>
                    </a:lnTo>
                    <a:lnTo>
                      <a:pt x="1372" y="125"/>
                    </a:lnTo>
                    <a:lnTo>
                      <a:pt x="1496" y="12"/>
                    </a:lnTo>
                    <a:lnTo>
                      <a:pt x="1485" y="0"/>
                    </a:lnTo>
                    <a:close/>
                  </a:path>
                </a:pathLst>
              </a:custGeom>
              <a:solidFill>
                <a:srgbClr val="0A0A0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6" name="Google Shape;966;p29"/>
              <p:cNvSpPr/>
              <p:nvPr/>
            </p:nvSpPr>
            <p:spPr>
              <a:xfrm>
                <a:off x="6803075" y="-1733839"/>
                <a:ext cx="113132" cy="372096"/>
              </a:xfrm>
              <a:custGeom>
                <a:avLst/>
                <a:gdLst/>
                <a:ahLst/>
                <a:cxnLst/>
                <a:rect l="l" t="t" r="r" b="b"/>
                <a:pathLst>
                  <a:path w="1882" h="6190" extrusionOk="0">
                    <a:moveTo>
                      <a:pt x="1417" y="0"/>
                    </a:moveTo>
                    <a:lnTo>
                      <a:pt x="0" y="114"/>
                    </a:lnTo>
                    <a:lnTo>
                      <a:pt x="465" y="6190"/>
                    </a:lnTo>
                    <a:lnTo>
                      <a:pt x="1882" y="6088"/>
                    </a:lnTo>
                    <a:lnTo>
                      <a:pt x="141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7" name="Google Shape;967;p29"/>
              <p:cNvSpPr/>
              <p:nvPr/>
            </p:nvSpPr>
            <p:spPr>
              <a:xfrm>
                <a:off x="6803075" y="-1733839"/>
                <a:ext cx="113132" cy="372096"/>
              </a:xfrm>
              <a:custGeom>
                <a:avLst/>
                <a:gdLst/>
                <a:ahLst/>
                <a:cxnLst/>
                <a:rect l="l" t="t" r="r" b="b"/>
                <a:pathLst>
                  <a:path w="1882" h="6190" fill="none" extrusionOk="0">
                    <a:moveTo>
                      <a:pt x="465" y="6190"/>
                    </a:moveTo>
                    <a:lnTo>
                      <a:pt x="1882" y="6088"/>
                    </a:lnTo>
                    <a:lnTo>
                      <a:pt x="1417" y="0"/>
                    </a:lnTo>
                    <a:lnTo>
                      <a:pt x="0" y="114"/>
                    </a:lnTo>
                    <a:lnTo>
                      <a:pt x="465" y="619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8" name="Google Shape;968;p29"/>
              <p:cNvSpPr/>
              <p:nvPr/>
            </p:nvSpPr>
            <p:spPr>
              <a:xfrm>
                <a:off x="6803075" y="-1804711"/>
                <a:ext cx="258965" cy="77725"/>
              </a:xfrm>
              <a:custGeom>
                <a:avLst/>
                <a:gdLst/>
                <a:ahLst/>
                <a:cxnLst/>
                <a:rect l="l" t="t" r="r" b="b"/>
                <a:pathLst>
                  <a:path w="4308" h="1293" extrusionOk="0">
                    <a:moveTo>
                      <a:pt x="4308" y="0"/>
                    </a:moveTo>
                    <a:lnTo>
                      <a:pt x="2891" y="114"/>
                    </a:lnTo>
                    <a:lnTo>
                      <a:pt x="0" y="1293"/>
                    </a:lnTo>
                    <a:lnTo>
                      <a:pt x="1417" y="1179"/>
                    </a:lnTo>
                    <a:lnTo>
                      <a:pt x="43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9" name="Google Shape;969;p29"/>
              <p:cNvSpPr/>
              <p:nvPr/>
            </p:nvSpPr>
            <p:spPr>
              <a:xfrm>
                <a:off x="6839864" y="-1802668"/>
                <a:ext cx="197650" cy="64801"/>
              </a:xfrm>
              <a:custGeom>
                <a:avLst/>
                <a:gdLst/>
                <a:ahLst/>
                <a:cxnLst/>
                <a:rect l="l" t="t" r="r" b="b"/>
                <a:pathLst>
                  <a:path w="3288" h="1078" extrusionOk="0">
                    <a:moveTo>
                      <a:pt x="3288" y="0"/>
                    </a:moveTo>
                    <a:lnTo>
                      <a:pt x="2562" y="57"/>
                    </a:lnTo>
                    <a:lnTo>
                      <a:pt x="0" y="1077"/>
                    </a:lnTo>
                    <a:lnTo>
                      <a:pt x="0" y="1077"/>
                    </a:lnTo>
                    <a:lnTo>
                      <a:pt x="714" y="1021"/>
                    </a:lnTo>
                    <a:lnTo>
                      <a:pt x="3288" y="0"/>
                    </a:lnTo>
                    <a:close/>
                  </a:path>
                </a:pathLst>
              </a:custGeom>
              <a:solidFill>
                <a:srgbClr val="0A0A0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0" name="Google Shape;970;p29"/>
              <p:cNvSpPr/>
              <p:nvPr/>
            </p:nvSpPr>
            <p:spPr>
              <a:xfrm>
                <a:off x="6888254" y="-1804711"/>
                <a:ext cx="201076" cy="436838"/>
              </a:xfrm>
              <a:custGeom>
                <a:avLst/>
                <a:gdLst/>
                <a:ahLst/>
                <a:cxnLst/>
                <a:rect l="l" t="t" r="r" b="b"/>
                <a:pathLst>
                  <a:path w="3345" h="7267" extrusionOk="0">
                    <a:moveTo>
                      <a:pt x="2891" y="0"/>
                    </a:moveTo>
                    <a:lnTo>
                      <a:pt x="0" y="1179"/>
                    </a:lnTo>
                    <a:lnTo>
                      <a:pt x="465" y="7267"/>
                    </a:lnTo>
                    <a:lnTo>
                      <a:pt x="3344" y="6088"/>
                    </a:lnTo>
                    <a:lnTo>
                      <a:pt x="28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1" name="Google Shape;971;p29"/>
              <p:cNvSpPr/>
              <p:nvPr/>
            </p:nvSpPr>
            <p:spPr>
              <a:xfrm>
                <a:off x="6825557" y="-1703842"/>
                <a:ext cx="63419" cy="253555"/>
              </a:xfrm>
              <a:custGeom>
                <a:avLst/>
                <a:gdLst/>
                <a:ahLst/>
                <a:cxnLst/>
                <a:rect l="l" t="t" r="r" b="b"/>
                <a:pathLst>
                  <a:path w="1055" h="4218" extrusionOk="0">
                    <a:moveTo>
                      <a:pt x="737" y="0"/>
                    </a:moveTo>
                    <a:lnTo>
                      <a:pt x="0" y="57"/>
                    </a:lnTo>
                    <a:lnTo>
                      <a:pt x="318" y="4217"/>
                    </a:lnTo>
                    <a:lnTo>
                      <a:pt x="1054" y="4160"/>
                    </a:lnTo>
                    <a:lnTo>
                      <a:pt x="737" y="0"/>
                    </a:lnTo>
                    <a:close/>
                  </a:path>
                </a:pathLst>
              </a:custGeom>
              <a:solidFill>
                <a:srgbClr val="0A0A0A">
                  <a:alpha val="106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2" name="Google Shape;972;p29"/>
              <p:cNvSpPr/>
              <p:nvPr/>
            </p:nvSpPr>
            <p:spPr>
              <a:xfrm>
                <a:off x="6825557" y="-1703842"/>
                <a:ext cx="63419" cy="253555"/>
              </a:xfrm>
              <a:custGeom>
                <a:avLst/>
                <a:gdLst/>
                <a:ahLst/>
                <a:cxnLst/>
                <a:rect l="l" t="t" r="r" b="b"/>
                <a:pathLst>
                  <a:path w="1055" h="4218" fill="none" extrusionOk="0">
                    <a:moveTo>
                      <a:pt x="737" y="0"/>
                    </a:moveTo>
                    <a:lnTo>
                      <a:pt x="0" y="57"/>
                    </a:lnTo>
                    <a:lnTo>
                      <a:pt x="318" y="4217"/>
                    </a:lnTo>
                    <a:lnTo>
                      <a:pt x="1054" y="4160"/>
                    </a:lnTo>
                    <a:lnTo>
                      <a:pt x="737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3" name="Google Shape;973;p29"/>
              <p:cNvSpPr/>
              <p:nvPr/>
            </p:nvSpPr>
            <p:spPr>
              <a:xfrm>
                <a:off x="7030660" y="-1620707"/>
                <a:ext cx="72977" cy="163566"/>
              </a:xfrm>
              <a:custGeom>
                <a:avLst/>
                <a:gdLst/>
                <a:ahLst/>
                <a:cxnLst/>
                <a:rect l="l" t="t" r="r" b="b"/>
                <a:pathLst>
                  <a:path w="1214" h="2721" extrusionOk="0">
                    <a:moveTo>
                      <a:pt x="80" y="0"/>
                    </a:moveTo>
                    <a:lnTo>
                      <a:pt x="46" y="11"/>
                    </a:lnTo>
                    <a:lnTo>
                      <a:pt x="0" y="23"/>
                    </a:lnTo>
                    <a:lnTo>
                      <a:pt x="0" y="170"/>
                    </a:lnTo>
                    <a:lnTo>
                      <a:pt x="23" y="295"/>
                    </a:lnTo>
                    <a:lnTo>
                      <a:pt x="46" y="431"/>
                    </a:lnTo>
                    <a:lnTo>
                      <a:pt x="91" y="567"/>
                    </a:lnTo>
                    <a:lnTo>
                      <a:pt x="148" y="692"/>
                    </a:lnTo>
                    <a:lnTo>
                      <a:pt x="216" y="805"/>
                    </a:lnTo>
                    <a:lnTo>
                      <a:pt x="284" y="918"/>
                    </a:lnTo>
                    <a:lnTo>
                      <a:pt x="375" y="1020"/>
                    </a:lnTo>
                    <a:lnTo>
                      <a:pt x="431" y="1088"/>
                    </a:lnTo>
                    <a:lnTo>
                      <a:pt x="454" y="1122"/>
                    </a:lnTo>
                    <a:lnTo>
                      <a:pt x="465" y="1156"/>
                    </a:lnTo>
                    <a:lnTo>
                      <a:pt x="488" y="1224"/>
                    </a:lnTo>
                    <a:lnTo>
                      <a:pt x="488" y="1304"/>
                    </a:lnTo>
                    <a:lnTo>
                      <a:pt x="499" y="1508"/>
                    </a:lnTo>
                    <a:lnTo>
                      <a:pt x="533" y="1712"/>
                    </a:lnTo>
                    <a:lnTo>
                      <a:pt x="590" y="1916"/>
                    </a:lnTo>
                    <a:lnTo>
                      <a:pt x="681" y="2097"/>
                    </a:lnTo>
                    <a:lnTo>
                      <a:pt x="783" y="2279"/>
                    </a:lnTo>
                    <a:lnTo>
                      <a:pt x="907" y="2449"/>
                    </a:lnTo>
                    <a:lnTo>
                      <a:pt x="1055" y="2596"/>
                    </a:lnTo>
                    <a:lnTo>
                      <a:pt x="1213" y="2721"/>
                    </a:lnTo>
                    <a:lnTo>
                      <a:pt x="1066" y="1032"/>
                    </a:lnTo>
                    <a:lnTo>
                      <a:pt x="1021" y="896"/>
                    </a:lnTo>
                    <a:lnTo>
                      <a:pt x="953" y="760"/>
                    </a:lnTo>
                    <a:lnTo>
                      <a:pt x="862" y="646"/>
                    </a:lnTo>
                    <a:lnTo>
                      <a:pt x="771" y="533"/>
                    </a:lnTo>
                    <a:lnTo>
                      <a:pt x="669" y="420"/>
                    </a:lnTo>
                    <a:lnTo>
                      <a:pt x="556" y="317"/>
                    </a:lnTo>
                    <a:lnTo>
                      <a:pt x="329" y="125"/>
                    </a:lnTo>
                    <a:lnTo>
                      <a:pt x="250" y="68"/>
                    </a:lnTo>
                    <a:lnTo>
                      <a:pt x="170" y="23"/>
                    </a:lnTo>
                    <a:lnTo>
                      <a:pt x="125" y="11"/>
                    </a:lnTo>
                    <a:lnTo>
                      <a:pt x="80" y="0"/>
                    </a:lnTo>
                    <a:close/>
                  </a:path>
                </a:pathLst>
              </a:custGeom>
              <a:solidFill>
                <a:srgbClr val="A2716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4" name="Google Shape;974;p29"/>
              <p:cNvSpPr/>
              <p:nvPr/>
            </p:nvSpPr>
            <p:spPr>
              <a:xfrm>
                <a:off x="7030660" y="-1620707"/>
                <a:ext cx="72977" cy="163566"/>
              </a:xfrm>
              <a:custGeom>
                <a:avLst/>
                <a:gdLst/>
                <a:ahLst/>
                <a:cxnLst/>
                <a:rect l="l" t="t" r="r" b="b"/>
                <a:pathLst>
                  <a:path w="1214" h="2721" fill="none" extrusionOk="0">
                    <a:moveTo>
                      <a:pt x="1213" y="2721"/>
                    </a:moveTo>
                    <a:lnTo>
                      <a:pt x="1213" y="2721"/>
                    </a:lnTo>
                    <a:lnTo>
                      <a:pt x="1055" y="2596"/>
                    </a:lnTo>
                    <a:lnTo>
                      <a:pt x="907" y="2449"/>
                    </a:lnTo>
                    <a:lnTo>
                      <a:pt x="783" y="2279"/>
                    </a:lnTo>
                    <a:lnTo>
                      <a:pt x="681" y="2097"/>
                    </a:lnTo>
                    <a:lnTo>
                      <a:pt x="590" y="1916"/>
                    </a:lnTo>
                    <a:lnTo>
                      <a:pt x="533" y="1712"/>
                    </a:lnTo>
                    <a:lnTo>
                      <a:pt x="499" y="1508"/>
                    </a:lnTo>
                    <a:lnTo>
                      <a:pt x="488" y="1304"/>
                    </a:lnTo>
                    <a:lnTo>
                      <a:pt x="488" y="1304"/>
                    </a:lnTo>
                    <a:lnTo>
                      <a:pt x="488" y="1224"/>
                    </a:lnTo>
                    <a:lnTo>
                      <a:pt x="465" y="1156"/>
                    </a:lnTo>
                    <a:lnTo>
                      <a:pt x="465" y="1156"/>
                    </a:lnTo>
                    <a:lnTo>
                      <a:pt x="454" y="1122"/>
                    </a:lnTo>
                    <a:lnTo>
                      <a:pt x="431" y="1088"/>
                    </a:lnTo>
                    <a:lnTo>
                      <a:pt x="375" y="1020"/>
                    </a:lnTo>
                    <a:lnTo>
                      <a:pt x="375" y="1020"/>
                    </a:lnTo>
                    <a:lnTo>
                      <a:pt x="284" y="918"/>
                    </a:lnTo>
                    <a:lnTo>
                      <a:pt x="216" y="805"/>
                    </a:lnTo>
                    <a:lnTo>
                      <a:pt x="148" y="692"/>
                    </a:lnTo>
                    <a:lnTo>
                      <a:pt x="91" y="567"/>
                    </a:lnTo>
                    <a:lnTo>
                      <a:pt x="46" y="431"/>
                    </a:lnTo>
                    <a:lnTo>
                      <a:pt x="23" y="295"/>
                    </a:lnTo>
                    <a:lnTo>
                      <a:pt x="0" y="170"/>
                    </a:lnTo>
                    <a:lnTo>
                      <a:pt x="0" y="23"/>
                    </a:lnTo>
                    <a:lnTo>
                      <a:pt x="0" y="23"/>
                    </a:lnTo>
                    <a:lnTo>
                      <a:pt x="46" y="11"/>
                    </a:lnTo>
                    <a:lnTo>
                      <a:pt x="80" y="0"/>
                    </a:lnTo>
                    <a:lnTo>
                      <a:pt x="125" y="11"/>
                    </a:lnTo>
                    <a:lnTo>
                      <a:pt x="170" y="23"/>
                    </a:lnTo>
                    <a:lnTo>
                      <a:pt x="250" y="68"/>
                    </a:lnTo>
                    <a:lnTo>
                      <a:pt x="329" y="125"/>
                    </a:lnTo>
                    <a:lnTo>
                      <a:pt x="329" y="125"/>
                    </a:lnTo>
                    <a:lnTo>
                      <a:pt x="556" y="317"/>
                    </a:lnTo>
                    <a:lnTo>
                      <a:pt x="669" y="420"/>
                    </a:lnTo>
                    <a:lnTo>
                      <a:pt x="771" y="533"/>
                    </a:lnTo>
                    <a:lnTo>
                      <a:pt x="862" y="646"/>
                    </a:lnTo>
                    <a:lnTo>
                      <a:pt x="953" y="760"/>
                    </a:lnTo>
                    <a:lnTo>
                      <a:pt x="1021" y="896"/>
                    </a:lnTo>
                    <a:lnTo>
                      <a:pt x="1066" y="1032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5" name="Google Shape;975;p29"/>
              <p:cNvSpPr/>
              <p:nvPr/>
            </p:nvSpPr>
            <p:spPr>
              <a:xfrm>
                <a:off x="7678010" y="-1872218"/>
                <a:ext cx="45746" cy="22602"/>
              </a:xfrm>
              <a:custGeom>
                <a:avLst/>
                <a:gdLst/>
                <a:ahLst/>
                <a:cxnLst/>
                <a:rect l="l" t="t" r="r" b="b"/>
                <a:pathLst>
                  <a:path w="761" h="376" extrusionOk="0">
                    <a:moveTo>
                      <a:pt x="194" y="1"/>
                    </a:moveTo>
                    <a:lnTo>
                      <a:pt x="91" y="24"/>
                    </a:lnTo>
                    <a:lnTo>
                      <a:pt x="46" y="35"/>
                    </a:lnTo>
                    <a:lnTo>
                      <a:pt x="12" y="58"/>
                    </a:lnTo>
                    <a:lnTo>
                      <a:pt x="1" y="92"/>
                    </a:lnTo>
                    <a:lnTo>
                      <a:pt x="1" y="126"/>
                    </a:lnTo>
                    <a:lnTo>
                      <a:pt x="23" y="160"/>
                    </a:lnTo>
                    <a:lnTo>
                      <a:pt x="69" y="182"/>
                    </a:lnTo>
                    <a:lnTo>
                      <a:pt x="114" y="194"/>
                    </a:lnTo>
                    <a:lnTo>
                      <a:pt x="228" y="194"/>
                    </a:lnTo>
                    <a:lnTo>
                      <a:pt x="262" y="205"/>
                    </a:lnTo>
                    <a:lnTo>
                      <a:pt x="296" y="216"/>
                    </a:lnTo>
                    <a:lnTo>
                      <a:pt x="262" y="262"/>
                    </a:lnTo>
                    <a:lnTo>
                      <a:pt x="262" y="273"/>
                    </a:lnTo>
                    <a:lnTo>
                      <a:pt x="307" y="296"/>
                    </a:lnTo>
                    <a:lnTo>
                      <a:pt x="375" y="307"/>
                    </a:lnTo>
                    <a:lnTo>
                      <a:pt x="454" y="330"/>
                    </a:lnTo>
                    <a:lnTo>
                      <a:pt x="579" y="352"/>
                    </a:lnTo>
                    <a:lnTo>
                      <a:pt x="692" y="375"/>
                    </a:lnTo>
                    <a:lnTo>
                      <a:pt x="738" y="375"/>
                    </a:lnTo>
                    <a:lnTo>
                      <a:pt x="760" y="364"/>
                    </a:lnTo>
                    <a:lnTo>
                      <a:pt x="760" y="341"/>
                    </a:lnTo>
                    <a:lnTo>
                      <a:pt x="749" y="307"/>
                    </a:lnTo>
                    <a:lnTo>
                      <a:pt x="738" y="262"/>
                    </a:lnTo>
                    <a:lnTo>
                      <a:pt x="704" y="228"/>
                    </a:lnTo>
                    <a:lnTo>
                      <a:pt x="636" y="160"/>
                    </a:lnTo>
                    <a:lnTo>
                      <a:pt x="590" y="114"/>
                    </a:lnTo>
                    <a:lnTo>
                      <a:pt x="511" y="69"/>
                    </a:lnTo>
                    <a:lnTo>
                      <a:pt x="432" y="35"/>
                    </a:lnTo>
                    <a:lnTo>
                      <a:pt x="341" y="12"/>
                    </a:lnTo>
                    <a:lnTo>
                      <a:pt x="262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6" name="Google Shape;976;p29"/>
              <p:cNvSpPr/>
              <p:nvPr/>
            </p:nvSpPr>
            <p:spPr>
              <a:xfrm>
                <a:off x="7615313" y="-1871497"/>
                <a:ext cx="35526" cy="15749"/>
              </a:xfrm>
              <a:custGeom>
                <a:avLst/>
                <a:gdLst/>
                <a:ahLst/>
                <a:cxnLst/>
                <a:rect l="l" t="t" r="r" b="b"/>
                <a:pathLst>
                  <a:path w="591" h="262" extrusionOk="0">
                    <a:moveTo>
                      <a:pt x="250" y="0"/>
                    </a:moveTo>
                    <a:lnTo>
                      <a:pt x="182" y="12"/>
                    </a:lnTo>
                    <a:lnTo>
                      <a:pt x="137" y="23"/>
                    </a:lnTo>
                    <a:lnTo>
                      <a:pt x="69" y="57"/>
                    </a:lnTo>
                    <a:lnTo>
                      <a:pt x="35" y="68"/>
                    </a:lnTo>
                    <a:lnTo>
                      <a:pt x="12" y="102"/>
                    </a:lnTo>
                    <a:lnTo>
                      <a:pt x="1" y="125"/>
                    </a:lnTo>
                    <a:lnTo>
                      <a:pt x="1" y="159"/>
                    </a:lnTo>
                    <a:lnTo>
                      <a:pt x="24" y="182"/>
                    </a:lnTo>
                    <a:lnTo>
                      <a:pt x="58" y="193"/>
                    </a:lnTo>
                    <a:lnTo>
                      <a:pt x="126" y="193"/>
                    </a:lnTo>
                    <a:lnTo>
                      <a:pt x="171" y="182"/>
                    </a:lnTo>
                    <a:lnTo>
                      <a:pt x="228" y="182"/>
                    </a:lnTo>
                    <a:lnTo>
                      <a:pt x="205" y="227"/>
                    </a:lnTo>
                    <a:lnTo>
                      <a:pt x="205" y="238"/>
                    </a:lnTo>
                    <a:lnTo>
                      <a:pt x="216" y="250"/>
                    </a:lnTo>
                    <a:lnTo>
                      <a:pt x="296" y="250"/>
                    </a:lnTo>
                    <a:lnTo>
                      <a:pt x="454" y="261"/>
                    </a:lnTo>
                    <a:lnTo>
                      <a:pt x="545" y="261"/>
                    </a:lnTo>
                    <a:lnTo>
                      <a:pt x="579" y="250"/>
                    </a:lnTo>
                    <a:lnTo>
                      <a:pt x="590" y="238"/>
                    </a:lnTo>
                    <a:lnTo>
                      <a:pt x="590" y="216"/>
                    </a:lnTo>
                    <a:lnTo>
                      <a:pt x="590" y="182"/>
                    </a:lnTo>
                    <a:lnTo>
                      <a:pt x="545" y="125"/>
                    </a:lnTo>
                    <a:lnTo>
                      <a:pt x="488" y="80"/>
                    </a:lnTo>
                    <a:lnTo>
                      <a:pt x="443" y="46"/>
                    </a:lnTo>
                    <a:lnTo>
                      <a:pt x="386" y="23"/>
                    </a:lnTo>
                    <a:lnTo>
                      <a:pt x="31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7" name="Google Shape;977;p29"/>
              <p:cNvSpPr/>
              <p:nvPr/>
            </p:nvSpPr>
            <p:spPr>
              <a:xfrm>
                <a:off x="7687568" y="-1844266"/>
                <a:ext cx="12984" cy="13044"/>
              </a:xfrm>
              <a:custGeom>
                <a:avLst/>
                <a:gdLst/>
                <a:ahLst/>
                <a:cxnLst/>
                <a:rect l="l" t="t" r="r" b="b"/>
                <a:pathLst>
                  <a:path w="216" h="217" extrusionOk="0">
                    <a:moveTo>
                      <a:pt x="114" y="1"/>
                    </a:moveTo>
                    <a:lnTo>
                      <a:pt x="69" y="12"/>
                    </a:lnTo>
                    <a:lnTo>
                      <a:pt x="35" y="35"/>
                    </a:lnTo>
                    <a:lnTo>
                      <a:pt x="12" y="69"/>
                    </a:lnTo>
                    <a:lnTo>
                      <a:pt x="1" y="103"/>
                    </a:lnTo>
                    <a:lnTo>
                      <a:pt x="12" y="148"/>
                    </a:lnTo>
                    <a:lnTo>
                      <a:pt x="23" y="182"/>
                    </a:lnTo>
                    <a:lnTo>
                      <a:pt x="57" y="205"/>
                    </a:lnTo>
                    <a:lnTo>
                      <a:pt x="103" y="216"/>
                    </a:lnTo>
                    <a:lnTo>
                      <a:pt x="148" y="216"/>
                    </a:lnTo>
                    <a:lnTo>
                      <a:pt x="182" y="193"/>
                    </a:lnTo>
                    <a:lnTo>
                      <a:pt x="205" y="159"/>
                    </a:lnTo>
                    <a:lnTo>
                      <a:pt x="216" y="114"/>
                    </a:lnTo>
                    <a:lnTo>
                      <a:pt x="205" y="80"/>
                    </a:lnTo>
                    <a:lnTo>
                      <a:pt x="182" y="35"/>
                    </a:lnTo>
                    <a:lnTo>
                      <a:pt x="148" y="12"/>
                    </a:lnTo>
                    <a:lnTo>
                      <a:pt x="114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8" name="Google Shape;978;p29"/>
              <p:cNvSpPr/>
              <p:nvPr/>
            </p:nvSpPr>
            <p:spPr>
              <a:xfrm>
                <a:off x="7625532" y="-1837413"/>
                <a:ext cx="13044" cy="1232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205" extrusionOk="0">
                    <a:moveTo>
                      <a:pt x="69" y="0"/>
                    </a:moveTo>
                    <a:lnTo>
                      <a:pt x="35" y="23"/>
                    </a:lnTo>
                    <a:lnTo>
                      <a:pt x="12" y="57"/>
                    </a:lnTo>
                    <a:lnTo>
                      <a:pt x="1" y="102"/>
                    </a:lnTo>
                    <a:lnTo>
                      <a:pt x="1" y="136"/>
                    </a:lnTo>
                    <a:lnTo>
                      <a:pt x="24" y="170"/>
                    </a:lnTo>
                    <a:lnTo>
                      <a:pt x="58" y="204"/>
                    </a:lnTo>
                    <a:lnTo>
                      <a:pt x="137" y="204"/>
                    </a:lnTo>
                    <a:lnTo>
                      <a:pt x="171" y="182"/>
                    </a:lnTo>
                    <a:lnTo>
                      <a:pt x="205" y="148"/>
                    </a:lnTo>
                    <a:lnTo>
                      <a:pt x="216" y="114"/>
                    </a:lnTo>
                    <a:lnTo>
                      <a:pt x="205" y="68"/>
                    </a:lnTo>
                    <a:lnTo>
                      <a:pt x="182" y="34"/>
                    </a:lnTo>
                    <a:lnTo>
                      <a:pt x="148" y="11"/>
                    </a:lnTo>
                    <a:lnTo>
                      <a:pt x="11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9" name="Google Shape;979;p29"/>
              <p:cNvSpPr/>
              <p:nvPr/>
            </p:nvSpPr>
            <p:spPr>
              <a:xfrm>
                <a:off x="7654867" y="-1769966"/>
                <a:ext cx="55905" cy="35466"/>
              </a:xfrm>
              <a:custGeom>
                <a:avLst/>
                <a:gdLst/>
                <a:ahLst/>
                <a:cxnLst/>
                <a:rect l="l" t="t" r="r" b="b"/>
                <a:pathLst>
                  <a:path w="930" h="590" extrusionOk="0">
                    <a:moveTo>
                      <a:pt x="930" y="0"/>
                    </a:moveTo>
                    <a:lnTo>
                      <a:pt x="0" y="125"/>
                    </a:lnTo>
                    <a:lnTo>
                      <a:pt x="12" y="204"/>
                    </a:lnTo>
                    <a:lnTo>
                      <a:pt x="23" y="272"/>
                    </a:lnTo>
                    <a:lnTo>
                      <a:pt x="46" y="363"/>
                    </a:lnTo>
                    <a:lnTo>
                      <a:pt x="91" y="443"/>
                    </a:lnTo>
                    <a:lnTo>
                      <a:pt x="125" y="488"/>
                    </a:lnTo>
                    <a:lnTo>
                      <a:pt x="170" y="522"/>
                    </a:lnTo>
                    <a:lnTo>
                      <a:pt x="216" y="545"/>
                    </a:lnTo>
                    <a:lnTo>
                      <a:pt x="272" y="579"/>
                    </a:lnTo>
                    <a:lnTo>
                      <a:pt x="340" y="590"/>
                    </a:lnTo>
                    <a:lnTo>
                      <a:pt x="499" y="590"/>
                    </a:lnTo>
                    <a:lnTo>
                      <a:pt x="567" y="567"/>
                    </a:lnTo>
                    <a:lnTo>
                      <a:pt x="624" y="533"/>
                    </a:lnTo>
                    <a:lnTo>
                      <a:pt x="681" y="499"/>
                    </a:lnTo>
                    <a:lnTo>
                      <a:pt x="726" y="454"/>
                    </a:lnTo>
                    <a:lnTo>
                      <a:pt x="771" y="409"/>
                    </a:lnTo>
                    <a:lnTo>
                      <a:pt x="839" y="295"/>
                    </a:lnTo>
                    <a:lnTo>
                      <a:pt x="885" y="182"/>
                    </a:lnTo>
                    <a:lnTo>
                      <a:pt x="919" y="91"/>
                    </a:lnTo>
                    <a:lnTo>
                      <a:pt x="93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0" name="Google Shape;980;p29"/>
              <p:cNvSpPr/>
              <p:nvPr/>
            </p:nvSpPr>
            <p:spPr>
              <a:xfrm>
                <a:off x="7650118" y="-1844266"/>
                <a:ext cx="35466" cy="64140"/>
              </a:xfrm>
              <a:custGeom>
                <a:avLst/>
                <a:gdLst/>
                <a:ahLst/>
                <a:cxnLst/>
                <a:rect l="l" t="t" r="r" b="b"/>
                <a:pathLst>
                  <a:path w="590" h="1067" extrusionOk="0">
                    <a:moveTo>
                      <a:pt x="204" y="1"/>
                    </a:moveTo>
                    <a:lnTo>
                      <a:pt x="170" y="91"/>
                    </a:lnTo>
                    <a:lnTo>
                      <a:pt x="102" y="307"/>
                    </a:lnTo>
                    <a:lnTo>
                      <a:pt x="34" y="579"/>
                    </a:lnTo>
                    <a:lnTo>
                      <a:pt x="11" y="715"/>
                    </a:lnTo>
                    <a:lnTo>
                      <a:pt x="0" y="840"/>
                    </a:lnTo>
                    <a:lnTo>
                      <a:pt x="11" y="896"/>
                    </a:lnTo>
                    <a:lnTo>
                      <a:pt x="23" y="942"/>
                    </a:lnTo>
                    <a:lnTo>
                      <a:pt x="34" y="987"/>
                    </a:lnTo>
                    <a:lnTo>
                      <a:pt x="68" y="1021"/>
                    </a:lnTo>
                    <a:lnTo>
                      <a:pt x="113" y="1044"/>
                    </a:lnTo>
                    <a:lnTo>
                      <a:pt x="170" y="1055"/>
                    </a:lnTo>
                    <a:lnTo>
                      <a:pt x="283" y="1066"/>
                    </a:lnTo>
                    <a:lnTo>
                      <a:pt x="397" y="1055"/>
                    </a:lnTo>
                    <a:lnTo>
                      <a:pt x="499" y="1044"/>
                    </a:lnTo>
                    <a:lnTo>
                      <a:pt x="589" y="1021"/>
                    </a:lnTo>
                    <a:lnTo>
                      <a:pt x="578" y="998"/>
                    </a:lnTo>
                    <a:lnTo>
                      <a:pt x="555" y="998"/>
                    </a:lnTo>
                    <a:lnTo>
                      <a:pt x="442" y="1021"/>
                    </a:lnTo>
                    <a:lnTo>
                      <a:pt x="374" y="1032"/>
                    </a:lnTo>
                    <a:lnTo>
                      <a:pt x="283" y="1044"/>
                    </a:lnTo>
                    <a:lnTo>
                      <a:pt x="181" y="1032"/>
                    </a:lnTo>
                    <a:lnTo>
                      <a:pt x="125" y="1021"/>
                    </a:lnTo>
                    <a:lnTo>
                      <a:pt x="79" y="998"/>
                    </a:lnTo>
                    <a:lnTo>
                      <a:pt x="57" y="976"/>
                    </a:lnTo>
                    <a:lnTo>
                      <a:pt x="34" y="942"/>
                    </a:lnTo>
                    <a:lnTo>
                      <a:pt x="34" y="896"/>
                    </a:lnTo>
                    <a:lnTo>
                      <a:pt x="23" y="840"/>
                    </a:lnTo>
                    <a:lnTo>
                      <a:pt x="34" y="715"/>
                    </a:lnTo>
                    <a:lnTo>
                      <a:pt x="57" y="590"/>
                    </a:lnTo>
                    <a:lnTo>
                      <a:pt x="125" y="318"/>
                    </a:lnTo>
                    <a:lnTo>
                      <a:pt x="193" y="103"/>
                    </a:lnTo>
                    <a:lnTo>
                      <a:pt x="227" y="12"/>
                    </a:lnTo>
                    <a:lnTo>
                      <a:pt x="204" y="1"/>
                    </a:lnTo>
                    <a:close/>
                  </a:path>
                </a:pathLst>
              </a:custGeom>
              <a:solidFill>
                <a:srgbClr val="0A0A0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81" name="Google Shape;981;p29"/>
            <p:cNvGrpSpPr/>
            <p:nvPr/>
          </p:nvGrpSpPr>
          <p:grpSpPr>
            <a:xfrm>
              <a:off x="5931594" y="2891712"/>
              <a:ext cx="2902118" cy="1707857"/>
              <a:chOff x="5879397" y="2862025"/>
              <a:chExt cx="2952307" cy="1737393"/>
            </a:xfrm>
          </p:grpSpPr>
          <p:sp>
            <p:nvSpPr>
              <p:cNvPr id="982" name="Google Shape;982;p29"/>
              <p:cNvSpPr/>
              <p:nvPr/>
            </p:nvSpPr>
            <p:spPr>
              <a:xfrm>
                <a:off x="8601583" y="3126557"/>
                <a:ext cx="3032" cy="1472861"/>
              </a:xfrm>
              <a:custGeom>
                <a:avLst/>
                <a:gdLst/>
                <a:ahLst/>
                <a:cxnLst/>
                <a:rect l="l" t="t" r="r" b="b"/>
                <a:pathLst>
                  <a:path w="46" h="22344" extrusionOk="0">
                    <a:moveTo>
                      <a:pt x="0" y="0"/>
                    </a:moveTo>
                    <a:lnTo>
                      <a:pt x="0" y="22344"/>
                    </a:lnTo>
                    <a:lnTo>
                      <a:pt x="45" y="22344"/>
                    </a:lnTo>
                    <a:lnTo>
                      <a:pt x="45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3" name="Google Shape;983;p29"/>
              <p:cNvSpPr/>
              <p:nvPr/>
            </p:nvSpPr>
            <p:spPr>
              <a:xfrm>
                <a:off x="8601583" y="3126557"/>
                <a:ext cx="3032" cy="1472861"/>
              </a:xfrm>
              <a:custGeom>
                <a:avLst/>
                <a:gdLst/>
                <a:ahLst/>
                <a:cxnLst/>
                <a:rect l="l" t="t" r="r" b="b"/>
                <a:pathLst>
                  <a:path w="46" h="22344" fill="none" extrusionOk="0">
                    <a:moveTo>
                      <a:pt x="0" y="0"/>
                    </a:moveTo>
                    <a:lnTo>
                      <a:pt x="0" y="22344"/>
                    </a:lnTo>
                    <a:lnTo>
                      <a:pt x="45" y="22344"/>
                    </a:lnTo>
                    <a:lnTo>
                      <a:pt x="45" y="0"/>
                    </a:lnTo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4" name="Google Shape;984;p29"/>
              <p:cNvSpPr/>
              <p:nvPr/>
            </p:nvSpPr>
            <p:spPr>
              <a:xfrm>
                <a:off x="6121866" y="3126557"/>
                <a:ext cx="3032" cy="1472861"/>
              </a:xfrm>
              <a:custGeom>
                <a:avLst/>
                <a:gdLst/>
                <a:ahLst/>
                <a:cxnLst/>
                <a:rect l="l" t="t" r="r" b="b"/>
                <a:pathLst>
                  <a:path w="46" h="22344" extrusionOk="0">
                    <a:moveTo>
                      <a:pt x="1" y="0"/>
                    </a:moveTo>
                    <a:lnTo>
                      <a:pt x="1" y="22344"/>
                    </a:lnTo>
                    <a:lnTo>
                      <a:pt x="46" y="22344"/>
                    </a:lnTo>
                    <a:lnTo>
                      <a:pt x="46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5" name="Google Shape;985;p29"/>
              <p:cNvSpPr/>
              <p:nvPr/>
            </p:nvSpPr>
            <p:spPr>
              <a:xfrm>
                <a:off x="6121866" y="3126557"/>
                <a:ext cx="3032" cy="1472861"/>
              </a:xfrm>
              <a:custGeom>
                <a:avLst/>
                <a:gdLst/>
                <a:ahLst/>
                <a:cxnLst/>
                <a:rect l="l" t="t" r="r" b="b"/>
                <a:pathLst>
                  <a:path w="46" h="22344" fill="none" extrusionOk="0">
                    <a:moveTo>
                      <a:pt x="1" y="0"/>
                    </a:moveTo>
                    <a:lnTo>
                      <a:pt x="1" y="22344"/>
                    </a:lnTo>
                    <a:lnTo>
                      <a:pt x="46" y="22344"/>
                    </a:lnTo>
                    <a:lnTo>
                      <a:pt x="46" y="0"/>
                    </a:lnTo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6" name="Google Shape;986;p29"/>
              <p:cNvSpPr/>
              <p:nvPr/>
            </p:nvSpPr>
            <p:spPr>
              <a:xfrm>
                <a:off x="5879397" y="3071250"/>
                <a:ext cx="2952307" cy="78499"/>
              </a:xfrm>
              <a:custGeom>
                <a:avLst/>
                <a:gdLst/>
                <a:ahLst/>
                <a:cxnLst/>
                <a:rect l="l" t="t" r="r" b="b"/>
                <a:pathLst>
                  <a:path w="76883" h="1191" extrusionOk="0">
                    <a:moveTo>
                      <a:pt x="1" y="0"/>
                    </a:moveTo>
                    <a:lnTo>
                      <a:pt x="1" y="1191"/>
                    </a:lnTo>
                    <a:lnTo>
                      <a:pt x="76883" y="1191"/>
                    </a:lnTo>
                    <a:lnTo>
                      <a:pt x="7688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987" name="Google Shape;987;p29"/>
              <p:cNvGrpSpPr/>
              <p:nvPr/>
            </p:nvGrpSpPr>
            <p:grpSpPr>
              <a:xfrm>
                <a:off x="7199307" y="2862025"/>
                <a:ext cx="245881" cy="210807"/>
                <a:chOff x="5367757" y="-2469750"/>
                <a:chExt cx="245881" cy="210807"/>
              </a:xfrm>
            </p:grpSpPr>
            <p:sp>
              <p:nvSpPr>
                <p:cNvPr id="988" name="Google Shape;988;p29"/>
                <p:cNvSpPr/>
                <p:nvPr/>
              </p:nvSpPr>
              <p:spPr>
                <a:xfrm>
                  <a:off x="5367757" y="-2442130"/>
                  <a:ext cx="84509" cy="1203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2" h="1826" extrusionOk="0">
                      <a:moveTo>
                        <a:pt x="658" y="1"/>
                      </a:moveTo>
                      <a:lnTo>
                        <a:pt x="590" y="12"/>
                      </a:lnTo>
                      <a:lnTo>
                        <a:pt x="533" y="12"/>
                      </a:lnTo>
                      <a:lnTo>
                        <a:pt x="408" y="57"/>
                      </a:lnTo>
                      <a:lnTo>
                        <a:pt x="295" y="114"/>
                      </a:lnTo>
                      <a:lnTo>
                        <a:pt x="193" y="193"/>
                      </a:lnTo>
                      <a:lnTo>
                        <a:pt x="113" y="295"/>
                      </a:lnTo>
                      <a:lnTo>
                        <a:pt x="57" y="409"/>
                      </a:lnTo>
                      <a:lnTo>
                        <a:pt x="23" y="533"/>
                      </a:lnTo>
                      <a:lnTo>
                        <a:pt x="11" y="590"/>
                      </a:lnTo>
                      <a:lnTo>
                        <a:pt x="0" y="658"/>
                      </a:lnTo>
                      <a:lnTo>
                        <a:pt x="0" y="1168"/>
                      </a:lnTo>
                      <a:lnTo>
                        <a:pt x="11" y="1236"/>
                      </a:lnTo>
                      <a:lnTo>
                        <a:pt x="23" y="1304"/>
                      </a:lnTo>
                      <a:lnTo>
                        <a:pt x="57" y="1429"/>
                      </a:lnTo>
                      <a:lnTo>
                        <a:pt x="113" y="1542"/>
                      </a:lnTo>
                      <a:lnTo>
                        <a:pt x="193" y="1633"/>
                      </a:lnTo>
                      <a:lnTo>
                        <a:pt x="295" y="1712"/>
                      </a:lnTo>
                      <a:lnTo>
                        <a:pt x="408" y="1780"/>
                      </a:lnTo>
                      <a:lnTo>
                        <a:pt x="533" y="1814"/>
                      </a:lnTo>
                      <a:lnTo>
                        <a:pt x="590" y="1826"/>
                      </a:lnTo>
                      <a:lnTo>
                        <a:pt x="1281" y="1826"/>
                      </a:lnTo>
                      <a:lnTo>
                        <a:pt x="1281" y="1531"/>
                      </a:lnTo>
                      <a:lnTo>
                        <a:pt x="590" y="1531"/>
                      </a:lnTo>
                      <a:lnTo>
                        <a:pt x="522" y="1508"/>
                      </a:lnTo>
                      <a:lnTo>
                        <a:pt x="465" y="1474"/>
                      </a:lnTo>
                      <a:lnTo>
                        <a:pt x="408" y="1429"/>
                      </a:lnTo>
                      <a:lnTo>
                        <a:pt x="363" y="1372"/>
                      </a:lnTo>
                      <a:lnTo>
                        <a:pt x="329" y="1316"/>
                      </a:lnTo>
                      <a:lnTo>
                        <a:pt x="306" y="1248"/>
                      </a:lnTo>
                      <a:lnTo>
                        <a:pt x="295" y="1168"/>
                      </a:lnTo>
                      <a:lnTo>
                        <a:pt x="295" y="658"/>
                      </a:lnTo>
                      <a:lnTo>
                        <a:pt x="306" y="590"/>
                      </a:lnTo>
                      <a:lnTo>
                        <a:pt x="329" y="522"/>
                      </a:lnTo>
                      <a:lnTo>
                        <a:pt x="363" y="454"/>
                      </a:lnTo>
                      <a:lnTo>
                        <a:pt x="408" y="409"/>
                      </a:lnTo>
                      <a:lnTo>
                        <a:pt x="465" y="363"/>
                      </a:lnTo>
                      <a:lnTo>
                        <a:pt x="522" y="329"/>
                      </a:lnTo>
                      <a:lnTo>
                        <a:pt x="590" y="307"/>
                      </a:lnTo>
                      <a:lnTo>
                        <a:pt x="658" y="295"/>
                      </a:lnTo>
                      <a:lnTo>
                        <a:pt x="1281" y="295"/>
                      </a:lnTo>
                      <a:lnTo>
                        <a:pt x="1281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9" name="Google Shape;989;p29"/>
                <p:cNvSpPr/>
                <p:nvPr/>
              </p:nvSpPr>
              <p:spPr>
                <a:xfrm>
                  <a:off x="5421546" y="-2469750"/>
                  <a:ext cx="165196" cy="1995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06" h="3027" extrusionOk="0">
                      <a:moveTo>
                        <a:pt x="0" y="0"/>
                      </a:moveTo>
                      <a:lnTo>
                        <a:pt x="0" y="2891"/>
                      </a:lnTo>
                      <a:lnTo>
                        <a:pt x="12" y="2948"/>
                      </a:lnTo>
                      <a:lnTo>
                        <a:pt x="46" y="2982"/>
                      </a:lnTo>
                      <a:lnTo>
                        <a:pt x="80" y="3016"/>
                      </a:lnTo>
                      <a:lnTo>
                        <a:pt x="136" y="3027"/>
                      </a:lnTo>
                      <a:lnTo>
                        <a:pt x="2370" y="3027"/>
                      </a:lnTo>
                      <a:lnTo>
                        <a:pt x="2426" y="3016"/>
                      </a:lnTo>
                      <a:lnTo>
                        <a:pt x="2460" y="2982"/>
                      </a:lnTo>
                      <a:lnTo>
                        <a:pt x="2494" y="2948"/>
                      </a:lnTo>
                      <a:lnTo>
                        <a:pt x="2506" y="2891"/>
                      </a:lnTo>
                      <a:lnTo>
                        <a:pt x="2506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90" name="Google Shape;990;p29"/>
                <p:cNvSpPr/>
                <p:nvPr/>
              </p:nvSpPr>
              <p:spPr>
                <a:xfrm>
                  <a:off x="5394651" y="-2297900"/>
                  <a:ext cx="218986" cy="389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22" h="591" extrusionOk="0">
                      <a:moveTo>
                        <a:pt x="0" y="1"/>
                      </a:moveTo>
                      <a:lnTo>
                        <a:pt x="12" y="23"/>
                      </a:lnTo>
                      <a:lnTo>
                        <a:pt x="23" y="91"/>
                      </a:lnTo>
                      <a:lnTo>
                        <a:pt x="57" y="182"/>
                      </a:lnTo>
                      <a:lnTo>
                        <a:pt x="91" y="239"/>
                      </a:lnTo>
                      <a:lnTo>
                        <a:pt x="136" y="295"/>
                      </a:lnTo>
                      <a:lnTo>
                        <a:pt x="182" y="341"/>
                      </a:lnTo>
                      <a:lnTo>
                        <a:pt x="250" y="397"/>
                      </a:lnTo>
                      <a:lnTo>
                        <a:pt x="318" y="454"/>
                      </a:lnTo>
                      <a:lnTo>
                        <a:pt x="408" y="488"/>
                      </a:lnTo>
                      <a:lnTo>
                        <a:pt x="522" y="533"/>
                      </a:lnTo>
                      <a:lnTo>
                        <a:pt x="635" y="556"/>
                      </a:lnTo>
                      <a:lnTo>
                        <a:pt x="782" y="579"/>
                      </a:lnTo>
                      <a:lnTo>
                        <a:pt x="941" y="590"/>
                      </a:lnTo>
                      <a:lnTo>
                        <a:pt x="2381" y="590"/>
                      </a:lnTo>
                      <a:lnTo>
                        <a:pt x="2540" y="579"/>
                      </a:lnTo>
                      <a:lnTo>
                        <a:pt x="2676" y="556"/>
                      </a:lnTo>
                      <a:lnTo>
                        <a:pt x="2800" y="533"/>
                      </a:lnTo>
                      <a:lnTo>
                        <a:pt x="2914" y="488"/>
                      </a:lnTo>
                      <a:lnTo>
                        <a:pt x="3004" y="454"/>
                      </a:lnTo>
                      <a:lnTo>
                        <a:pt x="3072" y="397"/>
                      </a:lnTo>
                      <a:lnTo>
                        <a:pt x="3140" y="341"/>
                      </a:lnTo>
                      <a:lnTo>
                        <a:pt x="3186" y="295"/>
                      </a:lnTo>
                      <a:lnTo>
                        <a:pt x="3231" y="239"/>
                      </a:lnTo>
                      <a:lnTo>
                        <a:pt x="3265" y="182"/>
                      </a:lnTo>
                      <a:lnTo>
                        <a:pt x="3299" y="91"/>
                      </a:lnTo>
                      <a:lnTo>
                        <a:pt x="3310" y="23"/>
                      </a:lnTo>
                      <a:lnTo>
                        <a:pt x="3322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91" name="Google Shape;991;p29"/>
                <p:cNvSpPr/>
                <p:nvPr/>
              </p:nvSpPr>
              <p:spPr>
                <a:xfrm>
                  <a:off x="5394651" y="-2297900"/>
                  <a:ext cx="218986" cy="389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22" h="591" extrusionOk="0">
                      <a:moveTo>
                        <a:pt x="0" y="1"/>
                      </a:moveTo>
                      <a:lnTo>
                        <a:pt x="12" y="23"/>
                      </a:lnTo>
                      <a:lnTo>
                        <a:pt x="23" y="91"/>
                      </a:lnTo>
                      <a:lnTo>
                        <a:pt x="57" y="182"/>
                      </a:lnTo>
                      <a:lnTo>
                        <a:pt x="91" y="239"/>
                      </a:lnTo>
                      <a:lnTo>
                        <a:pt x="136" y="295"/>
                      </a:lnTo>
                      <a:lnTo>
                        <a:pt x="182" y="341"/>
                      </a:lnTo>
                      <a:lnTo>
                        <a:pt x="250" y="397"/>
                      </a:lnTo>
                      <a:lnTo>
                        <a:pt x="318" y="454"/>
                      </a:lnTo>
                      <a:lnTo>
                        <a:pt x="408" y="488"/>
                      </a:lnTo>
                      <a:lnTo>
                        <a:pt x="522" y="533"/>
                      </a:lnTo>
                      <a:lnTo>
                        <a:pt x="635" y="556"/>
                      </a:lnTo>
                      <a:lnTo>
                        <a:pt x="782" y="579"/>
                      </a:lnTo>
                      <a:lnTo>
                        <a:pt x="941" y="590"/>
                      </a:lnTo>
                      <a:lnTo>
                        <a:pt x="2381" y="590"/>
                      </a:lnTo>
                      <a:lnTo>
                        <a:pt x="2540" y="579"/>
                      </a:lnTo>
                      <a:lnTo>
                        <a:pt x="2676" y="556"/>
                      </a:lnTo>
                      <a:lnTo>
                        <a:pt x="2800" y="533"/>
                      </a:lnTo>
                      <a:lnTo>
                        <a:pt x="2914" y="488"/>
                      </a:lnTo>
                      <a:lnTo>
                        <a:pt x="3004" y="454"/>
                      </a:lnTo>
                      <a:lnTo>
                        <a:pt x="3072" y="397"/>
                      </a:lnTo>
                      <a:lnTo>
                        <a:pt x="3140" y="341"/>
                      </a:lnTo>
                      <a:lnTo>
                        <a:pt x="3186" y="295"/>
                      </a:lnTo>
                      <a:lnTo>
                        <a:pt x="3231" y="239"/>
                      </a:lnTo>
                      <a:lnTo>
                        <a:pt x="3265" y="182"/>
                      </a:lnTo>
                      <a:lnTo>
                        <a:pt x="3299" y="91"/>
                      </a:lnTo>
                      <a:lnTo>
                        <a:pt x="3310" y="23"/>
                      </a:lnTo>
                      <a:lnTo>
                        <a:pt x="3322" y="1"/>
                      </a:lnTo>
                      <a:close/>
                    </a:path>
                  </a:pathLst>
                </a:custGeom>
                <a:solidFill>
                  <a:srgbClr val="0A0A0A">
                    <a:alpha val="106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992" name="Google Shape;992;p29"/>
              <p:cNvGrpSpPr/>
              <p:nvPr/>
            </p:nvGrpSpPr>
            <p:grpSpPr>
              <a:xfrm>
                <a:off x="7536357" y="2927746"/>
                <a:ext cx="239948" cy="145086"/>
                <a:chOff x="5933407" y="-2404029"/>
                <a:chExt cx="239948" cy="145086"/>
              </a:xfrm>
            </p:grpSpPr>
            <p:sp>
              <p:nvSpPr>
                <p:cNvPr id="993" name="Google Shape;993;p29"/>
                <p:cNvSpPr/>
                <p:nvPr/>
              </p:nvSpPr>
              <p:spPr>
                <a:xfrm>
                  <a:off x="5933407" y="-2387549"/>
                  <a:ext cx="69546" cy="792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5" h="1202" extrusionOk="0">
                      <a:moveTo>
                        <a:pt x="545" y="0"/>
                      </a:moveTo>
                      <a:lnTo>
                        <a:pt x="431" y="12"/>
                      </a:lnTo>
                      <a:lnTo>
                        <a:pt x="329" y="46"/>
                      </a:lnTo>
                      <a:lnTo>
                        <a:pt x="239" y="91"/>
                      </a:lnTo>
                      <a:lnTo>
                        <a:pt x="159" y="159"/>
                      </a:lnTo>
                      <a:lnTo>
                        <a:pt x="91" y="238"/>
                      </a:lnTo>
                      <a:lnTo>
                        <a:pt x="46" y="329"/>
                      </a:lnTo>
                      <a:lnTo>
                        <a:pt x="12" y="431"/>
                      </a:lnTo>
                      <a:lnTo>
                        <a:pt x="1" y="544"/>
                      </a:lnTo>
                      <a:lnTo>
                        <a:pt x="1" y="658"/>
                      </a:lnTo>
                      <a:lnTo>
                        <a:pt x="12" y="771"/>
                      </a:lnTo>
                      <a:lnTo>
                        <a:pt x="46" y="873"/>
                      </a:lnTo>
                      <a:lnTo>
                        <a:pt x="91" y="964"/>
                      </a:lnTo>
                      <a:lnTo>
                        <a:pt x="159" y="1043"/>
                      </a:lnTo>
                      <a:lnTo>
                        <a:pt x="239" y="1111"/>
                      </a:lnTo>
                      <a:lnTo>
                        <a:pt x="329" y="1157"/>
                      </a:lnTo>
                      <a:lnTo>
                        <a:pt x="431" y="1191"/>
                      </a:lnTo>
                      <a:lnTo>
                        <a:pt x="545" y="1202"/>
                      </a:lnTo>
                      <a:lnTo>
                        <a:pt x="1055" y="1202"/>
                      </a:lnTo>
                      <a:lnTo>
                        <a:pt x="1055" y="952"/>
                      </a:lnTo>
                      <a:lnTo>
                        <a:pt x="488" y="952"/>
                      </a:lnTo>
                      <a:lnTo>
                        <a:pt x="431" y="930"/>
                      </a:lnTo>
                      <a:lnTo>
                        <a:pt x="375" y="907"/>
                      </a:lnTo>
                      <a:lnTo>
                        <a:pt x="329" y="873"/>
                      </a:lnTo>
                      <a:lnTo>
                        <a:pt x="295" y="828"/>
                      </a:lnTo>
                      <a:lnTo>
                        <a:pt x="273" y="771"/>
                      </a:lnTo>
                      <a:lnTo>
                        <a:pt x="250" y="714"/>
                      </a:lnTo>
                      <a:lnTo>
                        <a:pt x="239" y="658"/>
                      </a:lnTo>
                      <a:lnTo>
                        <a:pt x="239" y="544"/>
                      </a:lnTo>
                      <a:lnTo>
                        <a:pt x="250" y="488"/>
                      </a:lnTo>
                      <a:lnTo>
                        <a:pt x="273" y="431"/>
                      </a:lnTo>
                      <a:lnTo>
                        <a:pt x="295" y="374"/>
                      </a:lnTo>
                      <a:lnTo>
                        <a:pt x="329" y="329"/>
                      </a:lnTo>
                      <a:lnTo>
                        <a:pt x="375" y="295"/>
                      </a:lnTo>
                      <a:lnTo>
                        <a:pt x="431" y="272"/>
                      </a:lnTo>
                      <a:lnTo>
                        <a:pt x="488" y="250"/>
                      </a:lnTo>
                      <a:lnTo>
                        <a:pt x="1055" y="250"/>
                      </a:lnTo>
                      <a:lnTo>
                        <a:pt x="105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94" name="Google Shape;994;p29"/>
                <p:cNvSpPr/>
                <p:nvPr/>
              </p:nvSpPr>
              <p:spPr>
                <a:xfrm>
                  <a:off x="5981264" y="-2404029"/>
                  <a:ext cx="165196" cy="1338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06" h="2030" extrusionOk="0">
                      <a:moveTo>
                        <a:pt x="0" y="1"/>
                      </a:moveTo>
                      <a:lnTo>
                        <a:pt x="0" y="1894"/>
                      </a:lnTo>
                      <a:lnTo>
                        <a:pt x="11" y="1951"/>
                      </a:lnTo>
                      <a:lnTo>
                        <a:pt x="34" y="1985"/>
                      </a:lnTo>
                      <a:lnTo>
                        <a:pt x="79" y="2019"/>
                      </a:lnTo>
                      <a:lnTo>
                        <a:pt x="136" y="2030"/>
                      </a:lnTo>
                      <a:lnTo>
                        <a:pt x="2369" y="2030"/>
                      </a:lnTo>
                      <a:lnTo>
                        <a:pt x="2426" y="2019"/>
                      </a:lnTo>
                      <a:lnTo>
                        <a:pt x="2460" y="1985"/>
                      </a:lnTo>
                      <a:lnTo>
                        <a:pt x="2494" y="1951"/>
                      </a:lnTo>
                      <a:lnTo>
                        <a:pt x="2505" y="1894"/>
                      </a:lnTo>
                      <a:lnTo>
                        <a:pt x="250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95" name="Google Shape;995;p29"/>
                <p:cNvSpPr/>
                <p:nvPr/>
              </p:nvSpPr>
              <p:spPr>
                <a:xfrm>
                  <a:off x="5954369" y="-2297900"/>
                  <a:ext cx="218986" cy="389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22" h="591" extrusionOk="0">
                      <a:moveTo>
                        <a:pt x="0" y="1"/>
                      </a:moveTo>
                      <a:lnTo>
                        <a:pt x="11" y="23"/>
                      </a:lnTo>
                      <a:lnTo>
                        <a:pt x="23" y="91"/>
                      </a:lnTo>
                      <a:lnTo>
                        <a:pt x="57" y="182"/>
                      </a:lnTo>
                      <a:lnTo>
                        <a:pt x="91" y="239"/>
                      </a:lnTo>
                      <a:lnTo>
                        <a:pt x="125" y="295"/>
                      </a:lnTo>
                      <a:lnTo>
                        <a:pt x="181" y="341"/>
                      </a:lnTo>
                      <a:lnTo>
                        <a:pt x="238" y="397"/>
                      </a:lnTo>
                      <a:lnTo>
                        <a:pt x="317" y="454"/>
                      </a:lnTo>
                      <a:lnTo>
                        <a:pt x="408" y="488"/>
                      </a:lnTo>
                      <a:lnTo>
                        <a:pt x="521" y="533"/>
                      </a:lnTo>
                      <a:lnTo>
                        <a:pt x="635" y="556"/>
                      </a:lnTo>
                      <a:lnTo>
                        <a:pt x="782" y="579"/>
                      </a:lnTo>
                      <a:lnTo>
                        <a:pt x="941" y="590"/>
                      </a:lnTo>
                      <a:lnTo>
                        <a:pt x="2381" y="590"/>
                      </a:lnTo>
                      <a:lnTo>
                        <a:pt x="2539" y="579"/>
                      </a:lnTo>
                      <a:lnTo>
                        <a:pt x="2675" y="556"/>
                      </a:lnTo>
                      <a:lnTo>
                        <a:pt x="2800" y="533"/>
                      </a:lnTo>
                      <a:lnTo>
                        <a:pt x="2913" y="488"/>
                      </a:lnTo>
                      <a:lnTo>
                        <a:pt x="3004" y="454"/>
                      </a:lnTo>
                      <a:lnTo>
                        <a:pt x="3072" y="397"/>
                      </a:lnTo>
                      <a:lnTo>
                        <a:pt x="3140" y="341"/>
                      </a:lnTo>
                      <a:lnTo>
                        <a:pt x="3185" y="295"/>
                      </a:lnTo>
                      <a:lnTo>
                        <a:pt x="3231" y="239"/>
                      </a:lnTo>
                      <a:lnTo>
                        <a:pt x="3265" y="182"/>
                      </a:lnTo>
                      <a:lnTo>
                        <a:pt x="3299" y="91"/>
                      </a:lnTo>
                      <a:lnTo>
                        <a:pt x="3310" y="23"/>
                      </a:lnTo>
                      <a:lnTo>
                        <a:pt x="3322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96" name="Google Shape;996;p29"/>
                <p:cNvSpPr/>
                <p:nvPr/>
              </p:nvSpPr>
              <p:spPr>
                <a:xfrm>
                  <a:off x="5954369" y="-2297900"/>
                  <a:ext cx="218986" cy="389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22" h="591" extrusionOk="0">
                      <a:moveTo>
                        <a:pt x="0" y="1"/>
                      </a:moveTo>
                      <a:lnTo>
                        <a:pt x="11" y="23"/>
                      </a:lnTo>
                      <a:lnTo>
                        <a:pt x="23" y="91"/>
                      </a:lnTo>
                      <a:lnTo>
                        <a:pt x="57" y="182"/>
                      </a:lnTo>
                      <a:lnTo>
                        <a:pt x="91" y="239"/>
                      </a:lnTo>
                      <a:lnTo>
                        <a:pt x="125" y="295"/>
                      </a:lnTo>
                      <a:lnTo>
                        <a:pt x="181" y="341"/>
                      </a:lnTo>
                      <a:lnTo>
                        <a:pt x="238" y="397"/>
                      </a:lnTo>
                      <a:lnTo>
                        <a:pt x="317" y="454"/>
                      </a:lnTo>
                      <a:lnTo>
                        <a:pt x="408" y="488"/>
                      </a:lnTo>
                      <a:lnTo>
                        <a:pt x="521" y="533"/>
                      </a:lnTo>
                      <a:lnTo>
                        <a:pt x="635" y="556"/>
                      </a:lnTo>
                      <a:lnTo>
                        <a:pt x="782" y="579"/>
                      </a:lnTo>
                      <a:lnTo>
                        <a:pt x="941" y="590"/>
                      </a:lnTo>
                      <a:lnTo>
                        <a:pt x="2381" y="590"/>
                      </a:lnTo>
                      <a:lnTo>
                        <a:pt x="2539" y="579"/>
                      </a:lnTo>
                      <a:lnTo>
                        <a:pt x="2675" y="556"/>
                      </a:lnTo>
                      <a:lnTo>
                        <a:pt x="2800" y="533"/>
                      </a:lnTo>
                      <a:lnTo>
                        <a:pt x="2913" y="488"/>
                      </a:lnTo>
                      <a:lnTo>
                        <a:pt x="3004" y="454"/>
                      </a:lnTo>
                      <a:lnTo>
                        <a:pt x="3072" y="397"/>
                      </a:lnTo>
                      <a:lnTo>
                        <a:pt x="3140" y="341"/>
                      </a:lnTo>
                      <a:lnTo>
                        <a:pt x="3185" y="295"/>
                      </a:lnTo>
                      <a:lnTo>
                        <a:pt x="3231" y="239"/>
                      </a:lnTo>
                      <a:lnTo>
                        <a:pt x="3265" y="182"/>
                      </a:lnTo>
                      <a:lnTo>
                        <a:pt x="3299" y="91"/>
                      </a:lnTo>
                      <a:lnTo>
                        <a:pt x="3310" y="23"/>
                      </a:lnTo>
                      <a:lnTo>
                        <a:pt x="3322" y="1"/>
                      </a:lnTo>
                      <a:close/>
                    </a:path>
                  </a:pathLst>
                </a:custGeom>
                <a:solidFill>
                  <a:srgbClr val="0A0A0A">
                    <a:alpha val="106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997" name="Google Shape;997;p29"/>
            <p:cNvGrpSpPr/>
            <p:nvPr/>
          </p:nvGrpSpPr>
          <p:grpSpPr>
            <a:xfrm>
              <a:off x="7880990" y="2231255"/>
              <a:ext cx="1072119" cy="863050"/>
              <a:chOff x="6453198" y="-832600"/>
              <a:chExt cx="1090660" cy="877976"/>
            </a:xfrm>
          </p:grpSpPr>
          <p:sp>
            <p:nvSpPr>
              <p:cNvPr id="998" name="Google Shape;998;p29"/>
              <p:cNvSpPr/>
              <p:nvPr/>
            </p:nvSpPr>
            <p:spPr>
              <a:xfrm>
                <a:off x="6453198" y="-832600"/>
                <a:ext cx="1070704" cy="714597"/>
              </a:xfrm>
              <a:custGeom>
                <a:avLst/>
                <a:gdLst/>
                <a:ahLst/>
                <a:cxnLst/>
                <a:rect l="l" t="t" r="r" b="b"/>
                <a:pathLst>
                  <a:path w="20656" h="13786" extrusionOk="0">
                    <a:moveTo>
                      <a:pt x="91" y="1"/>
                    </a:moveTo>
                    <a:lnTo>
                      <a:pt x="57" y="12"/>
                    </a:lnTo>
                    <a:lnTo>
                      <a:pt x="23" y="23"/>
                    </a:lnTo>
                    <a:lnTo>
                      <a:pt x="12" y="57"/>
                    </a:lnTo>
                    <a:lnTo>
                      <a:pt x="1" y="91"/>
                    </a:lnTo>
                    <a:lnTo>
                      <a:pt x="1" y="13695"/>
                    </a:lnTo>
                    <a:lnTo>
                      <a:pt x="12" y="13729"/>
                    </a:lnTo>
                    <a:lnTo>
                      <a:pt x="23" y="13763"/>
                    </a:lnTo>
                    <a:lnTo>
                      <a:pt x="57" y="13774"/>
                    </a:lnTo>
                    <a:lnTo>
                      <a:pt x="91" y="13786"/>
                    </a:lnTo>
                    <a:lnTo>
                      <a:pt x="20565" y="13786"/>
                    </a:lnTo>
                    <a:lnTo>
                      <a:pt x="20599" y="13774"/>
                    </a:lnTo>
                    <a:lnTo>
                      <a:pt x="20633" y="13763"/>
                    </a:lnTo>
                    <a:lnTo>
                      <a:pt x="20644" y="13729"/>
                    </a:lnTo>
                    <a:lnTo>
                      <a:pt x="20655" y="13695"/>
                    </a:lnTo>
                    <a:lnTo>
                      <a:pt x="20655" y="91"/>
                    </a:lnTo>
                    <a:lnTo>
                      <a:pt x="20644" y="57"/>
                    </a:lnTo>
                    <a:lnTo>
                      <a:pt x="20633" y="23"/>
                    </a:lnTo>
                    <a:lnTo>
                      <a:pt x="20599" y="12"/>
                    </a:lnTo>
                    <a:lnTo>
                      <a:pt x="2056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9" name="Google Shape;999;p29"/>
              <p:cNvSpPr/>
              <p:nvPr/>
            </p:nvSpPr>
            <p:spPr>
              <a:xfrm>
                <a:off x="6453198" y="-832600"/>
                <a:ext cx="1070704" cy="714597"/>
              </a:xfrm>
              <a:custGeom>
                <a:avLst/>
                <a:gdLst/>
                <a:ahLst/>
                <a:cxnLst/>
                <a:rect l="l" t="t" r="r" b="b"/>
                <a:pathLst>
                  <a:path w="20656" h="13786" fill="none" extrusionOk="0">
                    <a:moveTo>
                      <a:pt x="91" y="13786"/>
                    </a:moveTo>
                    <a:lnTo>
                      <a:pt x="20565" y="13786"/>
                    </a:lnTo>
                    <a:lnTo>
                      <a:pt x="20565" y="13786"/>
                    </a:lnTo>
                    <a:lnTo>
                      <a:pt x="20599" y="13774"/>
                    </a:lnTo>
                    <a:lnTo>
                      <a:pt x="20633" y="13763"/>
                    </a:lnTo>
                    <a:lnTo>
                      <a:pt x="20644" y="13729"/>
                    </a:lnTo>
                    <a:lnTo>
                      <a:pt x="20655" y="13695"/>
                    </a:lnTo>
                    <a:lnTo>
                      <a:pt x="20655" y="91"/>
                    </a:lnTo>
                    <a:lnTo>
                      <a:pt x="20655" y="91"/>
                    </a:lnTo>
                    <a:lnTo>
                      <a:pt x="20644" y="57"/>
                    </a:lnTo>
                    <a:lnTo>
                      <a:pt x="20633" y="23"/>
                    </a:lnTo>
                    <a:lnTo>
                      <a:pt x="20599" y="12"/>
                    </a:lnTo>
                    <a:lnTo>
                      <a:pt x="20565" y="1"/>
                    </a:lnTo>
                    <a:lnTo>
                      <a:pt x="91" y="1"/>
                    </a:lnTo>
                    <a:lnTo>
                      <a:pt x="91" y="1"/>
                    </a:lnTo>
                    <a:lnTo>
                      <a:pt x="57" y="12"/>
                    </a:lnTo>
                    <a:lnTo>
                      <a:pt x="23" y="23"/>
                    </a:lnTo>
                    <a:lnTo>
                      <a:pt x="12" y="57"/>
                    </a:lnTo>
                    <a:lnTo>
                      <a:pt x="1" y="91"/>
                    </a:lnTo>
                    <a:lnTo>
                      <a:pt x="1" y="13695"/>
                    </a:lnTo>
                    <a:lnTo>
                      <a:pt x="1" y="13695"/>
                    </a:lnTo>
                    <a:lnTo>
                      <a:pt x="12" y="13729"/>
                    </a:lnTo>
                    <a:lnTo>
                      <a:pt x="23" y="13763"/>
                    </a:lnTo>
                    <a:lnTo>
                      <a:pt x="57" y="13774"/>
                    </a:lnTo>
                    <a:lnTo>
                      <a:pt x="91" y="13786"/>
                    </a:lnTo>
                  </a:path>
                </a:pathLst>
              </a:custGeom>
              <a:solidFill>
                <a:srgbClr val="0A0A0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0" name="Google Shape;1000;p29"/>
              <p:cNvSpPr/>
              <p:nvPr/>
            </p:nvSpPr>
            <p:spPr>
              <a:xfrm>
                <a:off x="6473777" y="-832600"/>
                <a:ext cx="1070082" cy="714597"/>
              </a:xfrm>
              <a:custGeom>
                <a:avLst/>
                <a:gdLst/>
                <a:ahLst/>
                <a:cxnLst/>
                <a:rect l="l" t="t" r="r" b="b"/>
                <a:pathLst>
                  <a:path w="20644" h="13786" extrusionOk="0">
                    <a:moveTo>
                      <a:pt x="80" y="1"/>
                    </a:moveTo>
                    <a:lnTo>
                      <a:pt x="46" y="12"/>
                    </a:lnTo>
                    <a:lnTo>
                      <a:pt x="23" y="23"/>
                    </a:lnTo>
                    <a:lnTo>
                      <a:pt x="1" y="57"/>
                    </a:lnTo>
                    <a:lnTo>
                      <a:pt x="1" y="91"/>
                    </a:lnTo>
                    <a:lnTo>
                      <a:pt x="1" y="13695"/>
                    </a:lnTo>
                    <a:lnTo>
                      <a:pt x="1" y="13729"/>
                    </a:lnTo>
                    <a:lnTo>
                      <a:pt x="23" y="13763"/>
                    </a:lnTo>
                    <a:lnTo>
                      <a:pt x="46" y="13774"/>
                    </a:lnTo>
                    <a:lnTo>
                      <a:pt x="80" y="13786"/>
                    </a:lnTo>
                    <a:lnTo>
                      <a:pt x="20564" y="13786"/>
                    </a:lnTo>
                    <a:lnTo>
                      <a:pt x="20598" y="13774"/>
                    </a:lnTo>
                    <a:lnTo>
                      <a:pt x="20621" y="13763"/>
                    </a:lnTo>
                    <a:lnTo>
                      <a:pt x="20632" y="13729"/>
                    </a:lnTo>
                    <a:lnTo>
                      <a:pt x="20644" y="13695"/>
                    </a:lnTo>
                    <a:lnTo>
                      <a:pt x="20644" y="91"/>
                    </a:lnTo>
                    <a:lnTo>
                      <a:pt x="20632" y="57"/>
                    </a:lnTo>
                    <a:lnTo>
                      <a:pt x="20621" y="23"/>
                    </a:lnTo>
                    <a:lnTo>
                      <a:pt x="20598" y="12"/>
                    </a:lnTo>
                    <a:lnTo>
                      <a:pt x="2056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1" name="Google Shape;1001;p29"/>
              <p:cNvSpPr/>
              <p:nvPr/>
            </p:nvSpPr>
            <p:spPr>
              <a:xfrm>
                <a:off x="6473777" y="-832600"/>
                <a:ext cx="1070082" cy="714597"/>
              </a:xfrm>
              <a:custGeom>
                <a:avLst/>
                <a:gdLst/>
                <a:ahLst/>
                <a:cxnLst/>
                <a:rect l="l" t="t" r="r" b="b"/>
                <a:pathLst>
                  <a:path w="20644" h="13786" fill="none" extrusionOk="0">
                    <a:moveTo>
                      <a:pt x="80" y="13786"/>
                    </a:moveTo>
                    <a:lnTo>
                      <a:pt x="20564" y="13786"/>
                    </a:lnTo>
                    <a:lnTo>
                      <a:pt x="20564" y="13786"/>
                    </a:lnTo>
                    <a:lnTo>
                      <a:pt x="20598" y="13774"/>
                    </a:lnTo>
                    <a:lnTo>
                      <a:pt x="20621" y="13763"/>
                    </a:lnTo>
                    <a:lnTo>
                      <a:pt x="20632" y="13729"/>
                    </a:lnTo>
                    <a:lnTo>
                      <a:pt x="20644" y="13695"/>
                    </a:lnTo>
                    <a:lnTo>
                      <a:pt x="20644" y="91"/>
                    </a:lnTo>
                    <a:lnTo>
                      <a:pt x="20644" y="91"/>
                    </a:lnTo>
                    <a:lnTo>
                      <a:pt x="20632" y="57"/>
                    </a:lnTo>
                    <a:lnTo>
                      <a:pt x="20621" y="23"/>
                    </a:lnTo>
                    <a:lnTo>
                      <a:pt x="20598" y="12"/>
                    </a:lnTo>
                    <a:lnTo>
                      <a:pt x="20564" y="1"/>
                    </a:lnTo>
                    <a:lnTo>
                      <a:pt x="80" y="1"/>
                    </a:lnTo>
                    <a:lnTo>
                      <a:pt x="80" y="1"/>
                    </a:lnTo>
                    <a:lnTo>
                      <a:pt x="46" y="12"/>
                    </a:lnTo>
                    <a:lnTo>
                      <a:pt x="23" y="23"/>
                    </a:lnTo>
                    <a:lnTo>
                      <a:pt x="1" y="57"/>
                    </a:lnTo>
                    <a:lnTo>
                      <a:pt x="1" y="91"/>
                    </a:lnTo>
                    <a:lnTo>
                      <a:pt x="1" y="13695"/>
                    </a:lnTo>
                    <a:lnTo>
                      <a:pt x="1" y="13695"/>
                    </a:lnTo>
                    <a:lnTo>
                      <a:pt x="1" y="13729"/>
                    </a:lnTo>
                    <a:lnTo>
                      <a:pt x="23" y="13763"/>
                    </a:lnTo>
                    <a:lnTo>
                      <a:pt x="46" y="13774"/>
                    </a:lnTo>
                    <a:lnTo>
                      <a:pt x="80" y="13786"/>
                    </a:lnTo>
                  </a:path>
                </a:pathLst>
              </a:custGeom>
              <a:solidFill>
                <a:srgbClr val="0A0A0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2" name="Google Shape;1002;p29"/>
              <p:cNvSpPr/>
              <p:nvPr/>
            </p:nvSpPr>
            <p:spPr>
              <a:xfrm>
                <a:off x="6701746" y="-507027"/>
                <a:ext cx="582988" cy="389022"/>
              </a:xfrm>
              <a:custGeom>
                <a:avLst/>
                <a:gdLst/>
                <a:ahLst/>
                <a:cxnLst/>
                <a:rect l="l" t="t" r="r" b="b"/>
                <a:pathLst>
                  <a:path w="11247" h="7505" extrusionOk="0">
                    <a:moveTo>
                      <a:pt x="24" y="0"/>
                    </a:moveTo>
                    <a:lnTo>
                      <a:pt x="12" y="11"/>
                    </a:lnTo>
                    <a:lnTo>
                      <a:pt x="1" y="23"/>
                    </a:lnTo>
                    <a:lnTo>
                      <a:pt x="1" y="45"/>
                    </a:lnTo>
                    <a:lnTo>
                      <a:pt x="1" y="7459"/>
                    </a:lnTo>
                    <a:lnTo>
                      <a:pt x="1" y="7471"/>
                    </a:lnTo>
                    <a:lnTo>
                      <a:pt x="12" y="7493"/>
                    </a:lnTo>
                    <a:lnTo>
                      <a:pt x="24" y="7493"/>
                    </a:lnTo>
                    <a:lnTo>
                      <a:pt x="46" y="7505"/>
                    </a:lnTo>
                    <a:lnTo>
                      <a:pt x="11201" y="7505"/>
                    </a:lnTo>
                    <a:lnTo>
                      <a:pt x="11224" y="7493"/>
                    </a:lnTo>
                    <a:lnTo>
                      <a:pt x="11235" y="7493"/>
                    </a:lnTo>
                    <a:lnTo>
                      <a:pt x="11246" y="7471"/>
                    </a:lnTo>
                    <a:lnTo>
                      <a:pt x="11246" y="7459"/>
                    </a:lnTo>
                    <a:lnTo>
                      <a:pt x="11246" y="45"/>
                    </a:lnTo>
                    <a:lnTo>
                      <a:pt x="11246" y="23"/>
                    </a:lnTo>
                    <a:lnTo>
                      <a:pt x="11235" y="11"/>
                    </a:lnTo>
                    <a:lnTo>
                      <a:pt x="1122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3" name="Google Shape;1003;p29"/>
              <p:cNvSpPr/>
              <p:nvPr/>
            </p:nvSpPr>
            <p:spPr>
              <a:xfrm>
                <a:off x="6719991" y="-507027"/>
                <a:ext cx="582936" cy="389022"/>
              </a:xfrm>
              <a:custGeom>
                <a:avLst/>
                <a:gdLst/>
                <a:ahLst/>
                <a:cxnLst/>
                <a:rect l="l" t="t" r="r" b="b"/>
                <a:pathLst>
                  <a:path w="11246" h="7505" extrusionOk="0">
                    <a:moveTo>
                      <a:pt x="23" y="0"/>
                    </a:moveTo>
                    <a:lnTo>
                      <a:pt x="12" y="11"/>
                    </a:lnTo>
                    <a:lnTo>
                      <a:pt x="0" y="23"/>
                    </a:lnTo>
                    <a:lnTo>
                      <a:pt x="0" y="45"/>
                    </a:lnTo>
                    <a:lnTo>
                      <a:pt x="0" y="7459"/>
                    </a:lnTo>
                    <a:lnTo>
                      <a:pt x="0" y="7471"/>
                    </a:lnTo>
                    <a:lnTo>
                      <a:pt x="12" y="7493"/>
                    </a:lnTo>
                    <a:lnTo>
                      <a:pt x="23" y="7493"/>
                    </a:lnTo>
                    <a:lnTo>
                      <a:pt x="46" y="7505"/>
                    </a:lnTo>
                    <a:lnTo>
                      <a:pt x="11201" y="7505"/>
                    </a:lnTo>
                    <a:lnTo>
                      <a:pt x="11223" y="7493"/>
                    </a:lnTo>
                    <a:lnTo>
                      <a:pt x="11235" y="7493"/>
                    </a:lnTo>
                    <a:lnTo>
                      <a:pt x="11246" y="7471"/>
                    </a:lnTo>
                    <a:lnTo>
                      <a:pt x="11246" y="7459"/>
                    </a:lnTo>
                    <a:lnTo>
                      <a:pt x="11246" y="45"/>
                    </a:lnTo>
                    <a:lnTo>
                      <a:pt x="11246" y="23"/>
                    </a:lnTo>
                    <a:lnTo>
                      <a:pt x="11235" y="11"/>
                    </a:lnTo>
                    <a:lnTo>
                      <a:pt x="1122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4" name="Google Shape;1004;p29"/>
              <p:cNvSpPr/>
              <p:nvPr/>
            </p:nvSpPr>
            <p:spPr>
              <a:xfrm>
                <a:off x="6624771" y="-699178"/>
                <a:ext cx="26540" cy="74642"/>
              </a:xfrm>
              <a:custGeom>
                <a:avLst/>
                <a:gdLst/>
                <a:ahLst/>
                <a:cxnLst/>
                <a:rect l="l" t="t" r="r" b="b"/>
                <a:pathLst>
                  <a:path w="512" h="1440" extrusionOk="0">
                    <a:moveTo>
                      <a:pt x="250" y="0"/>
                    </a:moveTo>
                    <a:lnTo>
                      <a:pt x="1" y="1440"/>
                    </a:lnTo>
                    <a:lnTo>
                      <a:pt x="250" y="1440"/>
                    </a:lnTo>
                    <a:lnTo>
                      <a:pt x="511" y="0"/>
                    </a:lnTo>
                    <a:close/>
                  </a:path>
                </a:pathLst>
              </a:custGeom>
              <a:solidFill>
                <a:srgbClr val="0A0A0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5" name="Google Shape;1005;p29"/>
              <p:cNvSpPr/>
              <p:nvPr/>
            </p:nvSpPr>
            <p:spPr>
              <a:xfrm>
                <a:off x="6624771" y="-699178"/>
                <a:ext cx="26540" cy="74642"/>
              </a:xfrm>
              <a:custGeom>
                <a:avLst/>
                <a:gdLst/>
                <a:ahLst/>
                <a:cxnLst/>
                <a:rect l="l" t="t" r="r" b="b"/>
                <a:pathLst>
                  <a:path w="512" h="1440" fill="none" extrusionOk="0">
                    <a:moveTo>
                      <a:pt x="511" y="0"/>
                    </a:moveTo>
                    <a:lnTo>
                      <a:pt x="250" y="0"/>
                    </a:lnTo>
                    <a:lnTo>
                      <a:pt x="1" y="1440"/>
                    </a:lnTo>
                    <a:lnTo>
                      <a:pt x="250" y="1440"/>
                    </a:lnTo>
                    <a:lnTo>
                      <a:pt x="511" y="0"/>
                    </a:lnTo>
                  </a:path>
                </a:pathLst>
              </a:custGeom>
              <a:solidFill>
                <a:srgbClr val="0A0A0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6" name="Google Shape;1006;p29"/>
              <p:cNvSpPr/>
              <p:nvPr/>
            </p:nvSpPr>
            <p:spPr>
              <a:xfrm>
                <a:off x="6662973" y="-699178"/>
                <a:ext cx="26488" cy="74642"/>
              </a:xfrm>
              <a:custGeom>
                <a:avLst/>
                <a:gdLst/>
                <a:ahLst/>
                <a:cxnLst/>
                <a:rect l="l" t="t" r="r" b="b"/>
                <a:pathLst>
                  <a:path w="511" h="1440" extrusionOk="0">
                    <a:moveTo>
                      <a:pt x="250" y="0"/>
                    </a:moveTo>
                    <a:lnTo>
                      <a:pt x="1" y="1440"/>
                    </a:lnTo>
                    <a:lnTo>
                      <a:pt x="250" y="1440"/>
                    </a:lnTo>
                    <a:lnTo>
                      <a:pt x="511" y="0"/>
                    </a:lnTo>
                    <a:close/>
                  </a:path>
                </a:pathLst>
              </a:custGeom>
              <a:solidFill>
                <a:srgbClr val="0A0A0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7" name="Google Shape;1007;p29"/>
              <p:cNvSpPr/>
              <p:nvPr/>
            </p:nvSpPr>
            <p:spPr>
              <a:xfrm>
                <a:off x="6662973" y="-699178"/>
                <a:ext cx="26488" cy="74642"/>
              </a:xfrm>
              <a:custGeom>
                <a:avLst/>
                <a:gdLst/>
                <a:ahLst/>
                <a:cxnLst/>
                <a:rect l="l" t="t" r="r" b="b"/>
                <a:pathLst>
                  <a:path w="511" h="1440" fill="none" extrusionOk="0">
                    <a:moveTo>
                      <a:pt x="511" y="0"/>
                    </a:moveTo>
                    <a:lnTo>
                      <a:pt x="250" y="0"/>
                    </a:lnTo>
                    <a:lnTo>
                      <a:pt x="1" y="1440"/>
                    </a:lnTo>
                    <a:lnTo>
                      <a:pt x="250" y="1440"/>
                    </a:lnTo>
                    <a:lnTo>
                      <a:pt x="511" y="0"/>
                    </a:lnTo>
                  </a:path>
                </a:pathLst>
              </a:custGeom>
              <a:solidFill>
                <a:srgbClr val="0A0A0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8" name="Google Shape;1008;p29"/>
              <p:cNvSpPr/>
              <p:nvPr/>
            </p:nvSpPr>
            <p:spPr>
              <a:xfrm>
                <a:off x="6701175" y="-699178"/>
                <a:ext cx="26488" cy="74642"/>
              </a:xfrm>
              <a:custGeom>
                <a:avLst/>
                <a:gdLst/>
                <a:ahLst/>
                <a:cxnLst/>
                <a:rect l="l" t="t" r="r" b="b"/>
                <a:pathLst>
                  <a:path w="511" h="1440" extrusionOk="0">
                    <a:moveTo>
                      <a:pt x="261" y="0"/>
                    </a:moveTo>
                    <a:lnTo>
                      <a:pt x="1" y="1440"/>
                    </a:lnTo>
                    <a:lnTo>
                      <a:pt x="261" y="1440"/>
                    </a:lnTo>
                    <a:lnTo>
                      <a:pt x="511" y="0"/>
                    </a:lnTo>
                    <a:close/>
                  </a:path>
                </a:pathLst>
              </a:custGeom>
              <a:solidFill>
                <a:srgbClr val="0A0A0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9" name="Google Shape;1009;p29"/>
              <p:cNvSpPr/>
              <p:nvPr/>
            </p:nvSpPr>
            <p:spPr>
              <a:xfrm>
                <a:off x="6701175" y="-699178"/>
                <a:ext cx="26488" cy="74642"/>
              </a:xfrm>
              <a:custGeom>
                <a:avLst/>
                <a:gdLst/>
                <a:ahLst/>
                <a:cxnLst/>
                <a:rect l="l" t="t" r="r" b="b"/>
                <a:pathLst>
                  <a:path w="511" h="1440" fill="none" extrusionOk="0">
                    <a:moveTo>
                      <a:pt x="511" y="0"/>
                    </a:moveTo>
                    <a:lnTo>
                      <a:pt x="261" y="0"/>
                    </a:lnTo>
                    <a:lnTo>
                      <a:pt x="1" y="1440"/>
                    </a:lnTo>
                    <a:lnTo>
                      <a:pt x="261" y="1440"/>
                    </a:lnTo>
                    <a:lnTo>
                      <a:pt x="511" y="0"/>
                    </a:lnTo>
                  </a:path>
                </a:pathLst>
              </a:custGeom>
              <a:solidFill>
                <a:srgbClr val="0A0A0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0" name="Google Shape;1010;p29"/>
              <p:cNvSpPr/>
              <p:nvPr/>
            </p:nvSpPr>
            <p:spPr>
              <a:xfrm>
                <a:off x="6739378" y="-699178"/>
                <a:ext cx="26488" cy="74642"/>
              </a:xfrm>
              <a:custGeom>
                <a:avLst/>
                <a:gdLst/>
                <a:ahLst/>
                <a:cxnLst/>
                <a:rect l="l" t="t" r="r" b="b"/>
                <a:pathLst>
                  <a:path w="511" h="1440" extrusionOk="0">
                    <a:moveTo>
                      <a:pt x="261" y="0"/>
                    </a:moveTo>
                    <a:lnTo>
                      <a:pt x="1" y="1440"/>
                    </a:lnTo>
                    <a:lnTo>
                      <a:pt x="261" y="1440"/>
                    </a:lnTo>
                    <a:lnTo>
                      <a:pt x="511" y="0"/>
                    </a:lnTo>
                    <a:close/>
                  </a:path>
                </a:pathLst>
              </a:custGeom>
              <a:solidFill>
                <a:srgbClr val="0A0A0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1" name="Google Shape;1011;p29"/>
              <p:cNvSpPr/>
              <p:nvPr/>
            </p:nvSpPr>
            <p:spPr>
              <a:xfrm>
                <a:off x="6739378" y="-699178"/>
                <a:ext cx="26488" cy="74642"/>
              </a:xfrm>
              <a:custGeom>
                <a:avLst/>
                <a:gdLst/>
                <a:ahLst/>
                <a:cxnLst/>
                <a:rect l="l" t="t" r="r" b="b"/>
                <a:pathLst>
                  <a:path w="511" h="1440" fill="none" extrusionOk="0">
                    <a:moveTo>
                      <a:pt x="511" y="0"/>
                    </a:moveTo>
                    <a:lnTo>
                      <a:pt x="261" y="0"/>
                    </a:lnTo>
                    <a:lnTo>
                      <a:pt x="1" y="1440"/>
                    </a:lnTo>
                    <a:lnTo>
                      <a:pt x="261" y="1440"/>
                    </a:lnTo>
                    <a:lnTo>
                      <a:pt x="511" y="0"/>
                    </a:lnTo>
                  </a:path>
                </a:pathLst>
              </a:custGeom>
              <a:solidFill>
                <a:srgbClr val="0A0A0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2" name="Google Shape;1012;p29"/>
              <p:cNvSpPr/>
              <p:nvPr/>
            </p:nvSpPr>
            <p:spPr>
              <a:xfrm>
                <a:off x="6778150" y="-699178"/>
                <a:ext cx="26488" cy="74642"/>
              </a:xfrm>
              <a:custGeom>
                <a:avLst/>
                <a:gdLst/>
                <a:ahLst/>
                <a:cxnLst/>
                <a:rect l="l" t="t" r="r" b="b"/>
                <a:pathLst>
                  <a:path w="511" h="1440" extrusionOk="0">
                    <a:moveTo>
                      <a:pt x="250" y="0"/>
                    </a:moveTo>
                    <a:lnTo>
                      <a:pt x="1" y="1440"/>
                    </a:lnTo>
                    <a:lnTo>
                      <a:pt x="250" y="1440"/>
                    </a:lnTo>
                    <a:lnTo>
                      <a:pt x="511" y="0"/>
                    </a:lnTo>
                    <a:close/>
                  </a:path>
                </a:pathLst>
              </a:custGeom>
              <a:solidFill>
                <a:srgbClr val="0A0A0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3" name="Google Shape;1013;p29"/>
              <p:cNvSpPr/>
              <p:nvPr/>
            </p:nvSpPr>
            <p:spPr>
              <a:xfrm>
                <a:off x="6778150" y="-699178"/>
                <a:ext cx="26488" cy="74642"/>
              </a:xfrm>
              <a:custGeom>
                <a:avLst/>
                <a:gdLst/>
                <a:ahLst/>
                <a:cxnLst/>
                <a:rect l="l" t="t" r="r" b="b"/>
                <a:pathLst>
                  <a:path w="511" h="1440" fill="none" extrusionOk="0">
                    <a:moveTo>
                      <a:pt x="511" y="0"/>
                    </a:moveTo>
                    <a:lnTo>
                      <a:pt x="250" y="0"/>
                    </a:lnTo>
                    <a:lnTo>
                      <a:pt x="1" y="1440"/>
                    </a:lnTo>
                    <a:lnTo>
                      <a:pt x="250" y="1440"/>
                    </a:lnTo>
                    <a:lnTo>
                      <a:pt x="511" y="0"/>
                    </a:lnTo>
                  </a:path>
                </a:pathLst>
              </a:custGeom>
              <a:solidFill>
                <a:srgbClr val="0A0A0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4" name="Google Shape;1014;p29"/>
              <p:cNvSpPr/>
              <p:nvPr/>
            </p:nvSpPr>
            <p:spPr>
              <a:xfrm>
                <a:off x="7023173" y="-699178"/>
                <a:ext cx="26488" cy="74642"/>
              </a:xfrm>
              <a:custGeom>
                <a:avLst/>
                <a:gdLst/>
                <a:ahLst/>
                <a:cxnLst/>
                <a:rect l="l" t="t" r="r" b="b"/>
                <a:pathLst>
                  <a:path w="511" h="1440" extrusionOk="0">
                    <a:moveTo>
                      <a:pt x="250" y="0"/>
                    </a:moveTo>
                    <a:lnTo>
                      <a:pt x="1" y="1440"/>
                    </a:lnTo>
                    <a:lnTo>
                      <a:pt x="250" y="1440"/>
                    </a:lnTo>
                    <a:lnTo>
                      <a:pt x="511" y="0"/>
                    </a:lnTo>
                    <a:close/>
                  </a:path>
                </a:pathLst>
              </a:custGeom>
              <a:solidFill>
                <a:srgbClr val="0A0A0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5" name="Google Shape;1015;p29"/>
              <p:cNvSpPr/>
              <p:nvPr/>
            </p:nvSpPr>
            <p:spPr>
              <a:xfrm>
                <a:off x="7023173" y="-699178"/>
                <a:ext cx="26488" cy="74642"/>
              </a:xfrm>
              <a:custGeom>
                <a:avLst/>
                <a:gdLst/>
                <a:ahLst/>
                <a:cxnLst/>
                <a:rect l="l" t="t" r="r" b="b"/>
                <a:pathLst>
                  <a:path w="511" h="1440" fill="none" extrusionOk="0">
                    <a:moveTo>
                      <a:pt x="511" y="0"/>
                    </a:moveTo>
                    <a:lnTo>
                      <a:pt x="250" y="0"/>
                    </a:lnTo>
                    <a:lnTo>
                      <a:pt x="1" y="1440"/>
                    </a:lnTo>
                    <a:lnTo>
                      <a:pt x="250" y="1440"/>
                    </a:lnTo>
                    <a:lnTo>
                      <a:pt x="511" y="0"/>
                    </a:lnTo>
                  </a:path>
                </a:pathLst>
              </a:custGeom>
              <a:solidFill>
                <a:srgbClr val="0A0A0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6" name="Google Shape;1016;p29"/>
              <p:cNvSpPr/>
              <p:nvPr/>
            </p:nvSpPr>
            <p:spPr>
              <a:xfrm>
                <a:off x="7063137" y="-699178"/>
                <a:ext cx="26488" cy="74642"/>
              </a:xfrm>
              <a:custGeom>
                <a:avLst/>
                <a:gdLst/>
                <a:ahLst/>
                <a:cxnLst/>
                <a:rect l="l" t="t" r="r" b="b"/>
                <a:pathLst>
                  <a:path w="511" h="1440" extrusionOk="0">
                    <a:moveTo>
                      <a:pt x="261" y="0"/>
                    </a:moveTo>
                    <a:lnTo>
                      <a:pt x="1" y="1440"/>
                    </a:lnTo>
                    <a:lnTo>
                      <a:pt x="261" y="1440"/>
                    </a:lnTo>
                    <a:lnTo>
                      <a:pt x="511" y="0"/>
                    </a:lnTo>
                    <a:close/>
                  </a:path>
                </a:pathLst>
              </a:custGeom>
              <a:solidFill>
                <a:srgbClr val="0A0A0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7" name="Google Shape;1017;p29"/>
              <p:cNvSpPr/>
              <p:nvPr/>
            </p:nvSpPr>
            <p:spPr>
              <a:xfrm>
                <a:off x="7063137" y="-699178"/>
                <a:ext cx="26488" cy="74642"/>
              </a:xfrm>
              <a:custGeom>
                <a:avLst/>
                <a:gdLst/>
                <a:ahLst/>
                <a:cxnLst/>
                <a:rect l="l" t="t" r="r" b="b"/>
                <a:pathLst>
                  <a:path w="511" h="1440" fill="none" extrusionOk="0">
                    <a:moveTo>
                      <a:pt x="511" y="0"/>
                    </a:moveTo>
                    <a:lnTo>
                      <a:pt x="261" y="0"/>
                    </a:lnTo>
                    <a:lnTo>
                      <a:pt x="1" y="1440"/>
                    </a:lnTo>
                    <a:lnTo>
                      <a:pt x="261" y="1440"/>
                    </a:lnTo>
                    <a:lnTo>
                      <a:pt x="511" y="0"/>
                    </a:lnTo>
                  </a:path>
                </a:pathLst>
              </a:custGeom>
              <a:solidFill>
                <a:srgbClr val="0A0A0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8" name="Google Shape;1018;p29"/>
              <p:cNvSpPr/>
              <p:nvPr/>
            </p:nvSpPr>
            <p:spPr>
              <a:xfrm>
                <a:off x="7103672" y="-699178"/>
                <a:ext cx="26540" cy="74642"/>
              </a:xfrm>
              <a:custGeom>
                <a:avLst/>
                <a:gdLst/>
                <a:ahLst/>
                <a:cxnLst/>
                <a:rect l="l" t="t" r="r" b="b"/>
                <a:pathLst>
                  <a:path w="512" h="1440" extrusionOk="0">
                    <a:moveTo>
                      <a:pt x="250" y="0"/>
                    </a:moveTo>
                    <a:lnTo>
                      <a:pt x="1" y="1440"/>
                    </a:lnTo>
                    <a:lnTo>
                      <a:pt x="250" y="1440"/>
                    </a:lnTo>
                    <a:lnTo>
                      <a:pt x="511" y="0"/>
                    </a:lnTo>
                    <a:close/>
                  </a:path>
                </a:pathLst>
              </a:custGeom>
              <a:solidFill>
                <a:srgbClr val="0A0A0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9" name="Google Shape;1019;p29"/>
              <p:cNvSpPr/>
              <p:nvPr/>
            </p:nvSpPr>
            <p:spPr>
              <a:xfrm>
                <a:off x="7103672" y="-699178"/>
                <a:ext cx="26540" cy="74642"/>
              </a:xfrm>
              <a:custGeom>
                <a:avLst/>
                <a:gdLst/>
                <a:ahLst/>
                <a:cxnLst/>
                <a:rect l="l" t="t" r="r" b="b"/>
                <a:pathLst>
                  <a:path w="512" h="1440" fill="none" extrusionOk="0">
                    <a:moveTo>
                      <a:pt x="511" y="0"/>
                    </a:moveTo>
                    <a:lnTo>
                      <a:pt x="250" y="0"/>
                    </a:lnTo>
                    <a:lnTo>
                      <a:pt x="1" y="1440"/>
                    </a:lnTo>
                    <a:lnTo>
                      <a:pt x="250" y="1440"/>
                    </a:lnTo>
                    <a:lnTo>
                      <a:pt x="511" y="0"/>
                    </a:lnTo>
                  </a:path>
                </a:pathLst>
              </a:custGeom>
              <a:solidFill>
                <a:srgbClr val="0A0A0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0" name="Google Shape;1020;p29"/>
              <p:cNvSpPr/>
              <p:nvPr/>
            </p:nvSpPr>
            <p:spPr>
              <a:xfrm>
                <a:off x="7143637" y="-699178"/>
                <a:ext cx="26488" cy="74642"/>
              </a:xfrm>
              <a:custGeom>
                <a:avLst/>
                <a:gdLst/>
                <a:ahLst/>
                <a:cxnLst/>
                <a:rect l="l" t="t" r="r" b="b"/>
                <a:pathLst>
                  <a:path w="511" h="1440" extrusionOk="0">
                    <a:moveTo>
                      <a:pt x="262" y="0"/>
                    </a:moveTo>
                    <a:lnTo>
                      <a:pt x="1" y="1440"/>
                    </a:lnTo>
                    <a:lnTo>
                      <a:pt x="262" y="1440"/>
                    </a:lnTo>
                    <a:lnTo>
                      <a:pt x="511" y="0"/>
                    </a:lnTo>
                    <a:close/>
                  </a:path>
                </a:pathLst>
              </a:custGeom>
              <a:solidFill>
                <a:srgbClr val="0A0A0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1" name="Google Shape;1021;p29"/>
              <p:cNvSpPr/>
              <p:nvPr/>
            </p:nvSpPr>
            <p:spPr>
              <a:xfrm>
                <a:off x="7143637" y="-699178"/>
                <a:ext cx="26488" cy="74642"/>
              </a:xfrm>
              <a:custGeom>
                <a:avLst/>
                <a:gdLst/>
                <a:ahLst/>
                <a:cxnLst/>
                <a:rect l="l" t="t" r="r" b="b"/>
                <a:pathLst>
                  <a:path w="511" h="1440" fill="none" extrusionOk="0">
                    <a:moveTo>
                      <a:pt x="511" y="0"/>
                    </a:moveTo>
                    <a:lnTo>
                      <a:pt x="262" y="0"/>
                    </a:lnTo>
                    <a:lnTo>
                      <a:pt x="1" y="1440"/>
                    </a:lnTo>
                    <a:lnTo>
                      <a:pt x="262" y="1440"/>
                    </a:lnTo>
                    <a:lnTo>
                      <a:pt x="511" y="0"/>
                    </a:lnTo>
                  </a:path>
                </a:pathLst>
              </a:custGeom>
              <a:solidFill>
                <a:srgbClr val="0A0A0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2" name="Google Shape;1022;p29"/>
              <p:cNvSpPr/>
              <p:nvPr/>
            </p:nvSpPr>
            <p:spPr>
              <a:xfrm>
                <a:off x="7184171" y="-699178"/>
                <a:ext cx="26540" cy="74642"/>
              </a:xfrm>
              <a:custGeom>
                <a:avLst/>
                <a:gdLst/>
                <a:ahLst/>
                <a:cxnLst/>
                <a:rect l="l" t="t" r="r" b="b"/>
                <a:pathLst>
                  <a:path w="512" h="1440" extrusionOk="0">
                    <a:moveTo>
                      <a:pt x="250" y="0"/>
                    </a:moveTo>
                    <a:lnTo>
                      <a:pt x="1" y="1440"/>
                    </a:lnTo>
                    <a:lnTo>
                      <a:pt x="250" y="1440"/>
                    </a:lnTo>
                    <a:lnTo>
                      <a:pt x="511" y="0"/>
                    </a:lnTo>
                    <a:close/>
                  </a:path>
                </a:pathLst>
              </a:custGeom>
              <a:solidFill>
                <a:srgbClr val="0A0A0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3" name="Google Shape;1023;p29"/>
              <p:cNvSpPr/>
              <p:nvPr/>
            </p:nvSpPr>
            <p:spPr>
              <a:xfrm>
                <a:off x="7184171" y="-699178"/>
                <a:ext cx="26540" cy="74642"/>
              </a:xfrm>
              <a:custGeom>
                <a:avLst/>
                <a:gdLst/>
                <a:ahLst/>
                <a:cxnLst/>
                <a:rect l="l" t="t" r="r" b="b"/>
                <a:pathLst>
                  <a:path w="512" h="1440" fill="none" extrusionOk="0">
                    <a:moveTo>
                      <a:pt x="511" y="0"/>
                    </a:moveTo>
                    <a:lnTo>
                      <a:pt x="250" y="0"/>
                    </a:lnTo>
                    <a:lnTo>
                      <a:pt x="1" y="1440"/>
                    </a:lnTo>
                    <a:lnTo>
                      <a:pt x="250" y="1440"/>
                    </a:lnTo>
                    <a:lnTo>
                      <a:pt x="511" y="0"/>
                    </a:lnTo>
                  </a:path>
                </a:pathLst>
              </a:custGeom>
              <a:solidFill>
                <a:srgbClr val="0A0A0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4" name="Google Shape;1024;p29"/>
              <p:cNvSpPr/>
              <p:nvPr/>
            </p:nvSpPr>
            <p:spPr>
              <a:xfrm>
                <a:off x="7224136" y="-699178"/>
                <a:ext cx="26488" cy="74642"/>
              </a:xfrm>
              <a:custGeom>
                <a:avLst/>
                <a:gdLst/>
                <a:ahLst/>
                <a:cxnLst/>
                <a:rect l="l" t="t" r="r" b="b"/>
                <a:pathLst>
                  <a:path w="511" h="1440" extrusionOk="0">
                    <a:moveTo>
                      <a:pt x="262" y="0"/>
                    </a:moveTo>
                    <a:lnTo>
                      <a:pt x="1" y="1440"/>
                    </a:lnTo>
                    <a:lnTo>
                      <a:pt x="262" y="1440"/>
                    </a:lnTo>
                    <a:lnTo>
                      <a:pt x="511" y="0"/>
                    </a:lnTo>
                    <a:close/>
                  </a:path>
                </a:pathLst>
              </a:custGeom>
              <a:solidFill>
                <a:srgbClr val="0A0A0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5" name="Google Shape;1025;p29"/>
              <p:cNvSpPr/>
              <p:nvPr/>
            </p:nvSpPr>
            <p:spPr>
              <a:xfrm>
                <a:off x="7224136" y="-699178"/>
                <a:ext cx="26488" cy="74642"/>
              </a:xfrm>
              <a:custGeom>
                <a:avLst/>
                <a:gdLst/>
                <a:ahLst/>
                <a:cxnLst/>
                <a:rect l="l" t="t" r="r" b="b"/>
                <a:pathLst>
                  <a:path w="511" h="1440" fill="none" extrusionOk="0">
                    <a:moveTo>
                      <a:pt x="511" y="0"/>
                    </a:moveTo>
                    <a:lnTo>
                      <a:pt x="262" y="0"/>
                    </a:lnTo>
                    <a:lnTo>
                      <a:pt x="1" y="1440"/>
                    </a:lnTo>
                    <a:lnTo>
                      <a:pt x="262" y="1440"/>
                    </a:lnTo>
                    <a:lnTo>
                      <a:pt x="511" y="0"/>
                    </a:lnTo>
                  </a:path>
                </a:pathLst>
              </a:custGeom>
              <a:solidFill>
                <a:srgbClr val="0A0A0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6" name="Google Shape;1026;p29"/>
              <p:cNvSpPr/>
              <p:nvPr/>
            </p:nvSpPr>
            <p:spPr>
              <a:xfrm>
                <a:off x="7264722" y="-699178"/>
                <a:ext cx="26488" cy="74642"/>
              </a:xfrm>
              <a:custGeom>
                <a:avLst/>
                <a:gdLst/>
                <a:ahLst/>
                <a:cxnLst/>
                <a:rect l="l" t="t" r="r" b="b"/>
                <a:pathLst>
                  <a:path w="511" h="1440" extrusionOk="0">
                    <a:moveTo>
                      <a:pt x="249" y="0"/>
                    </a:moveTo>
                    <a:lnTo>
                      <a:pt x="0" y="1440"/>
                    </a:lnTo>
                    <a:lnTo>
                      <a:pt x="249" y="1440"/>
                    </a:lnTo>
                    <a:lnTo>
                      <a:pt x="510" y="0"/>
                    </a:lnTo>
                    <a:close/>
                  </a:path>
                </a:pathLst>
              </a:custGeom>
              <a:solidFill>
                <a:srgbClr val="0A0A0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7" name="Google Shape;1027;p29"/>
              <p:cNvSpPr/>
              <p:nvPr/>
            </p:nvSpPr>
            <p:spPr>
              <a:xfrm>
                <a:off x="7264722" y="-699178"/>
                <a:ext cx="26488" cy="74642"/>
              </a:xfrm>
              <a:custGeom>
                <a:avLst/>
                <a:gdLst/>
                <a:ahLst/>
                <a:cxnLst/>
                <a:rect l="l" t="t" r="r" b="b"/>
                <a:pathLst>
                  <a:path w="511" h="1440" fill="none" extrusionOk="0">
                    <a:moveTo>
                      <a:pt x="510" y="0"/>
                    </a:moveTo>
                    <a:lnTo>
                      <a:pt x="249" y="0"/>
                    </a:lnTo>
                    <a:lnTo>
                      <a:pt x="0" y="1440"/>
                    </a:lnTo>
                    <a:lnTo>
                      <a:pt x="249" y="1440"/>
                    </a:lnTo>
                    <a:lnTo>
                      <a:pt x="510" y="0"/>
                    </a:lnTo>
                  </a:path>
                </a:pathLst>
              </a:custGeom>
              <a:solidFill>
                <a:srgbClr val="0A0A0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8" name="Google Shape;1028;p29"/>
              <p:cNvSpPr/>
              <p:nvPr/>
            </p:nvSpPr>
            <p:spPr>
              <a:xfrm>
                <a:off x="7304635" y="-699178"/>
                <a:ext cx="27110" cy="74642"/>
              </a:xfrm>
              <a:custGeom>
                <a:avLst/>
                <a:gdLst/>
                <a:ahLst/>
                <a:cxnLst/>
                <a:rect l="l" t="t" r="r" b="b"/>
                <a:pathLst>
                  <a:path w="523" h="1440" extrusionOk="0">
                    <a:moveTo>
                      <a:pt x="262" y="0"/>
                    </a:moveTo>
                    <a:lnTo>
                      <a:pt x="1" y="1440"/>
                    </a:lnTo>
                    <a:lnTo>
                      <a:pt x="262" y="1440"/>
                    </a:lnTo>
                    <a:lnTo>
                      <a:pt x="522" y="0"/>
                    </a:lnTo>
                    <a:close/>
                  </a:path>
                </a:pathLst>
              </a:custGeom>
              <a:solidFill>
                <a:srgbClr val="0A0A0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9" name="Google Shape;1029;p29"/>
              <p:cNvSpPr/>
              <p:nvPr/>
            </p:nvSpPr>
            <p:spPr>
              <a:xfrm>
                <a:off x="7304635" y="-699178"/>
                <a:ext cx="27110" cy="74642"/>
              </a:xfrm>
              <a:custGeom>
                <a:avLst/>
                <a:gdLst/>
                <a:ahLst/>
                <a:cxnLst/>
                <a:rect l="l" t="t" r="r" b="b"/>
                <a:pathLst>
                  <a:path w="523" h="1440" fill="none" extrusionOk="0">
                    <a:moveTo>
                      <a:pt x="522" y="0"/>
                    </a:moveTo>
                    <a:lnTo>
                      <a:pt x="262" y="0"/>
                    </a:lnTo>
                    <a:lnTo>
                      <a:pt x="1" y="1440"/>
                    </a:lnTo>
                    <a:lnTo>
                      <a:pt x="262" y="1440"/>
                    </a:lnTo>
                    <a:lnTo>
                      <a:pt x="522" y="0"/>
                    </a:lnTo>
                  </a:path>
                </a:pathLst>
              </a:custGeom>
              <a:solidFill>
                <a:srgbClr val="0A0A0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0" name="Google Shape;1030;p29"/>
              <p:cNvSpPr/>
              <p:nvPr/>
            </p:nvSpPr>
            <p:spPr>
              <a:xfrm>
                <a:off x="7345222" y="-699178"/>
                <a:ext cx="26488" cy="74642"/>
              </a:xfrm>
              <a:custGeom>
                <a:avLst/>
                <a:gdLst/>
                <a:ahLst/>
                <a:cxnLst/>
                <a:rect l="l" t="t" r="r" b="b"/>
                <a:pathLst>
                  <a:path w="511" h="1440" extrusionOk="0">
                    <a:moveTo>
                      <a:pt x="261" y="0"/>
                    </a:moveTo>
                    <a:lnTo>
                      <a:pt x="0" y="1440"/>
                    </a:lnTo>
                    <a:lnTo>
                      <a:pt x="261" y="1440"/>
                    </a:lnTo>
                    <a:lnTo>
                      <a:pt x="510" y="0"/>
                    </a:lnTo>
                    <a:close/>
                  </a:path>
                </a:pathLst>
              </a:custGeom>
              <a:solidFill>
                <a:srgbClr val="0A0A0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1" name="Google Shape;1031;p29"/>
              <p:cNvSpPr/>
              <p:nvPr/>
            </p:nvSpPr>
            <p:spPr>
              <a:xfrm>
                <a:off x="7345222" y="-699178"/>
                <a:ext cx="26488" cy="74642"/>
              </a:xfrm>
              <a:custGeom>
                <a:avLst/>
                <a:gdLst/>
                <a:ahLst/>
                <a:cxnLst/>
                <a:rect l="l" t="t" r="r" b="b"/>
                <a:pathLst>
                  <a:path w="511" h="1440" fill="none" extrusionOk="0">
                    <a:moveTo>
                      <a:pt x="510" y="0"/>
                    </a:moveTo>
                    <a:lnTo>
                      <a:pt x="261" y="0"/>
                    </a:lnTo>
                    <a:lnTo>
                      <a:pt x="0" y="1440"/>
                    </a:lnTo>
                    <a:lnTo>
                      <a:pt x="261" y="1440"/>
                    </a:lnTo>
                    <a:lnTo>
                      <a:pt x="510" y="0"/>
                    </a:lnTo>
                  </a:path>
                </a:pathLst>
              </a:custGeom>
              <a:solidFill>
                <a:srgbClr val="0A0A0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2" name="Google Shape;1032;p29"/>
              <p:cNvSpPr/>
              <p:nvPr/>
            </p:nvSpPr>
            <p:spPr>
              <a:xfrm>
                <a:off x="7385757" y="-699178"/>
                <a:ext cx="26488" cy="74642"/>
              </a:xfrm>
              <a:custGeom>
                <a:avLst/>
                <a:gdLst/>
                <a:ahLst/>
                <a:cxnLst/>
                <a:rect l="l" t="t" r="r" b="b"/>
                <a:pathLst>
                  <a:path w="511" h="1440" extrusionOk="0">
                    <a:moveTo>
                      <a:pt x="250" y="0"/>
                    </a:moveTo>
                    <a:lnTo>
                      <a:pt x="0" y="1440"/>
                    </a:lnTo>
                    <a:lnTo>
                      <a:pt x="250" y="1440"/>
                    </a:lnTo>
                    <a:lnTo>
                      <a:pt x="510" y="0"/>
                    </a:lnTo>
                    <a:close/>
                  </a:path>
                </a:pathLst>
              </a:custGeom>
              <a:solidFill>
                <a:srgbClr val="0A0A0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3" name="Google Shape;1033;p29"/>
              <p:cNvSpPr/>
              <p:nvPr/>
            </p:nvSpPr>
            <p:spPr>
              <a:xfrm>
                <a:off x="7385757" y="-699178"/>
                <a:ext cx="26488" cy="74642"/>
              </a:xfrm>
              <a:custGeom>
                <a:avLst/>
                <a:gdLst/>
                <a:ahLst/>
                <a:cxnLst/>
                <a:rect l="l" t="t" r="r" b="b"/>
                <a:pathLst>
                  <a:path w="511" h="1440" fill="none" extrusionOk="0">
                    <a:moveTo>
                      <a:pt x="510" y="0"/>
                    </a:moveTo>
                    <a:lnTo>
                      <a:pt x="250" y="0"/>
                    </a:lnTo>
                    <a:lnTo>
                      <a:pt x="0" y="1440"/>
                    </a:lnTo>
                    <a:lnTo>
                      <a:pt x="250" y="1440"/>
                    </a:lnTo>
                    <a:lnTo>
                      <a:pt x="510" y="0"/>
                    </a:lnTo>
                  </a:path>
                </a:pathLst>
              </a:custGeom>
              <a:solidFill>
                <a:srgbClr val="0A0A0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4" name="Google Shape;1034;p29"/>
              <p:cNvSpPr/>
              <p:nvPr/>
            </p:nvSpPr>
            <p:spPr>
              <a:xfrm>
                <a:off x="6719991" y="-507027"/>
                <a:ext cx="582936" cy="389022"/>
              </a:xfrm>
              <a:custGeom>
                <a:avLst/>
                <a:gdLst/>
                <a:ahLst/>
                <a:cxnLst/>
                <a:rect l="l" t="t" r="r" b="b"/>
                <a:pathLst>
                  <a:path w="11246" h="7505" extrusionOk="0">
                    <a:moveTo>
                      <a:pt x="23" y="0"/>
                    </a:moveTo>
                    <a:lnTo>
                      <a:pt x="12" y="11"/>
                    </a:lnTo>
                    <a:lnTo>
                      <a:pt x="0" y="23"/>
                    </a:lnTo>
                    <a:lnTo>
                      <a:pt x="0" y="45"/>
                    </a:lnTo>
                    <a:lnTo>
                      <a:pt x="0" y="7459"/>
                    </a:lnTo>
                    <a:lnTo>
                      <a:pt x="0" y="7471"/>
                    </a:lnTo>
                    <a:lnTo>
                      <a:pt x="12" y="7493"/>
                    </a:lnTo>
                    <a:lnTo>
                      <a:pt x="23" y="7493"/>
                    </a:lnTo>
                    <a:lnTo>
                      <a:pt x="46" y="7505"/>
                    </a:lnTo>
                    <a:lnTo>
                      <a:pt x="11201" y="7505"/>
                    </a:lnTo>
                    <a:lnTo>
                      <a:pt x="11223" y="7493"/>
                    </a:lnTo>
                    <a:lnTo>
                      <a:pt x="11235" y="7493"/>
                    </a:lnTo>
                    <a:lnTo>
                      <a:pt x="11246" y="7471"/>
                    </a:lnTo>
                    <a:lnTo>
                      <a:pt x="11246" y="7459"/>
                    </a:lnTo>
                    <a:lnTo>
                      <a:pt x="11246" y="45"/>
                    </a:lnTo>
                    <a:lnTo>
                      <a:pt x="11246" y="23"/>
                    </a:lnTo>
                    <a:lnTo>
                      <a:pt x="11235" y="11"/>
                    </a:lnTo>
                    <a:lnTo>
                      <a:pt x="11223" y="0"/>
                    </a:lnTo>
                    <a:close/>
                  </a:path>
                </a:pathLst>
              </a:custGeom>
              <a:solidFill>
                <a:srgbClr val="0A0A0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5" name="Google Shape;1035;p29"/>
              <p:cNvSpPr/>
              <p:nvPr/>
            </p:nvSpPr>
            <p:spPr>
              <a:xfrm>
                <a:off x="6759334" y="-9932"/>
                <a:ext cx="523067" cy="55308"/>
              </a:xfrm>
              <a:custGeom>
                <a:avLst/>
                <a:gdLst/>
                <a:ahLst/>
                <a:cxnLst/>
                <a:rect l="l" t="t" r="r" b="b"/>
                <a:pathLst>
                  <a:path w="10091" h="1067" extrusionOk="0">
                    <a:moveTo>
                      <a:pt x="103" y="0"/>
                    </a:moveTo>
                    <a:lnTo>
                      <a:pt x="69" y="12"/>
                    </a:lnTo>
                    <a:lnTo>
                      <a:pt x="35" y="34"/>
                    </a:lnTo>
                    <a:lnTo>
                      <a:pt x="12" y="68"/>
                    </a:lnTo>
                    <a:lnTo>
                      <a:pt x="1" y="102"/>
                    </a:lnTo>
                    <a:lnTo>
                      <a:pt x="1" y="1066"/>
                    </a:lnTo>
                    <a:lnTo>
                      <a:pt x="10090" y="1066"/>
                    </a:lnTo>
                    <a:lnTo>
                      <a:pt x="1009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6" name="Google Shape;1036;p29"/>
              <p:cNvSpPr/>
              <p:nvPr/>
            </p:nvSpPr>
            <p:spPr>
              <a:xfrm>
                <a:off x="6895659" y="-9932"/>
                <a:ext cx="386741" cy="55308"/>
              </a:xfrm>
              <a:custGeom>
                <a:avLst/>
                <a:gdLst/>
                <a:ahLst/>
                <a:cxnLst/>
                <a:rect l="l" t="t" r="r" b="b"/>
                <a:pathLst>
                  <a:path w="7461" h="1067" extrusionOk="0">
                    <a:moveTo>
                      <a:pt x="103" y="0"/>
                    </a:moveTo>
                    <a:lnTo>
                      <a:pt x="58" y="12"/>
                    </a:lnTo>
                    <a:lnTo>
                      <a:pt x="35" y="34"/>
                    </a:lnTo>
                    <a:lnTo>
                      <a:pt x="12" y="68"/>
                    </a:lnTo>
                    <a:lnTo>
                      <a:pt x="1" y="102"/>
                    </a:lnTo>
                    <a:lnTo>
                      <a:pt x="1" y="1066"/>
                    </a:lnTo>
                    <a:lnTo>
                      <a:pt x="7460" y="1066"/>
                    </a:lnTo>
                    <a:lnTo>
                      <a:pt x="746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7" name="Google Shape;1037;p29"/>
              <p:cNvSpPr/>
              <p:nvPr/>
            </p:nvSpPr>
            <p:spPr>
              <a:xfrm>
                <a:off x="6937386" y="-284345"/>
                <a:ext cx="243936" cy="274466"/>
              </a:xfrm>
              <a:custGeom>
                <a:avLst/>
                <a:gdLst/>
                <a:ahLst/>
                <a:cxnLst/>
                <a:rect l="l" t="t" r="r" b="b"/>
                <a:pathLst>
                  <a:path w="4706" h="5295" extrusionOk="0">
                    <a:moveTo>
                      <a:pt x="1" y="0"/>
                    </a:moveTo>
                    <a:lnTo>
                      <a:pt x="1" y="1860"/>
                    </a:lnTo>
                    <a:lnTo>
                      <a:pt x="398" y="5294"/>
                    </a:lnTo>
                    <a:lnTo>
                      <a:pt x="4705" y="5294"/>
                    </a:lnTo>
                    <a:lnTo>
                      <a:pt x="405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8" name="Google Shape;1038;p29"/>
              <p:cNvSpPr/>
              <p:nvPr/>
            </p:nvSpPr>
            <p:spPr>
              <a:xfrm>
                <a:off x="6937386" y="-284345"/>
                <a:ext cx="256842" cy="274466"/>
              </a:xfrm>
              <a:custGeom>
                <a:avLst/>
                <a:gdLst/>
                <a:ahLst/>
                <a:cxnLst/>
                <a:rect l="l" t="t" r="r" b="b"/>
                <a:pathLst>
                  <a:path w="4955" h="5295" extrusionOk="0">
                    <a:moveTo>
                      <a:pt x="1" y="0"/>
                    </a:moveTo>
                    <a:lnTo>
                      <a:pt x="647" y="5294"/>
                    </a:lnTo>
                    <a:lnTo>
                      <a:pt x="4955" y="5294"/>
                    </a:lnTo>
                    <a:lnTo>
                      <a:pt x="430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39" name="Google Shape;1039;p29"/>
            <p:cNvGrpSpPr/>
            <p:nvPr/>
          </p:nvGrpSpPr>
          <p:grpSpPr>
            <a:xfrm>
              <a:off x="6019530" y="2670492"/>
              <a:ext cx="418733" cy="428490"/>
              <a:chOff x="5216375" y="-808575"/>
              <a:chExt cx="425975" cy="435900"/>
            </a:xfrm>
          </p:grpSpPr>
          <p:sp>
            <p:nvSpPr>
              <p:cNvPr id="1040" name="Google Shape;1040;p29"/>
              <p:cNvSpPr/>
              <p:nvPr/>
            </p:nvSpPr>
            <p:spPr>
              <a:xfrm>
                <a:off x="5556450" y="-672275"/>
                <a:ext cx="85900" cy="60125"/>
              </a:xfrm>
              <a:custGeom>
                <a:avLst/>
                <a:gdLst/>
                <a:ahLst/>
                <a:cxnLst/>
                <a:rect l="l" t="t" r="r" b="b"/>
                <a:pathLst>
                  <a:path w="3436" h="2405" extrusionOk="0">
                    <a:moveTo>
                      <a:pt x="2279" y="1"/>
                    </a:moveTo>
                    <a:lnTo>
                      <a:pt x="2098" y="12"/>
                    </a:lnTo>
                    <a:lnTo>
                      <a:pt x="1928" y="35"/>
                    </a:lnTo>
                    <a:lnTo>
                      <a:pt x="1" y="171"/>
                    </a:lnTo>
                    <a:lnTo>
                      <a:pt x="103" y="194"/>
                    </a:lnTo>
                    <a:lnTo>
                      <a:pt x="193" y="239"/>
                    </a:lnTo>
                    <a:lnTo>
                      <a:pt x="284" y="284"/>
                    </a:lnTo>
                    <a:lnTo>
                      <a:pt x="375" y="330"/>
                    </a:lnTo>
                    <a:lnTo>
                      <a:pt x="454" y="398"/>
                    </a:lnTo>
                    <a:lnTo>
                      <a:pt x="522" y="466"/>
                    </a:lnTo>
                    <a:lnTo>
                      <a:pt x="601" y="534"/>
                    </a:lnTo>
                    <a:lnTo>
                      <a:pt x="658" y="613"/>
                    </a:lnTo>
                    <a:lnTo>
                      <a:pt x="783" y="783"/>
                    </a:lnTo>
                    <a:lnTo>
                      <a:pt x="885" y="976"/>
                    </a:lnTo>
                    <a:lnTo>
                      <a:pt x="964" y="1169"/>
                    </a:lnTo>
                    <a:lnTo>
                      <a:pt x="1032" y="1361"/>
                    </a:lnTo>
                    <a:lnTo>
                      <a:pt x="1123" y="1679"/>
                    </a:lnTo>
                    <a:lnTo>
                      <a:pt x="1191" y="1826"/>
                    </a:lnTo>
                    <a:lnTo>
                      <a:pt x="1225" y="1905"/>
                    </a:lnTo>
                    <a:lnTo>
                      <a:pt x="1270" y="1973"/>
                    </a:lnTo>
                    <a:lnTo>
                      <a:pt x="1327" y="2041"/>
                    </a:lnTo>
                    <a:lnTo>
                      <a:pt x="1384" y="2109"/>
                    </a:lnTo>
                    <a:lnTo>
                      <a:pt x="1463" y="2177"/>
                    </a:lnTo>
                    <a:lnTo>
                      <a:pt x="1531" y="2234"/>
                    </a:lnTo>
                    <a:lnTo>
                      <a:pt x="1622" y="2280"/>
                    </a:lnTo>
                    <a:lnTo>
                      <a:pt x="1701" y="2314"/>
                    </a:lnTo>
                    <a:lnTo>
                      <a:pt x="1792" y="2348"/>
                    </a:lnTo>
                    <a:lnTo>
                      <a:pt x="1882" y="2370"/>
                    </a:lnTo>
                    <a:lnTo>
                      <a:pt x="2052" y="2404"/>
                    </a:lnTo>
                    <a:lnTo>
                      <a:pt x="2222" y="2404"/>
                    </a:lnTo>
                    <a:lnTo>
                      <a:pt x="2392" y="2382"/>
                    </a:lnTo>
                    <a:lnTo>
                      <a:pt x="2551" y="2336"/>
                    </a:lnTo>
                    <a:lnTo>
                      <a:pt x="2710" y="2268"/>
                    </a:lnTo>
                    <a:lnTo>
                      <a:pt x="2857" y="2189"/>
                    </a:lnTo>
                    <a:lnTo>
                      <a:pt x="2993" y="2075"/>
                    </a:lnTo>
                    <a:lnTo>
                      <a:pt x="3118" y="1962"/>
                    </a:lnTo>
                    <a:lnTo>
                      <a:pt x="3220" y="1826"/>
                    </a:lnTo>
                    <a:lnTo>
                      <a:pt x="3299" y="1679"/>
                    </a:lnTo>
                    <a:lnTo>
                      <a:pt x="3367" y="1520"/>
                    </a:lnTo>
                    <a:lnTo>
                      <a:pt x="3401" y="1350"/>
                    </a:lnTo>
                    <a:lnTo>
                      <a:pt x="3435" y="1180"/>
                    </a:lnTo>
                    <a:lnTo>
                      <a:pt x="3435" y="1010"/>
                    </a:lnTo>
                    <a:lnTo>
                      <a:pt x="3413" y="840"/>
                    </a:lnTo>
                    <a:lnTo>
                      <a:pt x="3379" y="681"/>
                    </a:lnTo>
                    <a:lnTo>
                      <a:pt x="3345" y="590"/>
                    </a:lnTo>
                    <a:lnTo>
                      <a:pt x="3299" y="500"/>
                    </a:lnTo>
                    <a:lnTo>
                      <a:pt x="3254" y="420"/>
                    </a:lnTo>
                    <a:lnTo>
                      <a:pt x="3197" y="341"/>
                    </a:lnTo>
                    <a:lnTo>
                      <a:pt x="3141" y="273"/>
                    </a:lnTo>
                    <a:lnTo>
                      <a:pt x="3073" y="228"/>
                    </a:lnTo>
                    <a:lnTo>
                      <a:pt x="3005" y="171"/>
                    </a:lnTo>
                    <a:lnTo>
                      <a:pt x="2937" y="137"/>
                    </a:lnTo>
                    <a:lnTo>
                      <a:pt x="2869" y="103"/>
                    </a:lnTo>
                    <a:lnTo>
                      <a:pt x="2789" y="69"/>
                    </a:lnTo>
                    <a:lnTo>
                      <a:pt x="2619" y="35"/>
                    </a:lnTo>
                    <a:lnTo>
                      <a:pt x="2449" y="12"/>
                    </a:lnTo>
                    <a:lnTo>
                      <a:pt x="227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1" name="Google Shape;1041;p29"/>
              <p:cNvSpPr/>
              <p:nvPr/>
            </p:nvSpPr>
            <p:spPr>
              <a:xfrm>
                <a:off x="5556450" y="-672275"/>
                <a:ext cx="85900" cy="60125"/>
              </a:xfrm>
              <a:custGeom>
                <a:avLst/>
                <a:gdLst/>
                <a:ahLst/>
                <a:cxnLst/>
                <a:rect l="l" t="t" r="r" b="b"/>
                <a:pathLst>
                  <a:path w="3436" h="2405" extrusionOk="0">
                    <a:moveTo>
                      <a:pt x="2279" y="1"/>
                    </a:moveTo>
                    <a:lnTo>
                      <a:pt x="2098" y="12"/>
                    </a:lnTo>
                    <a:lnTo>
                      <a:pt x="1928" y="35"/>
                    </a:lnTo>
                    <a:lnTo>
                      <a:pt x="1" y="171"/>
                    </a:lnTo>
                    <a:lnTo>
                      <a:pt x="103" y="194"/>
                    </a:lnTo>
                    <a:lnTo>
                      <a:pt x="193" y="239"/>
                    </a:lnTo>
                    <a:lnTo>
                      <a:pt x="284" y="284"/>
                    </a:lnTo>
                    <a:lnTo>
                      <a:pt x="375" y="330"/>
                    </a:lnTo>
                    <a:lnTo>
                      <a:pt x="454" y="398"/>
                    </a:lnTo>
                    <a:lnTo>
                      <a:pt x="522" y="466"/>
                    </a:lnTo>
                    <a:lnTo>
                      <a:pt x="601" y="534"/>
                    </a:lnTo>
                    <a:lnTo>
                      <a:pt x="658" y="613"/>
                    </a:lnTo>
                    <a:lnTo>
                      <a:pt x="783" y="783"/>
                    </a:lnTo>
                    <a:lnTo>
                      <a:pt x="885" y="976"/>
                    </a:lnTo>
                    <a:lnTo>
                      <a:pt x="964" y="1169"/>
                    </a:lnTo>
                    <a:lnTo>
                      <a:pt x="1032" y="1361"/>
                    </a:lnTo>
                    <a:lnTo>
                      <a:pt x="1123" y="1679"/>
                    </a:lnTo>
                    <a:lnTo>
                      <a:pt x="1191" y="1826"/>
                    </a:lnTo>
                    <a:lnTo>
                      <a:pt x="1225" y="1905"/>
                    </a:lnTo>
                    <a:lnTo>
                      <a:pt x="1270" y="1973"/>
                    </a:lnTo>
                    <a:lnTo>
                      <a:pt x="1327" y="2041"/>
                    </a:lnTo>
                    <a:lnTo>
                      <a:pt x="1384" y="2109"/>
                    </a:lnTo>
                    <a:lnTo>
                      <a:pt x="1463" y="2177"/>
                    </a:lnTo>
                    <a:lnTo>
                      <a:pt x="1531" y="2234"/>
                    </a:lnTo>
                    <a:lnTo>
                      <a:pt x="1622" y="2280"/>
                    </a:lnTo>
                    <a:lnTo>
                      <a:pt x="1701" y="2314"/>
                    </a:lnTo>
                    <a:lnTo>
                      <a:pt x="1792" y="2348"/>
                    </a:lnTo>
                    <a:lnTo>
                      <a:pt x="1882" y="2370"/>
                    </a:lnTo>
                    <a:lnTo>
                      <a:pt x="2052" y="2404"/>
                    </a:lnTo>
                    <a:lnTo>
                      <a:pt x="2222" y="2404"/>
                    </a:lnTo>
                    <a:lnTo>
                      <a:pt x="2392" y="2382"/>
                    </a:lnTo>
                    <a:lnTo>
                      <a:pt x="2551" y="2336"/>
                    </a:lnTo>
                    <a:lnTo>
                      <a:pt x="2710" y="2268"/>
                    </a:lnTo>
                    <a:lnTo>
                      <a:pt x="2857" y="2189"/>
                    </a:lnTo>
                    <a:lnTo>
                      <a:pt x="2993" y="2075"/>
                    </a:lnTo>
                    <a:lnTo>
                      <a:pt x="3118" y="1962"/>
                    </a:lnTo>
                    <a:lnTo>
                      <a:pt x="3220" y="1826"/>
                    </a:lnTo>
                    <a:lnTo>
                      <a:pt x="3299" y="1679"/>
                    </a:lnTo>
                    <a:lnTo>
                      <a:pt x="3367" y="1520"/>
                    </a:lnTo>
                    <a:lnTo>
                      <a:pt x="3401" y="1350"/>
                    </a:lnTo>
                    <a:lnTo>
                      <a:pt x="3435" y="1180"/>
                    </a:lnTo>
                    <a:lnTo>
                      <a:pt x="3435" y="1010"/>
                    </a:lnTo>
                    <a:lnTo>
                      <a:pt x="3413" y="840"/>
                    </a:lnTo>
                    <a:lnTo>
                      <a:pt x="3379" y="681"/>
                    </a:lnTo>
                    <a:lnTo>
                      <a:pt x="3345" y="590"/>
                    </a:lnTo>
                    <a:lnTo>
                      <a:pt x="3299" y="500"/>
                    </a:lnTo>
                    <a:lnTo>
                      <a:pt x="3254" y="420"/>
                    </a:lnTo>
                    <a:lnTo>
                      <a:pt x="3197" y="341"/>
                    </a:lnTo>
                    <a:lnTo>
                      <a:pt x="3141" y="273"/>
                    </a:lnTo>
                    <a:lnTo>
                      <a:pt x="3073" y="228"/>
                    </a:lnTo>
                    <a:lnTo>
                      <a:pt x="3005" y="171"/>
                    </a:lnTo>
                    <a:lnTo>
                      <a:pt x="2937" y="137"/>
                    </a:lnTo>
                    <a:lnTo>
                      <a:pt x="2869" y="103"/>
                    </a:lnTo>
                    <a:lnTo>
                      <a:pt x="2789" y="69"/>
                    </a:lnTo>
                    <a:lnTo>
                      <a:pt x="2619" y="35"/>
                    </a:lnTo>
                    <a:lnTo>
                      <a:pt x="2449" y="12"/>
                    </a:lnTo>
                    <a:lnTo>
                      <a:pt x="2279" y="1"/>
                    </a:lnTo>
                    <a:close/>
                  </a:path>
                </a:pathLst>
              </a:custGeom>
              <a:solidFill>
                <a:srgbClr val="0A0A0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2" name="Google Shape;1042;p29"/>
              <p:cNvSpPr/>
              <p:nvPr/>
            </p:nvSpPr>
            <p:spPr>
              <a:xfrm>
                <a:off x="5556450" y="-672275"/>
                <a:ext cx="85900" cy="60125"/>
              </a:xfrm>
              <a:custGeom>
                <a:avLst/>
                <a:gdLst/>
                <a:ahLst/>
                <a:cxnLst/>
                <a:rect l="l" t="t" r="r" b="b"/>
                <a:pathLst>
                  <a:path w="3436" h="2405" fill="none" extrusionOk="0">
                    <a:moveTo>
                      <a:pt x="1928" y="35"/>
                    </a:moveTo>
                    <a:lnTo>
                      <a:pt x="1928" y="35"/>
                    </a:lnTo>
                    <a:lnTo>
                      <a:pt x="2098" y="12"/>
                    </a:lnTo>
                    <a:lnTo>
                      <a:pt x="2279" y="1"/>
                    </a:lnTo>
                    <a:lnTo>
                      <a:pt x="2449" y="12"/>
                    </a:lnTo>
                    <a:lnTo>
                      <a:pt x="2619" y="35"/>
                    </a:lnTo>
                    <a:lnTo>
                      <a:pt x="2789" y="69"/>
                    </a:lnTo>
                    <a:lnTo>
                      <a:pt x="2869" y="103"/>
                    </a:lnTo>
                    <a:lnTo>
                      <a:pt x="2937" y="137"/>
                    </a:lnTo>
                    <a:lnTo>
                      <a:pt x="3005" y="171"/>
                    </a:lnTo>
                    <a:lnTo>
                      <a:pt x="3073" y="228"/>
                    </a:lnTo>
                    <a:lnTo>
                      <a:pt x="3141" y="273"/>
                    </a:lnTo>
                    <a:lnTo>
                      <a:pt x="3197" y="341"/>
                    </a:lnTo>
                    <a:lnTo>
                      <a:pt x="3197" y="341"/>
                    </a:lnTo>
                    <a:lnTo>
                      <a:pt x="3254" y="420"/>
                    </a:lnTo>
                    <a:lnTo>
                      <a:pt x="3299" y="500"/>
                    </a:lnTo>
                    <a:lnTo>
                      <a:pt x="3345" y="590"/>
                    </a:lnTo>
                    <a:lnTo>
                      <a:pt x="3379" y="681"/>
                    </a:lnTo>
                    <a:lnTo>
                      <a:pt x="3379" y="681"/>
                    </a:lnTo>
                    <a:lnTo>
                      <a:pt x="3413" y="840"/>
                    </a:lnTo>
                    <a:lnTo>
                      <a:pt x="3435" y="1010"/>
                    </a:lnTo>
                    <a:lnTo>
                      <a:pt x="3435" y="1180"/>
                    </a:lnTo>
                    <a:lnTo>
                      <a:pt x="3401" y="1350"/>
                    </a:lnTo>
                    <a:lnTo>
                      <a:pt x="3367" y="1520"/>
                    </a:lnTo>
                    <a:lnTo>
                      <a:pt x="3299" y="1679"/>
                    </a:lnTo>
                    <a:lnTo>
                      <a:pt x="3220" y="1826"/>
                    </a:lnTo>
                    <a:lnTo>
                      <a:pt x="3118" y="1962"/>
                    </a:lnTo>
                    <a:lnTo>
                      <a:pt x="3118" y="1962"/>
                    </a:lnTo>
                    <a:lnTo>
                      <a:pt x="2993" y="2075"/>
                    </a:lnTo>
                    <a:lnTo>
                      <a:pt x="2857" y="2189"/>
                    </a:lnTo>
                    <a:lnTo>
                      <a:pt x="2710" y="2268"/>
                    </a:lnTo>
                    <a:lnTo>
                      <a:pt x="2551" y="2336"/>
                    </a:lnTo>
                    <a:lnTo>
                      <a:pt x="2392" y="2382"/>
                    </a:lnTo>
                    <a:lnTo>
                      <a:pt x="2222" y="2404"/>
                    </a:lnTo>
                    <a:lnTo>
                      <a:pt x="2052" y="2404"/>
                    </a:lnTo>
                    <a:lnTo>
                      <a:pt x="1882" y="2370"/>
                    </a:lnTo>
                    <a:lnTo>
                      <a:pt x="1882" y="2370"/>
                    </a:lnTo>
                    <a:lnTo>
                      <a:pt x="1792" y="2348"/>
                    </a:lnTo>
                    <a:lnTo>
                      <a:pt x="1701" y="2314"/>
                    </a:lnTo>
                    <a:lnTo>
                      <a:pt x="1622" y="2280"/>
                    </a:lnTo>
                    <a:lnTo>
                      <a:pt x="1531" y="2234"/>
                    </a:lnTo>
                    <a:lnTo>
                      <a:pt x="1463" y="2177"/>
                    </a:lnTo>
                    <a:lnTo>
                      <a:pt x="1384" y="2109"/>
                    </a:lnTo>
                    <a:lnTo>
                      <a:pt x="1327" y="2041"/>
                    </a:lnTo>
                    <a:lnTo>
                      <a:pt x="1270" y="1973"/>
                    </a:lnTo>
                    <a:lnTo>
                      <a:pt x="1270" y="1973"/>
                    </a:lnTo>
                    <a:lnTo>
                      <a:pt x="1225" y="1905"/>
                    </a:lnTo>
                    <a:lnTo>
                      <a:pt x="1191" y="1826"/>
                    </a:lnTo>
                    <a:lnTo>
                      <a:pt x="1123" y="1679"/>
                    </a:lnTo>
                    <a:lnTo>
                      <a:pt x="1032" y="1361"/>
                    </a:lnTo>
                    <a:lnTo>
                      <a:pt x="1032" y="1361"/>
                    </a:lnTo>
                    <a:lnTo>
                      <a:pt x="964" y="1169"/>
                    </a:lnTo>
                    <a:lnTo>
                      <a:pt x="885" y="976"/>
                    </a:lnTo>
                    <a:lnTo>
                      <a:pt x="783" y="783"/>
                    </a:lnTo>
                    <a:lnTo>
                      <a:pt x="658" y="613"/>
                    </a:lnTo>
                    <a:lnTo>
                      <a:pt x="601" y="534"/>
                    </a:lnTo>
                    <a:lnTo>
                      <a:pt x="522" y="466"/>
                    </a:lnTo>
                    <a:lnTo>
                      <a:pt x="454" y="398"/>
                    </a:lnTo>
                    <a:lnTo>
                      <a:pt x="375" y="330"/>
                    </a:lnTo>
                    <a:lnTo>
                      <a:pt x="284" y="284"/>
                    </a:lnTo>
                    <a:lnTo>
                      <a:pt x="193" y="239"/>
                    </a:lnTo>
                    <a:lnTo>
                      <a:pt x="103" y="194"/>
                    </a:lnTo>
                    <a:lnTo>
                      <a:pt x="1" y="17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3" name="Google Shape;1043;p29"/>
              <p:cNvSpPr/>
              <p:nvPr/>
            </p:nvSpPr>
            <p:spPr>
              <a:xfrm>
                <a:off x="5217225" y="-754450"/>
                <a:ext cx="99200" cy="68050"/>
              </a:xfrm>
              <a:custGeom>
                <a:avLst/>
                <a:gdLst/>
                <a:ahLst/>
                <a:cxnLst/>
                <a:rect l="l" t="t" r="r" b="b"/>
                <a:pathLst>
                  <a:path w="3968" h="2722" extrusionOk="0">
                    <a:moveTo>
                      <a:pt x="1701" y="0"/>
                    </a:moveTo>
                    <a:lnTo>
                      <a:pt x="1440" y="23"/>
                    </a:lnTo>
                    <a:lnTo>
                      <a:pt x="1304" y="34"/>
                    </a:lnTo>
                    <a:lnTo>
                      <a:pt x="1179" y="57"/>
                    </a:lnTo>
                    <a:lnTo>
                      <a:pt x="1054" y="102"/>
                    </a:lnTo>
                    <a:lnTo>
                      <a:pt x="930" y="148"/>
                    </a:lnTo>
                    <a:lnTo>
                      <a:pt x="805" y="193"/>
                    </a:lnTo>
                    <a:lnTo>
                      <a:pt x="692" y="261"/>
                    </a:lnTo>
                    <a:lnTo>
                      <a:pt x="578" y="341"/>
                    </a:lnTo>
                    <a:lnTo>
                      <a:pt x="488" y="420"/>
                    </a:lnTo>
                    <a:lnTo>
                      <a:pt x="397" y="511"/>
                    </a:lnTo>
                    <a:lnTo>
                      <a:pt x="329" y="613"/>
                    </a:lnTo>
                    <a:lnTo>
                      <a:pt x="261" y="715"/>
                    </a:lnTo>
                    <a:lnTo>
                      <a:pt x="204" y="828"/>
                    </a:lnTo>
                    <a:lnTo>
                      <a:pt x="147" y="941"/>
                    </a:lnTo>
                    <a:lnTo>
                      <a:pt x="113" y="1066"/>
                    </a:lnTo>
                    <a:lnTo>
                      <a:pt x="45" y="1304"/>
                    </a:lnTo>
                    <a:lnTo>
                      <a:pt x="23" y="1417"/>
                    </a:lnTo>
                    <a:lnTo>
                      <a:pt x="0" y="1531"/>
                    </a:lnTo>
                    <a:lnTo>
                      <a:pt x="0" y="1644"/>
                    </a:lnTo>
                    <a:lnTo>
                      <a:pt x="0" y="1769"/>
                    </a:lnTo>
                    <a:lnTo>
                      <a:pt x="11" y="1882"/>
                    </a:lnTo>
                    <a:lnTo>
                      <a:pt x="34" y="1984"/>
                    </a:lnTo>
                    <a:lnTo>
                      <a:pt x="79" y="2086"/>
                    </a:lnTo>
                    <a:lnTo>
                      <a:pt x="125" y="2188"/>
                    </a:lnTo>
                    <a:lnTo>
                      <a:pt x="204" y="2279"/>
                    </a:lnTo>
                    <a:lnTo>
                      <a:pt x="284" y="2358"/>
                    </a:lnTo>
                    <a:lnTo>
                      <a:pt x="374" y="2426"/>
                    </a:lnTo>
                    <a:lnTo>
                      <a:pt x="465" y="2494"/>
                    </a:lnTo>
                    <a:lnTo>
                      <a:pt x="601" y="2574"/>
                    </a:lnTo>
                    <a:lnTo>
                      <a:pt x="726" y="2630"/>
                    </a:lnTo>
                    <a:lnTo>
                      <a:pt x="862" y="2676"/>
                    </a:lnTo>
                    <a:lnTo>
                      <a:pt x="1009" y="2710"/>
                    </a:lnTo>
                    <a:lnTo>
                      <a:pt x="1145" y="2721"/>
                    </a:lnTo>
                    <a:lnTo>
                      <a:pt x="1281" y="2721"/>
                    </a:lnTo>
                    <a:lnTo>
                      <a:pt x="1349" y="2698"/>
                    </a:lnTo>
                    <a:lnTo>
                      <a:pt x="1417" y="2676"/>
                    </a:lnTo>
                    <a:lnTo>
                      <a:pt x="1485" y="2653"/>
                    </a:lnTo>
                    <a:lnTo>
                      <a:pt x="1542" y="2619"/>
                    </a:lnTo>
                    <a:lnTo>
                      <a:pt x="1621" y="2562"/>
                    </a:lnTo>
                    <a:lnTo>
                      <a:pt x="1678" y="2494"/>
                    </a:lnTo>
                    <a:lnTo>
                      <a:pt x="1746" y="2415"/>
                    </a:lnTo>
                    <a:lnTo>
                      <a:pt x="1791" y="2336"/>
                    </a:lnTo>
                    <a:lnTo>
                      <a:pt x="1882" y="2166"/>
                    </a:lnTo>
                    <a:lnTo>
                      <a:pt x="1961" y="1984"/>
                    </a:lnTo>
                    <a:lnTo>
                      <a:pt x="2041" y="1848"/>
                    </a:lnTo>
                    <a:lnTo>
                      <a:pt x="2120" y="1712"/>
                    </a:lnTo>
                    <a:lnTo>
                      <a:pt x="2211" y="1576"/>
                    </a:lnTo>
                    <a:lnTo>
                      <a:pt x="2301" y="1451"/>
                    </a:lnTo>
                    <a:lnTo>
                      <a:pt x="2403" y="1327"/>
                    </a:lnTo>
                    <a:lnTo>
                      <a:pt x="2517" y="1225"/>
                    </a:lnTo>
                    <a:lnTo>
                      <a:pt x="2630" y="1123"/>
                    </a:lnTo>
                    <a:lnTo>
                      <a:pt x="2766" y="1032"/>
                    </a:lnTo>
                    <a:lnTo>
                      <a:pt x="2902" y="953"/>
                    </a:lnTo>
                    <a:lnTo>
                      <a:pt x="3050" y="885"/>
                    </a:lnTo>
                    <a:lnTo>
                      <a:pt x="3197" y="839"/>
                    </a:lnTo>
                    <a:lnTo>
                      <a:pt x="3356" y="805"/>
                    </a:lnTo>
                    <a:lnTo>
                      <a:pt x="3503" y="794"/>
                    </a:lnTo>
                    <a:lnTo>
                      <a:pt x="3662" y="805"/>
                    </a:lnTo>
                    <a:lnTo>
                      <a:pt x="3820" y="828"/>
                    </a:lnTo>
                    <a:lnTo>
                      <a:pt x="3968" y="873"/>
                    </a:lnTo>
                    <a:lnTo>
                      <a:pt x="2494" y="68"/>
                    </a:lnTo>
                    <a:lnTo>
                      <a:pt x="2233" y="34"/>
                    </a:lnTo>
                    <a:lnTo>
                      <a:pt x="1973" y="12"/>
                    </a:lnTo>
                    <a:lnTo>
                      <a:pt x="1701" y="0"/>
                    </a:lnTo>
                    <a:close/>
                  </a:path>
                </a:pathLst>
              </a:custGeom>
              <a:solidFill>
                <a:srgbClr val="86ADA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4" name="Google Shape;1044;p29"/>
              <p:cNvSpPr/>
              <p:nvPr/>
            </p:nvSpPr>
            <p:spPr>
              <a:xfrm>
                <a:off x="5217225" y="-754450"/>
                <a:ext cx="99200" cy="68050"/>
              </a:xfrm>
              <a:custGeom>
                <a:avLst/>
                <a:gdLst/>
                <a:ahLst/>
                <a:cxnLst/>
                <a:rect l="l" t="t" r="r" b="b"/>
                <a:pathLst>
                  <a:path w="3968" h="2722" fill="none" extrusionOk="0">
                    <a:moveTo>
                      <a:pt x="3968" y="873"/>
                    </a:moveTo>
                    <a:lnTo>
                      <a:pt x="3968" y="873"/>
                    </a:lnTo>
                    <a:lnTo>
                      <a:pt x="3820" y="828"/>
                    </a:lnTo>
                    <a:lnTo>
                      <a:pt x="3662" y="805"/>
                    </a:lnTo>
                    <a:lnTo>
                      <a:pt x="3503" y="794"/>
                    </a:lnTo>
                    <a:lnTo>
                      <a:pt x="3356" y="805"/>
                    </a:lnTo>
                    <a:lnTo>
                      <a:pt x="3197" y="839"/>
                    </a:lnTo>
                    <a:lnTo>
                      <a:pt x="3050" y="885"/>
                    </a:lnTo>
                    <a:lnTo>
                      <a:pt x="2902" y="953"/>
                    </a:lnTo>
                    <a:lnTo>
                      <a:pt x="2766" y="1032"/>
                    </a:lnTo>
                    <a:lnTo>
                      <a:pt x="2766" y="1032"/>
                    </a:lnTo>
                    <a:lnTo>
                      <a:pt x="2630" y="1123"/>
                    </a:lnTo>
                    <a:lnTo>
                      <a:pt x="2517" y="1225"/>
                    </a:lnTo>
                    <a:lnTo>
                      <a:pt x="2403" y="1327"/>
                    </a:lnTo>
                    <a:lnTo>
                      <a:pt x="2301" y="1451"/>
                    </a:lnTo>
                    <a:lnTo>
                      <a:pt x="2211" y="1576"/>
                    </a:lnTo>
                    <a:lnTo>
                      <a:pt x="2120" y="1712"/>
                    </a:lnTo>
                    <a:lnTo>
                      <a:pt x="2041" y="1848"/>
                    </a:lnTo>
                    <a:lnTo>
                      <a:pt x="1961" y="1984"/>
                    </a:lnTo>
                    <a:lnTo>
                      <a:pt x="1961" y="1984"/>
                    </a:lnTo>
                    <a:lnTo>
                      <a:pt x="1882" y="2166"/>
                    </a:lnTo>
                    <a:lnTo>
                      <a:pt x="1791" y="2336"/>
                    </a:lnTo>
                    <a:lnTo>
                      <a:pt x="1746" y="2415"/>
                    </a:lnTo>
                    <a:lnTo>
                      <a:pt x="1678" y="2494"/>
                    </a:lnTo>
                    <a:lnTo>
                      <a:pt x="1621" y="2562"/>
                    </a:lnTo>
                    <a:lnTo>
                      <a:pt x="1542" y="2619"/>
                    </a:lnTo>
                    <a:lnTo>
                      <a:pt x="1542" y="2619"/>
                    </a:lnTo>
                    <a:lnTo>
                      <a:pt x="1485" y="2653"/>
                    </a:lnTo>
                    <a:lnTo>
                      <a:pt x="1417" y="2676"/>
                    </a:lnTo>
                    <a:lnTo>
                      <a:pt x="1349" y="2698"/>
                    </a:lnTo>
                    <a:lnTo>
                      <a:pt x="1281" y="2721"/>
                    </a:lnTo>
                    <a:lnTo>
                      <a:pt x="1145" y="2721"/>
                    </a:lnTo>
                    <a:lnTo>
                      <a:pt x="1009" y="2710"/>
                    </a:lnTo>
                    <a:lnTo>
                      <a:pt x="862" y="2676"/>
                    </a:lnTo>
                    <a:lnTo>
                      <a:pt x="726" y="2630"/>
                    </a:lnTo>
                    <a:lnTo>
                      <a:pt x="601" y="2574"/>
                    </a:lnTo>
                    <a:lnTo>
                      <a:pt x="465" y="2494"/>
                    </a:lnTo>
                    <a:lnTo>
                      <a:pt x="465" y="2494"/>
                    </a:lnTo>
                    <a:lnTo>
                      <a:pt x="374" y="2426"/>
                    </a:lnTo>
                    <a:lnTo>
                      <a:pt x="284" y="2358"/>
                    </a:lnTo>
                    <a:lnTo>
                      <a:pt x="204" y="2279"/>
                    </a:lnTo>
                    <a:lnTo>
                      <a:pt x="125" y="2188"/>
                    </a:lnTo>
                    <a:lnTo>
                      <a:pt x="125" y="2188"/>
                    </a:lnTo>
                    <a:lnTo>
                      <a:pt x="79" y="2086"/>
                    </a:lnTo>
                    <a:lnTo>
                      <a:pt x="34" y="1984"/>
                    </a:lnTo>
                    <a:lnTo>
                      <a:pt x="11" y="1882"/>
                    </a:lnTo>
                    <a:lnTo>
                      <a:pt x="0" y="1769"/>
                    </a:lnTo>
                    <a:lnTo>
                      <a:pt x="0" y="1644"/>
                    </a:lnTo>
                    <a:lnTo>
                      <a:pt x="0" y="1531"/>
                    </a:lnTo>
                    <a:lnTo>
                      <a:pt x="23" y="1417"/>
                    </a:lnTo>
                    <a:lnTo>
                      <a:pt x="45" y="1304"/>
                    </a:lnTo>
                    <a:lnTo>
                      <a:pt x="45" y="1304"/>
                    </a:lnTo>
                    <a:lnTo>
                      <a:pt x="113" y="1066"/>
                    </a:lnTo>
                    <a:lnTo>
                      <a:pt x="147" y="941"/>
                    </a:lnTo>
                    <a:lnTo>
                      <a:pt x="204" y="828"/>
                    </a:lnTo>
                    <a:lnTo>
                      <a:pt x="261" y="715"/>
                    </a:lnTo>
                    <a:lnTo>
                      <a:pt x="329" y="613"/>
                    </a:lnTo>
                    <a:lnTo>
                      <a:pt x="397" y="511"/>
                    </a:lnTo>
                    <a:lnTo>
                      <a:pt x="488" y="420"/>
                    </a:lnTo>
                    <a:lnTo>
                      <a:pt x="488" y="420"/>
                    </a:lnTo>
                    <a:lnTo>
                      <a:pt x="578" y="341"/>
                    </a:lnTo>
                    <a:lnTo>
                      <a:pt x="692" y="261"/>
                    </a:lnTo>
                    <a:lnTo>
                      <a:pt x="805" y="193"/>
                    </a:lnTo>
                    <a:lnTo>
                      <a:pt x="930" y="148"/>
                    </a:lnTo>
                    <a:lnTo>
                      <a:pt x="1054" y="102"/>
                    </a:lnTo>
                    <a:lnTo>
                      <a:pt x="1179" y="57"/>
                    </a:lnTo>
                    <a:lnTo>
                      <a:pt x="1304" y="34"/>
                    </a:lnTo>
                    <a:lnTo>
                      <a:pt x="1440" y="23"/>
                    </a:lnTo>
                    <a:lnTo>
                      <a:pt x="1440" y="23"/>
                    </a:lnTo>
                    <a:lnTo>
                      <a:pt x="1701" y="0"/>
                    </a:lnTo>
                    <a:lnTo>
                      <a:pt x="1973" y="12"/>
                    </a:lnTo>
                    <a:lnTo>
                      <a:pt x="2233" y="34"/>
                    </a:lnTo>
                    <a:lnTo>
                      <a:pt x="2494" y="68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5" name="Google Shape;1045;p29"/>
              <p:cNvSpPr/>
              <p:nvPr/>
            </p:nvSpPr>
            <p:spPr>
              <a:xfrm>
                <a:off x="5216375" y="-676800"/>
                <a:ext cx="174025" cy="123300"/>
              </a:xfrm>
              <a:custGeom>
                <a:avLst/>
                <a:gdLst/>
                <a:ahLst/>
                <a:cxnLst/>
                <a:rect l="l" t="t" r="r" b="b"/>
                <a:pathLst>
                  <a:path w="6961" h="4932" extrusionOk="0">
                    <a:moveTo>
                      <a:pt x="2290" y="1"/>
                    </a:moveTo>
                    <a:lnTo>
                      <a:pt x="2097" y="12"/>
                    </a:lnTo>
                    <a:lnTo>
                      <a:pt x="1905" y="35"/>
                    </a:lnTo>
                    <a:lnTo>
                      <a:pt x="1723" y="80"/>
                    </a:lnTo>
                    <a:lnTo>
                      <a:pt x="1542" y="125"/>
                    </a:lnTo>
                    <a:lnTo>
                      <a:pt x="1360" y="193"/>
                    </a:lnTo>
                    <a:lnTo>
                      <a:pt x="1179" y="273"/>
                    </a:lnTo>
                    <a:lnTo>
                      <a:pt x="1009" y="363"/>
                    </a:lnTo>
                    <a:lnTo>
                      <a:pt x="839" y="465"/>
                    </a:lnTo>
                    <a:lnTo>
                      <a:pt x="669" y="590"/>
                    </a:lnTo>
                    <a:lnTo>
                      <a:pt x="510" y="726"/>
                    </a:lnTo>
                    <a:lnTo>
                      <a:pt x="408" y="828"/>
                    </a:lnTo>
                    <a:lnTo>
                      <a:pt x="318" y="930"/>
                    </a:lnTo>
                    <a:lnTo>
                      <a:pt x="238" y="1043"/>
                    </a:lnTo>
                    <a:lnTo>
                      <a:pt x="170" y="1168"/>
                    </a:lnTo>
                    <a:lnTo>
                      <a:pt x="113" y="1293"/>
                    </a:lnTo>
                    <a:lnTo>
                      <a:pt x="68" y="1418"/>
                    </a:lnTo>
                    <a:lnTo>
                      <a:pt x="34" y="1542"/>
                    </a:lnTo>
                    <a:lnTo>
                      <a:pt x="11" y="1678"/>
                    </a:lnTo>
                    <a:lnTo>
                      <a:pt x="0" y="1814"/>
                    </a:lnTo>
                    <a:lnTo>
                      <a:pt x="11" y="1950"/>
                    </a:lnTo>
                    <a:lnTo>
                      <a:pt x="23" y="2075"/>
                    </a:lnTo>
                    <a:lnTo>
                      <a:pt x="57" y="2211"/>
                    </a:lnTo>
                    <a:lnTo>
                      <a:pt x="102" y="2336"/>
                    </a:lnTo>
                    <a:lnTo>
                      <a:pt x="159" y="2461"/>
                    </a:lnTo>
                    <a:lnTo>
                      <a:pt x="227" y="2574"/>
                    </a:lnTo>
                    <a:lnTo>
                      <a:pt x="318" y="2687"/>
                    </a:lnTo>
                    <a:lnTo>
                      <a:pt x="420" y="2801"/>
                    </a:lnTo>
                    <a:lnTo>
                      <a:pt x="533" y="2891"/>
                    </a:lnTo>
                    <a:lnTo>
                      <a:pt x="646" y="2982"/>
                    </a:lnTo>
                    <a:lnTo>
                      <a:pt x="771" y="3061"/>
                    </a:lnTo>
                    <a:lnTo>
                      <a:pt x="907" y="3141"/>
                    </a:lnTo>
                    <a:lnTo>
                      <a:pt x="1032" y="3209"/>
                    </a:lnTo>
                    <a:lnTo>
                      <a:pt x="1168" y="3265"/>
                    </a:lnTo>
                    <a:lnTo>
                      <a:pt x="1315" y="3311"/>
                    </a:lnTo>
                    <a:lnTo>
                      <a:pt x="1598" y="3401"/>
                    </a:lnTo>
                    <a:lnTo>
                      <a:pt x="1893" y="3481"/>
                    </a:lnTo>
                    <a:lnTo>
                      <a:pt x="2471" y="3605"/>
                    </a:lnTo>
                    <a:lnTo>
                      <a:pt x="3707" y="3866"/>
                    </a:lnTo>
                    <a:lnTo>
                      <a:pt x="4024" y="3934"/>
                    </a:lnTo>
                    <a:lnTo>
                      <a:pt x="4331" y="4014"/>
                    </a:lnTo>
                    <a:lnTo>
                      <a:pt x="4637" y="4093"/>
                    </a:lnTo>
                    <a:lnTo>
                      <a:pt x="4931" y="4195"/>
                    </a:lnTo>
                    <a:lnTo>
                      <a:pt x="5181" y="4274"/>
                    </a:lnTo>
                    <a:lnTo>
                      <a:pt x="5430" y="4342"/>
                    </a:lnTo>
                    <a:lnTo>
                      <a:pt x="5929" y="4478"/>
                    </a:lnTo>
                    <a:lnTo>
                      <a:pt x="6190" y="4558"/>
                    </a:lnTo>
                    <a:lnTo>
                      <a:pt x="6439" y="4660"/>
                    </a:lnTo>
                    <a:lnTo>
                      <a:pt x="6688" y="4784"/>
                    </a:lnTo>
                    <a:lnTo>
                      <a:pt x="6949" y="4932"/>
                    </a:lnTo>
                    <a:lnTo>
                      <a:pt x="6961" y="4750"/>
                    </a:lnTo>
                    <a:lnTo>
                      <a:pt x="6961" y="4558"/>
                    </a:lnTo>
                    <a:lnTo>
                      <a:pt x="6949" y="4354"/>
                    </a:lnTo>
                    <a:lnTo>
                      <a:pt x="6927" y="4161"/>
                    </a:lnTo>
                    <a:lnTo>
                      <a:pt x="6904" y="3946"/>
                    </a:lnTo>
                    <a:lnTo>
                      <a:pt x="6858" y="3742"/>
                    </a:lnTo>
                    <a:lnTo>
                      <a:pt x="6813" y="3537"/>
                    </a:lnTo>
                    <a:lnTo>
                      <a:pt x="6745" y="3322"/>
                    </a:lnTo>
                    <a:lnTo>
                      <a:pt x="6677" y="3118"/>
                    </a:lnTo>
                    <a:lnTo>
                      <a:pt x="6609" y="2914"/>
                    </a:lnTo>
                    <a:lnTo>
                      <a:pt x="6518" y="2721"/>
                    </a:lnTo>
                    <a:lnTo>
                      <a:pt x="6428" y="2529"/>
                    </a:lnTo>
                    <a:lnTo>
                      <a:pt x="6337" y="2347"/>
                    </a:lnTo>
                    <a:lnTo>
                      <a:pt x="6235" y="2177"/>
                    </a:lnTo>
                    <a:lnTo>
                      <a:pt x="6122" y="2007"/>
                    </a:lnTo>
                    <a:lnTo>
                      <a:pt x="6008" y="1860"/>
                    </a:lnTo>
                    <a:lnTo>
                      <a:pt x="5895" y="1724"/>
                    </a:lnTo>
                    <a:lnTo>
                      <a:pt x="5770" y="1576"/>
                    </a:lnTo>
                    <a:lnTo>
                      <a:pt x="5634" y="1452"/>
                    </a:lnTo>
                    <a:lnTo>
                      <a:pt x="5498" y="1316"/>
                    </a:lnTo>
                    <a:lnTo>
                      <a:pt x="5351" y="1191"/>
                    </a:lnTo>
                    <a:lnTo>
                      <a:pt x="5203" y="1066"/>
                    </a:lnTo>
                    <a:lnTo>
                      <a:pt x="5045" y="941"/>
                    </a:lnTo>
                    <a:lnTo>
                      <a:pt x="4875" y="828"/>
                    </a:lnTo>
                    <a:lnTo>
                      <a:pt x="4716" y="726"/>
                    </a:lnTo>
                    <a:lnTo>
                      <a:pt x="4535" y="624"/>
                    </a:lnTo>
                    <a:lnTo>
                      <a:pt x="4365" y="522"/>
                    </a:lnTo>
                    <a:lnTo>
                      <a:pt x="4183" y="431"/>
                    </a:lnTo>
                    <a:lnTo>
                      <a:pt x="4002" y="352"/>
                    </a:lnTo>
                    <a:lnTo>
                      <a:pt x="3809" y="273"/>
                    </a:lnTo>
                    <a:lnTo>
                      <a:pt x="3628" y="205"/>
                    </a:lnTo>
                    <a:lnTo>
                      <a:pt x="3435" y="148"/>
                    </a:lnTo>
                    <a:lnTo>
                      <a:pt x="3242" y="103"/>
                    </a:lnTo>
                    <a:lnTo>
                      <a:pt x="3050" y="57"/>
                    </a:lnTo>
                    <a:lnTo>
                      <a:pt x="2857" y="23"/>
                    </a:lnTo>
                    <a:lnTo>
                      <a:pt x="2675" y="12"/>
                    </a:lnTo>
                    <a:lnTo>
                      <a:pt x="2483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6" name="Google Shape;1046;p29"/>
              <p:cNvSpPr/>
              <p:nvPr/>
            </p:nvSpPr>
            <p:spPr>
              <a:xfrm>
                <a:off x="5216375" y="-676800"/>
                <a:ext cx="174025" cy="123300"/>
              </a:xfrm>
              <a:custGeom>
                <a:avLst/>
                <a:gdLst/>
                <a:ahLst/>
                <a:cxnLst/>
                <a:rect l="l" t="t" r="r" b="b"/>
                <a:pathLst>
                  <a:path w="6961" h="4932" fill="none" extrusionOk="0">
                    <a:moveTo>
                      <a:pt x="6949" y="4932"/>
                    </a:moveTo>
                    <a:lnTo>
                      <a:pt x="6949" y="4932"/>
                    </a:lnTo>
                    <a:lnTo>
                      <a:pt x="6688" y="4784"/>
                    </a:lnTo>
                    <a:lnTo>
                      <a:pt x="6439" y="4660"/>
                    </a:lnTo>
                    <a:lnTo>
                      <a:pt x="6190" y="4558"/>
                    </a:lnTo>
                    <a:lnTo>
                      <a:pt x="5929" y="4478"/>
                    </a:lnTo>
                    <a:lnTo>
                      <a:pt x="5430" y="4342"/>
                    </a:lnTo>
                    <a:lnTo>
                      <a:pt x="5181" y="4274"/>
                    </a:lnTo>
                    <a:lnTo>
                      <a:pt x="4931" y="4195"/>
                    </a:lnTo>
                    <a:lnTo>
                      <a:pt x="4931" y="4195"/>
                    </a:lnTo>
                    <a:lnTo>
                      <a:pt x="4637" y="4093"/>
                    </a:lnTo>
                    <a:lnTo>
                      <a:pt x="4331" y="4014"/>
                    </a:lnTo>
                    <a:lnTo>
                      <a:pt x="4024" y="3934"/>
                    </a:lnTo>
                    <a:lnTo>
                      <a:pt x="3707" y="3866"/>
                    </a:lnTo>
                    <a:lnTo>
                      <a:pt x="2471" y="3605"/>
                    </a:lnTo>
                    <a:lnTo>
                      <a:pt x="2471" y="3605"/>
                    </a:lnTo>
                    <a:lnTo>
                      <a:pt x="1893" y="3481"/>
                    </a:lnTo>
                    <a:lnTo>
                      <a:pt x="1598" y="3401"/>
                    </a:lnTo>
                    <a:lnTo>
                      <a:pt x="1315" y="3311"/>
                    </a:lnTo>
                    <a:lnTo>
                      <a:pt x="1168" y="3265"/>
                    </a:lnTo>
                    <a:lnTo>
                      <a:pt x="1032" y="3209"/>
                    </a:lnTo>
                    <a:lnTo>
                      <a:pt x="907" y="3141"/>
                    </a:lnTo>
                    <a:lnTo>
                      <a:pt x="771" y="3061"/>
                    </a:lnTo>
                    <a:lnTo>
                      <a:pt x="646" y="2982"/>
                    </a:lnTo>
                    <a:lnTo>
                      <a:pt x="533" y="2891"/>
                    </a:lnTo>
                    <a:lnTo>
                      <a:pt x="420" y="2801"/>
                    </a:lnTo>
                    <a:lnTo>
                      <a:pt x="318" y="2687"/>
                    </a:lnTo>
                    <a:lnTo>
                      <a:pt x="318" y="2687"/>
                    </a:lnTo>
                    <a:lnTo>
                      <a:pt x="227" y="2574"/>
                    </a:lnTo>
                    <a:lnTo>
                      <a:pt x="159" y="2461"/>
                    </a:lnTo>
                    <a:lnTo>
                      <a:pt x="102" y="2336"/>
                    </a:lnTo>
                    <a:lnTo>
                      <a:pt x="57" y="2211"/>
                    </a:lnTo>
                    <a:lnTo>
                      <a:pt x="23" y="2075"/>
                    </a:lnTo>
                    <a:lnTo>
                      <a:pt x="11" y="1950"/>
                    </a:lnTo>
                    <a:lnTo>
                      <a:pt x="0" y="1814"/>
                    </a:lnTo>
                    <a:lnTo>
                      <a:pt x="11" y="1678"/>
                    </a:lnTo>
                    <a:lnTo>
                      <a:pt x="34" y="1542"/>
                    </a:lnTo>
                    <a:lnTo>
                      <a:pt x="68" y="1418"/>
                    </a:lnTo>
                    <a:lnTo>
                      <a:pt x="113" y="1293"/>
                    </a:lnTo>
                    <a:lnTo>
                      <a:pt x="170" y="1168"/>
                    </a:lnTo>
                    <a:lnTo>
                      <a:pt x="238" y="1043"/>
                    </a:lnTo>
                    <a:lnTo>
                      <a:pt x="318" y="930"/>
                    </a:lnTo>
                    <a:lnTo>
                      <a:pt x="408" y="828"/>
                    </a:lnTo>
                    <a:lnTo>
                      <a:pt x="510" y="726"/>
                    </a:lnTo>
                    <a:lnTo>
                      <a:pt x="510" y="726"/>
                    </a:lnTo>
                    <a:lnTo>
                      <a:pt x="669" y="590"/>
                    </a:lnTo>
                    <a:lnTo>
                      <a:pt x="839" y="465"/>
                    </a:lnTo>
                    <a:lnTo>
                      <a:pt x="1009" y="363"/>
                    </a:lnTo>
                    <a:lnTo>
                      <a:pt x="1179" y="273"/>
                    </a:lnTo>
                    <a:lnTo>
                      <a:pt x="1360" y="193"/>
                    </a:lnTo>
                    <a:lnTo>
                      <a:pt x="1542" y="125"/>
                    </a:lnTo>
                    <a:lnTo>
                      <a:pt x="1723" y="80"/>
                    </a:lnTo>
                    <a:lnTo>
                      <a:pt x="1905" y="35"/>
                    </a:lnTo>
                    <a:lnTo>
                      <a:pt x="2097" y="12"/>
                    </a:lnTo>
                    <a:lnTo>
                      <a:pt x="2290" y="1"/>
                    </a:lnTo>
                    <a:lnTo>
                      <a:pt x="2483" y="1"/>
                    </a:lnTo>
                    <a:lnTo>
                      <a:pt x="2675" y="12"/>
                    </a:lnTo>
                    <a:lnTo>
                      <a:pt x="2857" y="23"/>
                    </a:lnTo>
                    <a:lnTo>
                      <a:pt x="3050" y="57"/>
                    </a:lnTo>
                    <a:lnTo>
                      <a:pt x="3242" y="103"/>
                    </a:lnTo>
                    <a:lnTo>
                      <a:pt x="3435" y="148"/>
                    </a:lnTo>
                    <a:lnTo>
                      <a:pt x="3628" y="205"/>
                    </a:lnTo>
                    <a:lnTo>
                      <a:pt x="3809" y="273"/>
                    </a:lnTo>
                    <a:lnTo>
                      <a:pt x="4002" y="352"/>
                    </a:lnTo>
                    <a:lnTo>
                      <a:pt x="4183" y="431"/>
                    </a:lnTo>
                    <a:lnTo>
                      <a:pt x="4365" y="522"/>
                    </a:lnTo>
                    <a:lnTo>
                      <a:pt x="4535" y="624"/>
                    </a:lnTo>
                    <a:lnTo>
                      <a:pt x="4716" y="726"/>
                    </a:lnTo>
                    <a:lnTo>
                      <a:pt x="4875" y="828"/>
                    </a:lnTo>
                    <a:lnTo>
                      <a:pt x="5045" y="941"/>
                    </a:lnTo>
                    <a:lnTo>
                      <a:pt x="5203" y="1066"/>
                    </a:lnTo>
                    <a:lnTo>
                      <a:pt x="5351" y="1191"/>
                    </a:lnTo>
                    <a:lnTo>
                      <a:pt x="5498" y="1316"/>
                    </a:lnTo>
                    <a:lnTo>
                      <a:pt x="5634" y="1452"/>
                    </a:lnTo>
                    <a:lnTo>
                      <a:pt x="5770" y="1576"/>
                    </a:lnTo>
                    <a:lnTo>
                      <a:pt x="5895" y="1724"/>
                    </a:lnTo>
                    <a:lnTo>
                      <a:pt x="6008" y="1860"/>
                    </a:lnTo>
                    <a:lnTo>
                      <a:pt x="6008" y="1860"/>
                    </a:lnTo>
                    <a:lnTo>
                      <a:pt x="6122" y="2007"/>
                    </a:lnTo>
                    <a:lnTo>
                      <a:pt x="6235" y="2177"/>
                    </a:lnTo>
                    <a:lnTo>
                      <a:pt x="6337" y="2347"/>
                    </a:lnTo>
                    <a:lnTo>
                      <a:pt x="6428" y="2529"/>
                    </a:lnTo>
                    <a:lnTo>
                      <a:pt x="6518" y="2721"/>
                    </a:lnTo>
                    <a:lnTo>
                      <a:pt x="6609" y="2914"/>
                    </a:lnTo>
                    <a:lnTo>
                      <a:pt x="6677" y="3118"/>
                    </a:lnTo>
                    <a:lnTo>
                      <a:pt x="6745" y="3322"/>
                    </a:lnTo>
                    <a:lnTo>
                      <a:pt x="6813" y="3537"/>
                    </a:lnTo>
                    <a:lnTo>
                      <a:pt x="6858" y="3742"/>
                    </a:lnTo>
                    <a:lnTo>
                      <a:pt x="6904" y="3946"/>
                    </a:lnTo>
                    <a:lnTo>
                      <a:pt x="6927" y="4161"/>
                    </a:lnTo>
                    <a:lnTo>
                      <a:pt x="6949" y="4354"/>
                    </a:lnTo>
                    <a:lnTo>
                      <a:pt x="6961" y="4558"/>
                    </a:lnTo>
                    <a:lnTo>
                      <a:pt x="6961" y="4750"/>
                    </a:lnTo>
                    <a:lnTo>
                      <a:pt x="6949" y="4932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7" name="Google Shape;1047;p29"/>
              <p:cNvSpPr/>
              <p:nvPr/>
            </p:nvSpPr>
            <p:spPr>
              <a:xfrm>
                <a:off x="5242450" y="-642225"/>
                <a:ext cx="159275" cy="192750"/>
              </a:xfrm>
              <a:custGeom>
                <a:avLst/>
                <a:gdLst/>
                <a:ahLst/>
                <a:cxnLst/>
                <a:rect l="l" t="t" r="r" b="b"/>
                <a:pathLst>
                  <a:path w="6371" h="7710" extrusionOk="0">
                    <a:moveTo>
                      <a:pt x="0" y="1"/>
                    </a:moveTo>
                    <a:lnTo>
                      <a:pt x="0" y="35"/>
                    </a:lnTo>
                    <a:lnTo>
                      <a:pt x="306" y="46"/>
                    </a:lnTo>
                    <a:lnTo>
                      <a:pt x="658" y="80"/>
                    </a:lnTo>
                    <a:lnTo>
                      <a:pt x="1054" y="148"/>
                    </a:lnTo>
                    <a:lnTo>
                      <a:pt x="1474" y="250"/>
                    </a:lnTo>
                    <a:lnTo>
                      <a:pt x="1927" y="386"/>
                    </a:lnTo>
                    <a:lnTo>
                      <a:pt x="2154" y="454"/>
                    </a:lnTo>
                    <a:lnTo>
                      <a:pt x="2392" y="545"/>
                    </a:lnTo>
                    <a:lnTo>
                      <a:pt x="2619" y="635"/>
                    </a:lnTo>
                    <a:lnTo>
                      <a:pt x="2857" y="737"/>
                    </a:lnTo>
                    <a:lnTo>
                      <a:pt x="3095" y="839"/>
                    </a:lnTo>
                    <a:lnTo>
                      <a:pt x="3322" y="964"/>
                    </a:lnTo>
                    <a:lnTo>
                      <a:pt x="3560" y="1089"/>
                    </a:lnTo>
                    <a:lnTo>
                      <a:pt x="3786" y="1225"/>
                    </a:lnTo>
                    <a:lnTo>
                      <a:pt x="4002" y="1372"/>
                    </a:lnTo>
                    <a:lnTo>
                      <a:pt x="4217" y="1531"/>
                    </a:lnTo>
                    <a:lnTo>
                      <a:pt x="4432" y="1690"/>
                    </a:lnTo>
                    <a:lnTo>
                      <a:pt x="4637" y="1860"/>
                    </a:lnTo>
                    <a:lnTo>
                      <a:pt x="4829" y="2041"/>
                    </a:lnTo>
                    <a:lnTo>
                      <a:pt x="5011" y="2234"/>
                    </a:lnTo>
                    <a:lnTo>
                      <a:pt x="5181" y="2438"/>
                    </a:lnTo>
                    <a:lnTo>
                      <a:pt x="5351" y="2653"/>
                    </a:lnTo>
                    <a:lnTo>
                      <a:pt x="5498" y="2880"/>
                    </a:lnTo>
                    <a:lnTo>
                      <a:pt x="5634" y="3107"/>
                    </a:lnTo>
                    <a:lnTo>
                      <a:pt x="5747" y="3356"/>
                    </a:lnTo>
                    <a:lnTo>
                      <a:pt x="5861" y="3606"/>
                    </a:lnTo>
                    <a:lnTo>
                      <a:pt x="5940" y="3878"/>
                    </a:lnTo>
                    <a:lnTo>
                      <a:pt x="6020" y="4150"/>
                    </a:lnTo>
                    <a:lnTo>
                      <a:pt x="6099" y="4558"/>
                    </a:lnTo>
                    <a:lnTo>
                      <a:pt x="6167" y="4955"/>
                    </a:lnTo>
                    <a:lnTo>
                      <a:pt x="6224" y="5363"/>
                    </a:lnTo>
                    <a:lnTo>
                      <a:pt x="6269" y="5771"/>
                    </a:lnTo>
                    <a:lnTo>
                      <a:pt x="6303" y="6190"/>
                    </a:lnTo>
                    <a:lnTo>
                      <a:pt x="6326" y="6598"/>
                    </a:lnTo>
                    <a:lnTo>
                      <a:pt x="6337" y="7006"/>
                    </a:lnTo>
                    <a:lnTo>
                      <a:pt x="6337" y="7414"/>
                    </a:lnTo>
                    <a:lnTo>
                      <a:pt x="6337" y="7709"/>
                    </a:lnTo>
                    <a:lnTo>
                      <a:pt x="6371" y="7709"/>
                    </a:lnTo>
                    <a:lnTo>
                      <a:pt x="6371" y="7414"/>
                    </a:lnTo>
                    <a:lnTo>
                      <a:pt x="6371" y="7006"/>
                    </a:lnTo>
                    <a:lnTo>
                      <a:pt x="6360" y="6598"/>
                    </a:lnTo>
                    <a:lnTo>
                      <a:pt x="6337" y="6179"/>
                    </a:lnTo>
                    <a:lnTo>
                      <a:pt x="6303" y="5771"/>
                    </a:lnTo>
                    <a:lnTo>
                      <a:pt x="6258" y="5363"/>
                    </a:lnTo>
                    <a:lnTo>
                      <a:pt x="6201" y="4955"/>
                    </a:lnTo>
                    <a:lnTo>
                      <a:pt x="6133" y="4546"/>
                    </a:lnTo>
                    <a:lnTo>
                      <a:pt x="6054" y="4150"/>
                    </a:lnTo>
                    <a:lnTo>
                      <a:pt x="5974" y="3866"/>
                    </a:lnTo>
                    <a:lnTo>
                      <a:pt x="5895" y="3594"/>
                    </a:lnTo>
                    <a:lnTo>
                      <a:pt x="5781" y="3345"/>
                    </a:lnTo>
                    <a:lnTo>
                      <a:pt x="5657" y="3095"/>
                    </a:lnTo>
                    <a:lnTo>
                      <a:pt x="5521" y="2857"/>
                    </a:lnTo>
                    <a:lnTo>
                      <a:pt x="5373" y="2631"/>
                    </a:lnTo>
                    <a:lnTo>
                      <a:pt x="5215" y="2415"/>
                    </a:lnTo>
                    <a:lnTo>
                      <a:pt x="5033" y="2211"/>
                    </a:lnTo>
                    <a:lnTo>
                      <a:pt x="4852" y="2018"/>
                    </a:lnTo>
                    <a:lnTo>
                      <a:pt x="4659" y="1837"/>
                    </a:lnTo>
                    <a:lnTo>
                      <a:pt x="4455" y="1667"/>
                    </a:lnTo>
                    <a:lnTo>
                      <a:pt x="4240" y="1497"/>
                    </a:lnTo>
                    <a:lnTo>
                      <a:pt x="4024" y="1338"/>
                    </a:lnTo>
                    <a:lnTo>
                      <a:pt x="3798" y="1202"/>
                    </a:lnTo>
                    <a:lnTo>
                      <a:pt x="3571" y="1066"/>
                    </a:lnTo>
                    <a:lnTo>
                      <a:pt x="3344" y="930"/>
                    </a:lnTo>
                    <a:lnTo>
                      <a:pt x="3106" y="817"/>
                    </a:lnTo>
                    <a:lnTo>
                      <a:pt x="2868" y="703"/>
                    </a:lnTo>
                    <a:lnTo>
                      <a:pt x="2641" y="601"/>
                    </a:lnTo>
                    <a:lnTo>
                      <a:pt x="2403" y="511"/>
                    </a:lnTo>
                    <a:lnTo>
                      <a:pt x="2165" y="420"/>
                    </a:lnTo>
                    <a:lnTo>
                      <a:pt x="1939" y="352"/>
                    </a:lnTo>
                    <a:lnTo>
                      <a:pt x="1485" y="216"/>
                    </a:lnTo>
                    <a:lnTo>
                      <a:pt x="1054" y="125"/>
                    </a:lnTo>
                    <a:lnTo>
                      <a:pt x="669" y="46"/>
                    </a:lnTo>
                    <a:lnTo>
                      <a:pt x="306" y="1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" name="Google Shape;1048;p29"/>
              <p:cNvSpPr/>
              <p:nvPr/>
            </p:nvSpPr>
            <p:spPr>
              <a:xfrm>
                <a:off x="5439125" y="-808575"/>
                <a:ext cx="106575" cy="198125"/>
              </a:xfrm>
              <a:custGeom>
                <a:avLst/>
                <a:gdLst/>
                <a:ahLst/>
                <a:cxnLst/>
                <a:rect l="l" t="t" r="r" b="b"/>
                <a:pathLst>
                  <a:path w="4263" h="7925" extrusionOk="0">
                    <a:moveTo>
                      <a:pt x="2664" y="0"/>
                    </a:moveTo>
                    <a:lnTo>
                      <a:pt x="2494" y="23"/>
                    </a:lnTo>
                    <a:lnTo>
                      <a:pt x="2336" y="46"/>
                    </a:lnTo>
                    <a:lnTo>
                      <a:pt x="2166" y="102"/>
                    </a:lnTo>
                    <a:lnTo>
                      <a:pt x="2007" y="170"/>
                    </a:lnTo>
                    <a:lnTo>
                      <a:pt x="1848" y="250"/>
                    </a:lnTo>
                    <a:lnTo>
                      <a:pt x="1655" y="397"/>
                    </a:lnTo>
                    <a:lnTo>
                      <a:pt x="1463" y="544"/>
                    </a:lnTo>
                    <a:lnTo>
                      <a:pt x="1281" y="714"/>
                    </a:lnTo>
                    <a:lnTo>
                      <a:pt x="1123" y="884"/>
                    </a:lnTo>
                    <a:lnTo>
                      <a:pt x="964" y="1077"/>
                    </a:lnTo>
                    <a:lnTo>
                      <a:pt x="828" y="1281"/>
                    </a:lnTo>
                    <a:lnTo>
                      <a:pt x="703" y="1485"/>
                    </a:lnTo>
                    <a:lnTo>
                      <a:pt x="590" y="1701"/>
                    </a:lnTo>
                    <a:lnTo>
                      <a:pt x="488" y="1939"/>
                    </a:lnTo>
                    <a:lnTo>
                      <a:pt x="397" y="2165"/>
                    </a:lnTo>
                    <a:lnTo>
                      <a:pt x="306" y="2415"/>
                    </a:lnTo>
                    <a:lnTo>
                      <a:pt x="238" y="2664"/>
                    </a:lnTo>
                    <a:lnTo>
                      <a:pt x="182" y="2925"/>
                    </a:lnTo>
                    <a:lnTo>
                      <a:pt x="125" y="3186"/>
                    </a:lnTo>
                    <a:lnTo>
                      <a:pt x="80" y="3446"/>
                    </a:lnTo>
                    <a:lnTo>
                      <a:pt x="57" y="3719"/>
                    </a:lnTo>
                    <a:lnTo>
                      <a:pt x="23" y="3991"/>
                    </a:lnTo>
                    <a:lnTo>
                      <a:pt x="12" y="4263"/>
                    </a:lnTo>
                    <a:lnTo>
                      <a:pt x="0" y="4535"/>
                    </a:lnTo>
                    <a:lnTo>
                      <a:pt x="0" y="4807"/>
                    </a:lnTo>
                    <a:lnTo>
                      <a:pt x="12" y="5090"/>
                    </a:lnTo>
                    <a:lnTo>
                      <a:pt x="23" y="5362"/>
                    </a:lnTo>
                    <a:lnTo>
                      <a:pt x="68" y="5906"/>
                    </a:lnTo>
                    <a:lnTo>
                      <a:pt x="148" y="6439"/>
                    </a:lnTo>
                    <a:lnTo>
                      <a:pt x="238" y="6961"/>
                    </a:lnTo>
                    <a:lnTo>
                      <a:pt x="352" y="7459"/>
                    </a:lnTo>
                    <a:lnTo>
                      <a:pt x="488" y="7924"/>
                    </a:lnTo>
                    <a:lnTo>
                      <a:pt x="510" y="7856"/>
                    </a:lnTo>
                    <a:lnTo>
                      <a:pt x="544" y="7777"/>
                    </a:lnTo>
                    <a:lnTo>
                      <a:pt x="658" y="7573"/>
                    </a:lnTo>
                    <a:lnTo>
                      <a:pt x="817" y="7346"/>
                    </a:lnTo>
                    <a:lnTo>
                      <a:pt x="987" y="7097"/>
                    </a:lnTo>
                    <a:lnTo>
                      <a:pt x="1349" y="6643"/>
                    </a:lnTo>
                    <a:lnTo>
                      <a:pt x="1621" y="6337"/>
                    </a:lnTo>
                    <a:lnTo>
                      <a:pt x="2177" y="5736"/>
                    </a:lnTo>
                    <a:lnTo>
                      <a:pt x="2449" y="5442"/>
                    </a:lnTo>
                    <a:lnTo>
                      <a:pt x="2721" y="5136"/>
                    </a:lnTo>
                    <a:lnTo>
                      <a:pt x="2993" y="4818"/>
                    </a:lnTo>
                    <a:lnTo>
                      <a:pt x="3242" y="4489"/>
                    </a:lnTo>
                    <a:lnTo>
                      <a:pt x="3481" y="4149"/>
                    </a:lnTo>
                    <a:lnTo>
                      <a:pt x="3594" y="3968"/>
                    </a:lnTo>
                    <a:lnTo>
                      <a:pt x="3696" y="3787"/>
                    </a:lnTo>
                    <a:lnTo>
                      <a:pt x="3855" y="3480"/>
                    </a:lnTo>
                    <a:lnTo>
                      <a:pt x="3991" y="3152"/>
                    </a:lnTo>
                    <a:lnTo>
                      <a:pt x="4059" y="2982"/>
                    </a:lnTo>
                    <a:lnTo>
                      <a:pt x="4115" y="2812"/>
                    </a:lnTo>
                    <a:lnTo>
                      <a:pt x="4161" y="2642"/>
                    </a:lnTo>
                    <a:lnTo>
                      <a:pt x="4206" y="2472"/>
                    </a:lnTo>
                    <a:lnTo>
                      <a:pt x="4229" y="2290"/>
                    </a:lnTo>
                    <a:lnTo>
                      <a:pt x="4251" y="2109"/>
                    </a:lnTo>
                    <a:lnTo>
                      <a:pt x="4263" y="1939"/>
                    </a:lnTo>
                    <a:lnTo>
                      <a:pt x="4263" y="1757"/>
                    </a:lnTo>
                    <a:lnTo>
                      <a:pt x="4251" y="1576"/>
                    </a:lnTo>
                    <a:lnTo>
                      <a:pt x="4229" y="1406"/>
                    </a:lnTo>
                    <a:lnTo>
                      <a:pt x="4183" y="1225"/>
                    </a:lnTo>
                    <a:lnTo>
                      <a:pt x="4138" y="1054"/>
                    </a:lnTo>
                    <a:lnTo>
                      <a:pt x="4059" y="862"/>
                    </a:lnTo>
                    <a:lnTo>
                      <a:pt x="3968" y="692"/>
                    </a:lnTo>
                    <a:lnTo>
                      <a:pt x="3855" y="544"/>
                    </a:lnTo>
                    <a:lnTo>
                      <a:pt x="3741" y="408"/>
                    </a:lnTo>
                    <a:lnTo>
                      <a:pt x="3605" y="295"/>
                    </a:lnTo>
                    <a:lnTo>
                      <a:pt x="3458" y="204"/>
                    </a:lnTo>
                    <a:lnTo>
                      <a:pt x="3311" y="125"/>
                    </a:lnTo>
                    <a:lnTo>
                      <a:pt x="3152" y="68"/>
                    </a:lnTo>
                    <a:lnTo>
                      <a:pt x="2993" y="34"/>
                    </a:lnTo>
                    <a:lnTo>
                      <a:pt x="2834" y="12"/>
                    </a:lnTo>
                    <a:lnTo>
                      <a:pt x="266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9" name="Google Shape;1049;p29"/>
              <p:cNvSpPr/>
              <p:nvPr/>
            </p:nvSpPr>
            <p:spPr>
              <a:xfrm>
                <a:off x="5439125" y="-808575"/>
                <a:ext cx="106575" cy="198125"/>
              </a:xfrm>
              <a:custGeom>
                <a:avLst/>
                <a:gdLst/>
                <a:ahLst/>
                <a:cxnLst/>
                <a:rect l="l" t="t" r="r" b="b"/>
                <a:pathLst>
                  <a:path w="4263" h="7925" fill="none" extrusionOk="0">
                    <a:moveTo>
                      <a:pt x="488" y="7924"/>
                    </a:moveTo>
                    <a:lnTo>
                      <a:pt x="488" y="7924"/>
                    </a:lnTo>
                    <a:lnTo>
                      <a:pt x="352" y="7459"/>
                    </a:lnTo>
                    <a:lnTo>
                      <a:pt x="238" y="6961"/>
                    </a:lnTo>
                    <a:lnTo>
                      <a:pt x="148" y="6439"/>
                    </a:lnTo>
                    <a:lnTo>
                      <a:pt x="68" y="5906"/>
                    </a:lnTo>
                    <a:lnTo>
                      <a:pt x="23" y="5362"/>
                    </a:lnTo>
                    <a:lnTo>
                      <a:pt x="12" y="5090"/>
                    </a:lnTo>
                    <a:lnTo>
                      <a:pt x="0" y="4807"/>
                    </a:lnTo>
                    <a:lnTo>
                      <a:pt x="0" y="4535"/>
                    </a:lnTo>
                    <a:lnTo>
                      <a:pt x="12" y="4263"/>
                    </a:lnTo>
                    <a:lnTo>
                      <a:pt x="23" y="3991"/>
                    </a:lnTo>
                    <a:lnTo>
                      <a:pt x="57" y="3719"/>
                    </a:lnTo>
                    <a:lnTo>
                      <a:pt x="80" y="3446"/>
                    </a:lnTo>
                    <a:lnTo>
                      <a:pt x="125" y="3186"/>
                    </a:lnTo>
                    <a:lnTo>
                      <a:pt x="182" y="2925"/>
                    </a:lnTo>
                    <a:lnTo>
                      <a:pt x="238" y="2664"/>
                    </a:lnTo>
                    <a:lnTo>
                      <a:pt x="306" y="2415"/>
                    </a:lnTo>
                    <a:lnTo>
                      <a:pt x="397" y="2165"/>
                    </a:lnTo>
                    <a:lnTo>
                      <a:pt x="488" y="1939"/>
                    </a:lnTo>
                    <a:lnTo>
                      <a:pt x="590" y="1701"/>
                    </a:lnTo>
                    <a:lnTo>
                      <a:pt x="703" y="1485"/>
                    </a:lnTo>
                    <a:lnTo>
                      <a:pt x="828" y="1281"/>
                    </a:lnTo>
                    <a:lnTo>
                      <a:pt x="964" y="1077"/>
                    </a:lnTo>
                    <a:lnTo>
                      <a:pt x="1123" y="884"/>
                    </a:lnTo>
                    <a:lnTo>
                      <a:pt x="1281" y="714"/>
                    </a:lnTo>
                    <a:lnTo>
                      <a:pt x="1463" y="544"/>
                    </a:lnTo>
                    <a:lnTo>
                      <a:pt x="1655" y="397"/>
                    </a:lnTo>
                    <a:lnTo>
                      <a:pt x="1848" y="250"/>
                    </a:lnTo>
                    <a:lnTo>
                      <a:pt x="1848" y="250"/>
                    </a:lnTo>
                    <a:lnTo>
                      <a:pt x="2007" y="170"/>
                    </a:lnTo>
                    <a:lnTo>
                      <a:pt x="2166" y="102"/>
                    </a:lnTo>
                    <a:lnTo>
                      <a:pt x="2336" y="46"/>
                    </a:lnTo>
                    <a:lnTo>
                      <a:pt x="2494" y="23"/>
                    </a:lnTo>
                    <a:lnTo>
                      <a:pt x="2664" y="0"/>
                    </a:lnTo>
                    <a:lnTo>
                      <a:pt x="2834" y="12"/>
                    </a:lnTo>
                    <a:lnTo>
                      <a:pt x="2993" y="34"/>
                    </a:lnTo>
                    <a:lnTo>
                      <a:pt x="3152" y="68"/>
                    </a:lnTo>
                    <a:lnTo>
                      <a:pt x="3311" y="125"/>
                    </a:lnTo>
                    <a:lnTo>
                      <a:pt x="3458" y="204"/>
                    </a:lnTo>
                    <a:lnTo>
                      <a:pt x="3605" y="295"/>
                    </a:lnTo>
                    <a:lnTo>
                      <a:pt x="3741" y="408"/>
                    </a:lnTo>
                    <a:lnTo>
                      <a:pt x="3855" y="544"/>
                    </a:lnTo>
                    <a:lnTo>
                      <a:pt x="3968" y="692"/>
                    </a:lnTo>
                    <a:lnTo>
                      <a:pt x="4059" y="862"/>
                    </a:lnTo>
                    <a:lnTo>
                      <a:pt x="4138" y="1054"/>
                    </a:lnTo>
                    <a:lnTo>
                      <a:pt x="4138" y="1054"/>
                    </a:lnTo>
                    <a:lnTo>
                      <a:pt x="4183" y="1225"/>
                    </a:lnTo>
                    <a:lnTo>
                      <a:pt x="4229" y="1406"/>
                    </a:lnTo>
                    <a:lnTo>
                      <a:pt x="4251" y="1576"/>
                    </a:lnTo>
                    <a:lnTo>
                      <a:pt x="4263" y="1757"/>
                    </a:lnTo>
                    <a:lnTo>
                      <a:pt x="4263" y="1939"/>
                    </a:lnTo>
                    <a:lnTo>
                      <a:pt x="4251" y="2109"/>
                    </a:lnTo>
                    <a:lnTo>
                      <a:pt x="4229" y="2290"/>
                    </a:lnTo>
                    <a:lnTo>
                      <a:pt x="4206" y="2472"/>
                    </a:lnTo>
                    <a:lnTo>
                      <a:pt x="4161" y="2642"/>
                    </a:lnTo>
                    <a:lnTo>
                      <a:pt x="4115" y="2812"/>
                    </a:lnTo>
                    <a:lnTo>
                      <a:pt x="4059" y="2982"/>
                    </a:lnTo>
                    <a:lnTo>
                      <a:pt x="3991" y="3152"/>
                    </a:lnTo>
                    <a:lnTo>
                      <a:pt x="3855" y="3480"/>
                    </a:lnTo>
                    <a:lnTo>
                      <a:pt x="3696" y="3787"/>
                    </a:lnTo>
                    <a:lnTo>
                      <a:pt x="3696" y="3787"/>
                    </a:lnTo>
                    <a:lnTo>
                      <a:pt x="3594" y="3968"/>
                    </a:lnTo>
                    <a:lnTo>
                      <a:pt x="3481" y="4149"/>
                    </a:lnTo>
                    <a:lnTo>
                      <a:pt x="3242" y="4489"/>
                    </a:lnTo>
                    <a:lnTo>
                      <a:pt x="2993" y="4818"/>
                    </a:lnTo>
                    <a:lnTo>
                      <a:pt x="2721" y="5136"/>
                    </a:lnTo>
                    <a:lnTo>
                      <a:pt x="2449" y="5442"/>
                    </a:lnTo>
                    <a:lnTo>
                      <a:pt x="2177" y="5736"/>
                    </a:lnTo>
                    <a:lnTo>
                      <a:pt x="1621" y="6337"/>
                    </a:lnTo>
                    <a:lnTo>
                      <a:pt x="1621" y="6337"/>
                    </a:lnTo>
                    <a:lnTo>
                      <a:pt x="1349" y="6643"/>
                    </a:lnTo>
                    <a:lnTo>
                      <a:pt x="987" y="7097"/>
                    </a:lnTo>
                    <a:lnTo>
                      <a:pt x="817" y="7346"/>
                    </a:lnTo>
                    <a:lnTo>
                      <a:pt x="658" y="7573"/>
                    </a:lnTo>
                    <a:lnTo>
                      <a:pt x="544" y="7777"/>
                    </a:lnTo>
                    <a:lnTo>
                      <a:pt x="510" y="7856"/>
                    </a:lnTo>
                    <a:lnTo>
                      <a:pt x="488" y="7924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0" name="Google Shape;1050;p29"/>
              <p:cNvSpPr/>
              <p:nvPr/>
            </p:nvSpPr>
            <p:spPr>
              <a:xfrm>
                <a:off x="5445650" y="-779675"/>
                <a:ext cx="64625" cy="311500"/>
              </a:xfrm>
              <a:custGeom>
                <a:avLst/>
                <a:gdLst/>
                <a:ahLst/>
                <a:cxnLst/>
                <a:rect l="l" t="t" r="r" b="b"/>
                <a:pathLst>
                  <a:path w="2585" h="12460" extrusionOk="0">
                    <a:moveTo>
                      <a:pt x="2573" y="1"/>
                    </a:moveTo>
                    <a:lnTo>
                      <a:pt x="2505" y="57"/>
                    </a:lnTo>
                    <a:lnTo>
                      <a:pt x="2437" y="148"/>
                    </a:lnTo>
                    <a:lnTo>
                      <a:pt x="2358" y="250"/>
                    </a:lnTo>
                    <a:lnTo>
                      <a:pt x="2267" y="386"/>
                    </a:lnTo>
                    <a:lnTo>
                      <a:pt x="2120" y="658"/>
                    </a:lnTo>
                    <a:lnTo>
                      <a:pt x="1950" y="1009"/>
                    </a:lnTo>
                    <a:lnTo>
                      <a:pt x="1769" y="1418"/>
                    </a:lnTo>
                    <a:lnTo>
                      <a:pt x="1576" y="1894"/>
                    </a:lnTo>
                    <a:lnTo>
                      <a:pt x="1394" y="2426"/>
                    </a:lnTo>
                    <a:lnTo>
                      <a:pt x="1202" y="3005"/>
                    </a:lnTo>
                    <a:lnTo>
                      <a:pt x="1020" y="3651"/>
                    </a:lnTo>
                    <a:lnTo>
                      <a:pt x="839" y="4342"/>
                    </a:lnTo>
                    <a:lnTo>
                      <a:pt x="669" y="5079"/>
                    </a:lnTo>
                    <a:lnTo>
                      <a:pt x="510" y="5861"/>
                    </a:lnTo>
                    <a:lnTo>
                      <a:pt x="363" y="6689"/>
                    </a:lnTo>
                    <a:lnTo>
                      <a:pt x="238" y="7562"/>
                    </a:lnTo>
                    <a:lnTo>
                      <a:pt x="181" y="8004"/>
                    </a:lnTo>
                    <a:lnTo>
                      <a:pt x="136" y="8457"/>
                    </a:lnTo>
                    <a:lnTo>
                      <a:pt x="91" y="8922"/>
                    </a:lnTo>
                    <a:lnTo>
                      <a:pt x="57" y="9398"/>
                    </a:lnTo>
                    <a:lnTo>
                      <a:pt x="34" y="9874"/>
                    </a:lnTo>
                    <a:lnTo>
                      <a:pt x="11" y="10362"/>
                    </a:lnTo>
                    <a:lnTo>
                      <a:pt x="0" y="10861"/>
                    </a:lnTo>
                    <a:lnTo>
                      <a:pt x="0" y="11371"/>
                    </a:lnTo>
                    <a:lnTo>
                      <a:pt x="0" y="11915"/>
                    </a:lnTo>
                    <a:lnTo>
                      <a:pt x="11" y="12459"/>
                    </a:lnTo>
                    <a:lnTo>
                      <a:pt x="45" y="12459"/>
                    </a:lnTo>
                    <a:lnTo>
                      <a:pt x="34" y="11915"/>
                    </a:lnTo>
                    <a:lnTo>
                      <a:pt x="34" y="11371"/>
                    </a:lnTo>
                    <a:lnTo>
                      <a:pt x="34" y="10793"/>
                    </a:lnTo>
                    <a:lnTo>
                      <a:pt x="57" y="10226"/>
                    </a:lnTo>
                    <a:lnTo>
                      <a:pt x="79" y="9670"/>
                    </a:lnTo>
                    <a:lnTo>
                      <a:pt x="113" y="9126"/>
                    </a:lnTo>
                    <a:lnTo>
                      <a:pt x="159" y="8593"/>
                    </a:lnTo>
                    <a:lnTo>
                      <a:pt x="215" y="8072"/>
                    </a:lnTo>
                    <a:lnTo>
                      <a:pt x="272" y="7562"/>
                    </a:lnTo>
                    <a:lnTo>
                      <a:pt x="340" y="7063"/>
                    </a:lnTo>
                    <a:lnTo>
                      <a:pt x="420" y="6576"/>
                    </a:lnTo>
                    <a:lnTo>
                      <a:pt x="499" y="6099"/>
                    </a:lnTo>
                    <a:lnTo>
                      <a:pt x="578" y="5646"/>
                    </a:lnTo>
                    <a:lnTo>
                      <a:pt x="669" y="5193"/>
                    </a:lnTo>
                    <a:lnTo>
                      <a:pt x="771" y="4762"/>
                    </a:lnTo>
                    <a:lnTo>
                      <a:pt x="873" y="4354"/>
                    </a:lnTo>
                    <a:lnTo>
                      <a:pt x="1077" y="3560"/>
                    </a:lnTo>
                    <a:lnTo>
                      <a:pt x="1292" y="2846"/>
                    </a:lnTo>
                    <a:lnTo>
                      <a:pt x="1508" y="2200"/>
                    </a:lnTo>
                    <a:lnTo>
                      <a:pt x="1723" y="1622"/>
                    </a:lnTo>
                    <a:lnTo>
                      <a:pt x="1927" y="1134"/>
                    </a:lnTo>
                    <a:lnTo>
                      <a:pt x="2120" y="726"/>
                    </a:lnTo>
                    <a:lnTo>
                      <a:pt x="2301" y="397"/>
                    </a:lnTo>
                    <a:lnTo>
                      <a:pt x="2381" y="273"/>
                    </a:lnTo>
                    <a:lnTo>
                      <a:pt x="2460" y="171"/>
                    </a:lnTo>
                    <a:lnTo>
                      <a:pt x="2528" y="91"/>
                    </a:lnTo>
                    <a:lnTo>
                      <a:pt x="2585" y="35"/>
                    </a:lnTo>
                    <a:lnTo>
                      <a:pt x="2573" y="1"/>
                    </a:ln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1" name="Google Shape;1051;p29"/>
              <p:cNvSpPr/>
              <p:nvPr/>
            </p:nvSpPr>
            <p:spPr>
              <a:xfrm>
                <a:off x="5488725" y="-685025"/>
                <a:ext cx="143425" cy="125300"/>
              </a:xfrm>
              <a:custGeom>
                <a:avLst/>
                <a:gdLst/>
                <a:ahLst/>
                <a:cxnLst/>
                <a:rect l="l" t="t" r="r" b="b"/>
                <a:pathLst>
                  <a:path w="5737" h="5012" extrusionOk="0">
                    <a:moveTo>
                      <a:pt x="2483" y="1"/>
                    </a:moveTo>
                    <a:lnTo>
                      <a:pt x="2313" y="35"/>
                    </a:lnTo>
                    <a:lnTo>
                      <a:pt x="2165" y="69"/>
                    </a:lnTo>
                    <a:lnTo>
                      <a:pt x="2007" y="137"/>
                    </a:lnTo>
                    <a:lnTo>
                      <a:pt x="1859" y="216"/>
                    </a:lnTo>
                    <a:lnTo>
                      <a:pt x="1723" y="307"/>
                    </a:lnTo>
                    <a:lnTo>
                      <a:pt x="1587" y="420"/>
                    </a:lnTo>
                    <a:lnTo>
                      <a:pt x="1463" y="534"/>
                    </a:lnTo>
                    <a:lnTo>
                      <a:pt x="1338" y="670"/>
                    </a:lnTo>
                    <a:lnTo>
                      <a:pt x="1213" y="806"/>
                    </a:lnTo>
                    <a:lnTo>
                      <a:pt x="1111" y="953"/>
                    </a:lnTo>
                    <a:lnTo>
                      <a:pt x="998" y="1112"/>
                    </a:lnTo>
                    <a:lnTo>
                      <a:pt x="907" y="1282"/>
                    </a:lnTo>
                    <a:lnTo>
                      <a:pt x="805" y="1475"/>
                    </a:lnTo>
                    <a:lnTo>
                      <a:pt x="703" y="1667"/>
                    </a:lnTo>
                    <a:lnTo>
                      <a:pt x="612" y="1871"/>
                    </a:lnTo>
                    <a:lnTo>
                      <a:pt x="522" y="2087"/>
                    </a:lnTo>
                    <a:lnTo>
                      <a:pt x="442" y="2302"/>
                    </a:lnTo>
                    <a:lnTo>
                      <a:pt x="363" y="2529"/>
                    </a:lnTo>
                    <a:lnTo>
                      <a:pt x="295" y="2756"/>
                    </a:lnTo>
                    <a:lnTo>
                      <a:pt x="238" y="2994"/>
                    </a:lnTo>
                    <a:lnTo>
                      <a:pt x="182" y="3232"/>
                    </a:lnTo>
                    <a:lnTo>
                      <a:pt x="136" y="3470"/>
                    </a:lnTo>
                    <a:lnTo>
                      <a:pt x="91" y="3719"/>
                    </a:lnTo>
                    <a:lnTo>
                      <a:pt x="57" y="3980"/>
                    </a:lnTo>
                    <a:lnTo>
                      <a:pt x="34" y="4229"/>
                    </a:lnTo>
                    <a:lnTo>
                      <a:pt x="12" y="4490"/>
                    </a:lnTo>
                    <a:lnTo>
                      <a:pt x="0" y="4751"/>
                    </a:lnTo>
                    <a:lnTo>
                      <a:pt x="0" y="5011"/>
                    </a:lnTo>
                    <a:lnTo>
                      <a:pt x="91" y="4909"/>
                    </a:lnTo>
                    <a:lnTo>
                      <a:pt x="193" y="4807"/>
                    </a:lnTo>
                    <a:lnTo>
                      <a:pt x="397" y="4626"/>
                    </a:lnTo>
                    <a:lnTo>
                      <a:pt x="601" y="4479"/>
                    </a:lnTo>
                    <a:lnTo>
                      <a:pt x="828" y="4343"/>
                    </a:lnTo>
                    <a:lnTo>
                      <a:pt x="1270" y="4082"/>
                    </a:lnTo>
                    <a:lnTo>
                      <a:pt x="1497" y="3946"/>
                    </a:lnTo>
                    <a:lnTo>
                      <a:pt x="1723" y="3798"/>
                    </a:lnTo>
                    <a:lnTo>
                      <a:pt x="1939" y="3640"/>
                    </a:lnTo>
                    <a:lnTo>
                      <a:pt x="2154" y="3458"/>
                    </a:lnTo>
                    <a:lnTo>
                      <a:pt x="2358" y="3266"/>
                    </a:lnTo>
                    <a:lnTo>
                      <a:pt x="2562" y="3073"/>
                    </a:lnTo>
                    <a:lnTo>
                      <a:pt x="2959" y="2665"/>
                    </a:lnTo>
                    <a:lnTo>
                      <a:pt x="3356" y="2257"/>
                    </a:lnTo>
                    <a:lnTo>
                      <a:pt x="3616" y="1996"/>
                    </a:lnTo>
                    <a:lnTo>
                      <a:pt x="3888" y="1735"/>
                    </a:lnTo>
                    <a:lnTo>
                      <a:pt x="4161" y="1486"/>
                    </a:lnTo>
                    <a:lnTo>
                      <a:pt x="4455" y="1270"/>
                    </a:lnTo>
                    <a:lnTo>
                      <a:pt x="4603" y="1168"/>
                    </a:lnTo>
                    <a:lnTo>
                      <a:pt x="4761" y="1066"/>
                    </a:lnTo>
                    <a:lnTo>
                      <a:pt x="4909" y="976"/>
                    </a:lnTo>
                    <a:lnTo>
                      <a:pt x="5067" y="908"/>
                    </a:lnTo>
                    <a:lnTo>
                      <a:pt x="5237" y="840"/>
                    </a:lnTo>
                    <a:lnTo>
                      <a:pt x="5396" y="772"/>
                    </a:lnTo>
                    <a:lnTo>
                      <a:pt x="5566" y="726"/>
                    </a:lnTo>
                    <a:lnTo>
                      <a:pt x="5736" y="692"/>
                    </a:lnTo>
                    <a:lnTo>
                      <a:pt x="5612" y="602"/>
                    </a:lnTo>
                    <a:lnTo>
                      <a:pt x="5476" y="522"/>
                    </a:lnTo>
                    <a:lnTo>
                      <a:pt x="5328" y="454"/>
                    </a:lnTo>
                    <a:lnTo>
                      <a:pt x="5181" y="409"/>
                    </a:lnTo>
                    <a:lnTo>
                      <a:pt x="5033" y="364"/>
                    </a:lnTo>
                    <a:lnTo>
                      <a:pt x="4886" y="330"/>
                    </a:lnTo>
                    <a:lnTo>
                      <a:pt x="4727" y="318"/>
                    </a:lnTo>
                    <a:lnTo>
                      <a:pt x="4580" y="318"/>
                    </a:lnTo>
                    <a:lnTo>
                      <a:pt x="4353" y="330"/>
                    </a:lnTo>
                    <a:lnTo>
                      <a:pt x="4127" y="352"/>
                    </a:lnTo>
                    <a:lnTo>
                      <a:pt x="4025" y="364"/>
                    </a:lnTo>
                    <a:lnTo>
                      <a:pt x="3911" y="364"/>
                    </a:lnTo>
                    <a:lnTo>
                      <a:pt x="3798" y="352"/>
                    </a:lnTo>
                    <a:lnTo>
                      <a:pt x="3684" y="330"/>
                    </a:lnTo>
                    <a:lnTo>
                      <a:pt x="3560" y="284"/>
                    </a:lnTo>
                    <a:lnTo>
                      <a:pt x="3424" y="228"/>
                    </a:lnTo>
                    <a:lnTo>
                      <a:pt x="3174" y="114"/>
                    </a:lnTo>
                    <a:lnTo>
                      <a:pt x="2993" y="57"/>
                    </a:lnTo>
                    <a:lnTo>
                      <a:pt x="2812" y="12"/>
                    </a:lnTo>
                    <a:lnTo>
                      <a:pt x="2642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2" name="Google Shape;1052;p29"/>
              <p:cNvSpPr/>
              <p:nvPr/>
            </p:nvSpPr>
            <p:spPr>
              <a:xfrm>
                <a:off x="5488725" y="-685025"/>
                <a:ext cx="143425" cy="125300"/>
              </a:xfrm>
              <a:custGeom>
                <a:avLst/>
                <a:gdLst/>
                <a:ahLst/>
                <a:cxnLst/>
                <a:rect l="l" t="t" r="r" b="b"/>
                <a:pathLst>
                  <a:path w="5737" h="5012" fill="none" extrusionOk="0">
                    <a:moveTo>
                      <a:pt x="0" y="5011"/>
                    </a:moveTo>
                    <a:lnTo>
                      <a:pt x="0" y="5011"/>
                    </a:lnTo>
                    <a:lnTo>
                      <a:pt x="0" y="4751"/>
                    </a:lnTo>
                    <a:lnTo>
                      <a:pt x="12" y="4490"/>
                    </a:lnTo>
                    <a:lnTo>
                      <a:pt x="34" y="4229"/>
                    </a:lnTo>
                    <a:lnTo>
                      <a:pt x="57" y="3980"/>
                    </a:lnTo>
                    <a:lnTo>
                      <a:pt x="91" y="3719"/>
                    </a:lnTo>
                    <a:lnTo>
                      <a:pt x="136" y="3470"/>
                    </a:lnTo>
                    <a:lnTo>
                      <a:pt x="182" y="3232"/>
                    </a:lnTo>
                    <a:lnTo>
                      <a:pt x="238" y="2994"/>
                    </a:lnTo>
                    <a:lnTo>
                      <a:pt x="295" y="2756"/>
                    </a:lnTo>
                    <a:lnTo>
                      <a:pt x="363" y="2529"/>
                    </a:lnTo>
                    <a:lnTo>
                      <a:pt x="442" y="2302"/>
                    </a:lnTo>
                    <a:lnTo>
                      <a:pt x="522" y="2087"/>
                    </a:lnTo>
                    <a:lnTo>
                      <a:pt x="612" y="1871"/>
                    </a:lnTo>
                    <a:lnTo>
                      <a:pt x="703" y="1667"/>
                    </a:lnTo>
                    <a:lnTo>
                      <a:pt x="805" y="1475"/>
                    </a:lnTo>
                    <a:lnTo>
                      <a:pt x="907" y="1282"/>
                    </a:lnTo>
                    <a:lnTo>
                      <a:pt x="907" y="1282"/>
                    </a:lnTo>
                    <a:lnTo>
                      <a:pt x="998" y="1112"/>
                    </a:lnTo>
                    <a:lnTo>
                      <a:pt x="1111" y="953"/>
                    </a:lnTo>
                    <a:lnTo>
                      <a:pt x="1213" y="806"/>
                    </a:lnTo>
                    <a:lnTo>
                      <a:pt x="1338" y="670"/>
                    </a:lnTo>
                    <a:lnTo>
                      <a:pt x="1463" y="534"/>
                    </a:lnTo>
                    <a:lnTo>
                      <a:pt x="1587" y="420"/>
                    </a:lnTo>
                    <a:lnTo>
                      <a:pt x="1723" y="307"/>
                    </a:lnTo>
                    <a:lnTo>
                      <a:pt x="1859" y="216"/>
                    </a:lnTo>
                    <a:lnTo>
                      <a:pt x="2007" y="137"/>
                    </a:lnTo>
                    <a:lnTo>
                      <a:pt x="2165" y="69"/>
                    </a:lnTo>
                    <a:lnTo>
                      <a:pt x="2313" y="35"/>
                    </a:lnTo>
                    <a:lnTo>
                      <a:pt x="2483" y="1"/>
                    </a:lnTo>
                    <a:lnTo>
                      <a:pt x="2642" y="1"/>
                    </a:lnTo>
                    <a:lnTo>
                      <a:pt x="2812" y="12"/>
                    </a:lnTo>
                    <a:lnTo>
                      <a:pt x="2993" y="57"/>
                    </a:lnTo>
                    <a:lnTo>
                      <a:pt x="3174" y="114"/>
                    </a:lnTo>
                    <a:lnTo>
                      <a:pt x="3174" y="114"/>
                    </a:lnTo>
                    <a:lnTo>
                      <a:pt x="3424" y="228"/>
                    </a:lnTo>
                    <a:lnTo>
                      <a:pt x="3560" y="284"/>
                    </a:lnTo>
                    <a:lnTo>
                      <a:pt x="3684" y="330"/>
                    </a:lnTo>
                    <a:lnTo>
                      <a:pt x="3684" y="330"/>
                    </a:lnTo>
                    <a:lnTo>
                      <a:pt x="3798" y="352"/>
                    </a:lnTo>
                    <a:lnTo>
                      <a:pt x="3911" y="364"/>
                    </a:lnTo>
                    <a:lnTo>
                      <a:pt x="4025" y="364"/>
                    </a:lnTo>
                    <a:lnTo>
                      <a:pt x="4127" y="352"/>
                    </a:lnTo>
                    <a:lnTo>
                      <a:pt x="4353" y="330"/>
                    </a:lnTo>
                    <a:lnTo>
                      <a:pt x="4580" y="318"/>
                    </a:lnTo>
                    <a:lnTo>
                      <a:pt x="4580" y="318"/>
                    </a:lnTo>
                    <a:lnTo>
                      <a:pt x="4727" y="318"/>
                    </a:lnTo>
                    <a:lnTo>
                      <a:pt x="4886" y="330"/>
                    </a:lnTo>
                    <a:lnTo>
                      <a:pt x="5033" y="364"/>
                    </a:lnTo>
                    <a:lnTo>
                      <a:pt x="5181" y="409"/>
                    </a:lnTo>
                    <a:lnTo>
                      <a:pt x="5328" y="454"/>
                    </a:lnTo>
                    <a:lnTo>
                      <a:pt x="5476" y="522"/>
                    </a:lnTo>
                    <a:lnTo>
                      <a:pt x="5612" y="602"/>
                    </a:lnTo>
                    <a:lnTo>
                      <a:pt x="5736" y="692"/>
                    </a:lnTo>
                    <a:lnTo>
                      <a:pt x="5736" y="692"/>
                    </a:lnTo>
                    <a:lnTo>
                      <a:pt x="5566" y="726"/>
                    </a:lnTo>
                    <a:lnTo>
                      <a:pt x="5396" y="772"/>
                    </a:lnTo>
                    <a:lnTo>
                      <a:pt x="5237" y="840"/>
                    </a:lnTo>
                    <a:lnTo>
                      <a:pt x="5067" y="908"/>
                    </a:lnTo>
                    <a:lnTo>
                      <a:pt x="4909" y="976"/>
                    </a:lnTo>
                    <a:lnTo>
                      <a:pt x="4761" y="1066"/>
                    </a:lnTo>
                    <a:lnTo>
                      <a:pt x="4603" y="1168"/>
                    </a:lnTo>
                    <a:lnTo>
                      <a:pt x="4455" y="1270"/>
                    </a:lnTo>
                    <a:lnTo>
                      <a:pt x="4161" y="1486"/>
                    </a:lnTo>
                    <a:lnTo>
                      <a:pt x="3888" y="1735"/>
                    </a:lnTo>
                    <a:lnTo>
                      <a:pt x="3616" y="1996"/>
                    </a:lnTo>
                    <a:lnTo>
                      <a:pt x="3356" y="2257"/>
                    </a:lnTo>
                    <a:lnTo>
                      <a:pt x="3356" y="2257"/>
                    </a:lnTo>
                    <a:lnTo>
                      <a:pt x="2959" y="2665"/>
                    </a:lnTo>
                    <a:lnTo>
                      <a:pt x="2562" y="3073"/>
                    </a:lnTo>
                    <a:lnTo>
                      <a:pt x="2358" y="3266"/>
                    </a:lnTo>
                    <a:lnTo>
                      <a:pt x="2154" y="3458"/>
                    </a:lnTo>
                    <a:lnTo>
                      <a:pt x="1939" y="3640"/>
                    </a:lnTo>
                    <a:lnTo>
                      <a:pt x="1723" y="3798"/>
                    </a:lnTo>
                    <a:lnTo>
                      <a:pt x="1723" y="3798"/>
                    </a:lnTo>
                    <a:lnTo>
                      <a:pt x="1497" y="3946"/>
                    </a:lnTo>
                    <a:lnTo>
                      <a:pt x="1270" y="4082"/>
                    </a:lnTo>
                    <a:lnTo>
                      <a:pt x="828" y="4343"/>
                    </a:lnTo>
                    <a:lnTo>
                      <a:pt x="601" y="4479"/>
                    </a:lnTo>
                    <a:lnTo>
                      <a:pt x="397" y="4626"/>
                    </a:lnTo>
                    <a:lnTo>
                      <a:pt x="193" y="4807"/>
                    </a:lnTo>
                    <a:lnTo>
                      <a:pt x="91" y="4909"/>
                    </a:lnTo>
                    <a:lnTo>
                      <a:pt x="0" y="501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3" name="Google Shape;1053;p29"/>
              <p:cNvSpPr/>
              <p:nvPr/>
            </p:nvSpPr>
            <p:spPr>
              <a:xfrm>
                <a:off x="5472575" y="-674825"/>
                <a:ext cx="112800" cy="211750"/>
              </a:xfrm>
              <a:custGeom>
                <a:avLst/>
                <a:gdLst/>
                <a:ahLst/>
                <a:cxnLst/>
                <a:rect l="l" t="t" r="r" b="b"/>
                <a:pathLst>
                  <a:path w="4512" h="8470" extrusionOk="0">
                    <a:moveTo>
                      <a:pt x="4500" y="1"/>
                    </a:moveTo>
                    <a:lnTo>
                      <a:pt x="4353" y="46"/>
                    </a:lnTo>
                    <a:lnTo>
                      <a:pt x="4206" y="103"/>
                    </a:lnTo>
                    <a:lnTo>
                      <a:pt x="4058" y="171"/>
                    </a:lnTo>
                    <a:lnTo>
                      <a:pt x="3922" y="239"/>
                    </a:lnTo>
                    <a:lnTo>
                      <a:pt x="3639" y="409"/>
                    </a:lnTo>
                    <a:lnTo>
                      <a:pt x="3367" y="590"/>
                    </a:lnTo>
                    <a:lnTo>
                      <a:pt x="3106" y="794"/>
                    </a:lnTo>
                    <a:lnTo>
                      <a:pt x="2857" y="1021"/>
                    </a:lnTo>
                    <a:lnTo>
                      <a:pt x="2619" y="1248"/>
                    </a:lnTo>
                    <a:lnTo>
                      <a:pt x="2403" y="1486"/>
                    </a:lnTo>
                    <a:lnTo>
                      <a:pt x="2120" y="1826"/>
                    </a:lnTo>
                    <a:lnTo>
                      <a:pt x="1859" y="2177"/>
                    </a:lnTo>
                    <a:lnTo>
                      <a:pt x="1621" y="2552"/>
                    </a:lnTo>
                    <a:lnTo>
                      <a:pt x="1383" y="2937"/>
                    </a:lnTo>
                    <a:lnTo>
                      <a:pt x="1168" y="3334"/>
                    </a:lnTo>
                    <a:lnTo>
                      <a:pt x="975" y="3742"/>
                    </a:lnTo>
                    <a:lnTo>
                      <a:pt x="794" y="4161"/>
                    </a:lnTo>
                    <a:lnTo>
                      <a:pt x="635" y="4592"/>
                    </a:lnTo>
                    <a:lnTo>
                      <a:pt x="487" y="5023"/>
                    </a:lnTo>
                    <a:lnTo>
                      <a:pt x="363" y="5476"/>
                    </a:lnTo>
                    <a:lnTo>
                      <a:pt x="249" y="5930"/>
                    </a:lnTo>
                    <a:lnTo>
                      <a:pt x="159" y="6383"/>
                    </a:lnTo>
                    <a:lnTo>
                      <a:pt x="91" y="6848"/>
                    </a:lnTo>
                    <a:lnTo>
                      <a:pt x="45" y="7313"/>
                    </a:lnTo>
                    <a:lnTo>
                      <a:pt x="11" y="7789"/>
                    </a:lnTo>
                    <a:lnTo>
                      <a:pt x="0" y="8254"/>
                    </a:lnTo>
                    <a:lnTo>
                      <a:pt x="0" y="8469"/>
                    </a:lnTo>
                    <a:lnTo>
                      <a:pt x="34" y="8469"/>
                    </a:lnTo>
                    <a:lnTo>
                      <a:pt x="34" y="8254"/>
                    </a:lnTo>
                    <a:lnTo>
                      <a:pt x="45" y="7789"/>
                    </a:lnTo>
                    <a:lnTo>
                      <a:pt x="79" y="7324"/>
                    </a:lnTo>
                    <a:lnTo>
                      <a:pt x="125" y="6859"/>
                    </a:lnTo>
                    <a:lnTo>
                      <a:pt x="193" y="6395"/>
                    </a:lnTo>
                    <a:lnTo>
                      <a:pt x="283" y="5930"/>
                    </a:lnTo>
                    <a:lnTo>
                      <a:pt x="397" y="5488"/>
                    </a:lnTo>
                    <a:lnTo>
                      <a:pt x="521" y="5034"/>
                    </a:lnTo>
                    <a:lnTo>
                      <a:pt x="669" y="4603"/>
                    </a:lnTo>
                    <a:lnTo>
                      <a:pt x="828" y="4173"/>
                    </a:lnTo>
                    <a:lnTo>
                      <a:pt x="1009" y="3753"/>
                    </a:lnTo>
                    <a:lnTo>
                      <a:pt x="1202" y="3345"/>
                    </a:lnTo>
                    <a:lnTo>
                      <a:pt x="1417" y="2948"/>
                    </a:lnTo>
                    <a:lnTo>
                      <a:pt x="1644" y="2563"/>
                    </a:lnTo>
                    <a:lnTo>
                      <a:pt x="1893" y="2200"/>
                    </a:lnTo>
                    <a:lnTo>
                      <a:pt x="2154" y="1849"/>
                    </a:lnTo>
                    <a:lnTo>
                      <a:pt x="2426" y="1509"/>
                    </a:lnTo>
                    <a:lnTo>
                      <a:pt x="2641" y="1271"/>
                    </a:lnTo>
                    <a:lnTo>
                      <a:pt x="2879" y="1044"/>
                    </a:lnTo>
                    <a:lnTo>
                      <a:pt x="3117" y="828"/>
                    </a:lnTo>
                    <a:lnTo>
                      <a:pt x="3378" y="624"/>
                    </a:lnTo>
                    <a:lnTo>
                      <a:pt x="3650" y="432"/>
                    </a:lnTo>
                    <a:lnTo>
                      <a:pt x="3934" y="273"/>
                    </a:lnTo>
                    <a:lnTo>
                      <a:pt x="4081" y="205"/>
                    </a:lnTo>
                    <a:lnTo>
                      <a:pt x="4217" y="137"/>
                    </a:lnTo>
                    <a:lnTo>
                      <a:pt x="4364" y="80"/>
                    </a:lnTo>
                    <a:lnTo>
                      <a:pt x="4512" y="35"/>
                    </a:lnTo>
                    <a:lnTo>
                      <a:pt x="4500" y="1"/>
                    </a:ln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4" name="Google Shape;1054;p29"/>
              <p:cNvSpPr/>
              <p:nvPr/>
            </p:nvSpPr>
            <p:spPr>
              <a:xfrm>
                <a:off x="5235925" y="-770600"/>
                <a:ext cx="169500" cy="132650"/>
              </a:xfrm>
              <a:custGeom>
                <a:avLst/>
                <a:gdLst/>
                <a:ahLst/>
                <a:cxnLst/>
                <a:rect l="l" t="t" r="r" b="b"/>
                <a:pathLst>
                  <a:path w="6780" h="5306" extrusionOk="0">
                    <a:moveTo>
                      <a:pt x="3685" y="0"/>
                    </a:moveTo>
                    <a:lnTo>
                      <a:pt x="3446" y="12"/>
                    </a:lnTo>
                    <a:lnTo>
                      <a:pt x="3220" y="57"/>
                    </a:lnTo>
                    <a:lnTo>
                      <a:pt x="2993" y="114"/>
                    </a:lnTo>
                    <a:lnTo>
                      <a:pt x="2846" y="170"/>
                    </a:lnTo>
                    <a:lnTo>
                      <a:pt x="2698" y="238"/>
                    </a:lnTo>
                    <a:lnTo>
                      <a:pt x="2551" y="295"/>
                    </a:lnTo>
                    <a:lnTo>
                      <a:pt x="2404" y="340"/>
                    </a:lnTo>
                    <a:lnTo>
                      <a:pt x="2211" y="386"/>
                    </a:lnTo>
                    <a:lnTo>
                      <a:pt x="2007" y="420"/>
                    </a:lnTo>
                    <a:lnTo>
                      <a:pt x="1599" y="442"/>
                    </a:lnTo>
                    <a:lnTo>
                      <a:pt x="1429" y="465"/>
                    </a:lnTo>
                    <a:lnTo>
                      <a:pt x="1225" y="488"/>
                    </a:lnTo>
                    <a:lnTo>
                      <a:pt x="1021" y="522"/>
                    </a:lnTo>
                    <a:lnTo>
                      <a:pt x="805" y="567"/>
                    </a:lnTo>
                    <a:lnTo>
                      <a:pt x="590" y="624"/>
                    </a:lnTo>
                    <a:lnTo>
                      <a:pt x="374" y="692"/>
                    </a:lnTo>
                    <a:lnTo>
                      <a:pt x="182" y="782"/>
                    </a:lnTo>
                    <a:lnTo>
                      <a:pt x="0" y="873"/>
                    </a:lnTo>
                    <a:lnTo>
                      <a:pt x="193" y="839"/>
                    </a:lnTo>
                    <a:lnTo>
                      <a:pt x="386" y="828"/>
                    </a:lnTo>
                    <a:lnTo>
                      <a:pt x="737" y="828"/>
                    </a:lnTo>
                    <a:lnTo>
                      <a:pt x="919" y="850"/>
                    </a:lnTo>
                    <a:lnTo>
                      <a:pt x="1089" y="873"/>
                    </a:lnTo>
                    <a:lnTo>
                      <a:pt x="1247" y="919"/>
                    </a:lnTo>
                    <a:lnTo>
                      <a:pt x="1406" y="964"/>
                    </a:lnTo>
                    <a:lnTo>
                      <a:pt x="1553" y="1021"/>
                    </a:lnTo>
                    <a:lnTo>
                      <a:pt x="1712" y="1089"/>
                    </a:lnTo>
                    <a:lnTo>
                      <a:pt x="1848" y="1157"/>
                    </a:lnTo>
                    <a:lnTo>
                      <a:pt x="1995" y="1236"/>
                    </a:lnTo>
                    <a:lnTo>
                      <a:pt x="2268" y="1406"/>
                    </a:lnTo>
                    <a:lnTo>
                      <a:pt x="2517" y="1587"/>
                    </a:lnTo>
                    <a:lnTo>
                      <a:pt x="2766" y="1791"/>
                    </a:lnTo>
                    <a:lnTo>
                      <a:pt x="2993" y="1995"/>
                    </a:lnTo>
                    <a:lnTo>
                      <a:pt x="3208" y="2211"/>
                    </a:lnTo>
                    <a:lnTo>
                      <a:pt x="3412" y="2415"/>
                    </a:lnTo>
                    <a:lnTo>
                      <a:pt x="3798" y="2800"/>
                    </a:lnTo>
                    <a:lnTo>
                      <a:pt x="3979" y="2970"/>
                    </a:lnTo>
                    <a:lnTo>
                      <a:pt x="4161" y="3118"/>
                    </a:lnTo>
                    <a:lnTo>
                      <a:pt x="4501" y="3378"/>
                    </a:lnTo>
                    <a:lnTo>
                      <a:pt x="4830" y="3651"/>
                    </a:lnTo>
                    <a:lnTo>
                      <a:pt x="5487" y="4217"/>
                    </a:lnTo>
                    <a:lnTo>
                      <a:pt x="5816" y="4478"/>
                    </a:lnTo>
                    <a:lnTo>
                      <a:pt x="6145" y="4727"/>
                    </a:lnTo>
                    <a:lnTo>
                      <a:pt x="6303" y="4864"/>
                    </a:lnTo>
                    <a:lnTo>
                      <a:pt x="6451" y="5000"/>
                    </a:lnTo>
                    <a:lnTo>
                      <a:pt x="6598" y="5147"/>
                    </a:lnTo>
                    <a:lnTo>
                      <a:pt x="6745" y="5306"/>
                    </a:lnTo>
                    <a:lnTo>
                      <a:pt x="6757" y="5068"/>
                    </a:lnTo>
                    <a:lnTo>
                      <a:pt x="6768" y="4830"/>
                    </a:lnTo>
                    <a:lnTo>
                      <a:pt x="6779" y="4591"/>
                    </a:lnTo>
                    <a:lnTo>
                      <a:pt x="6768" y="4353"/>
                    </a:lnTo>
                    <a:lnTo>
                      <a:pt x="6757" y="4127"/>
                    </a:lnTo>
                    <a:lnTo>
                      <a:pt x="6734" y="3900"/>
                    </a:lnTo>
                    <a:lnTo>
                      <a:pt x="6700" y="3673"/>
                    </a:lnTo>
                    <a:lnTo>
                      <a:pt x="6666" y="3446"/>
                    </a:lnTo>
                    <a:lnTo>
                      <a:pt x="6621" y="3231"/>
                    </a:lnTo>
                    <a:lnTo>
                      <a:pt x="6564" y="3016"/>
                    </a:lnTo>
                    <a:lnTo>
                      <a:pt x="6507" y="2812"/>
                    </a:lnTo>
                    <a:lnTo>
                      <a:pt x="6439" y="2608"/>
                    </a:lnTo>
                    <a:lnTo>
                      <a:pt x="6360" y="2404"/>
                    </a:lnTo>
                    <a:lnTo>
                      <a:pt x="6281" y="2211"/>
                    </a:lnTo>
                    <a:lnTo>
                      <a:pt x="6190" y="2018"/>
                    </a:lnTo>
                    <a:lnTo>
                      <a:pt x="6099" y="1837"/>
                    </a:lnTo>
                    <a:lnTo>
                      <a:pt x="5963" y="1610"/>
                    </a:lnTo>
                    <a:lnTo>
                      <a:pt x="5816" y="1406"/>
                    </a:lnTo>
                    <a:lnTo>
                      <a:pt x="5657" y="1213"/>
                    </a:lnTo>
                    <a:lnTo>
                      <a:pt x="5487" y="1043"/>
                    </a:lnTo>
                    <a:lnTo>
                      <a:pt x="5306" y="873"/>
                    </a:lnTo>
                    <a:lnTo>
                      <a:pt x="5113" y="703"/>
                    </a:lnTo>
                    <a:lnTo>
                      <a:pt x="4727" y="363"/>
                    </a:lnTo>
                    <a:lnTo>
                      <a:pt x="4637" y="295"/>
                    </a:lnTo>
                    <a:lnTo>
                      <a:pt x="4546" y="227"/>
                    </a:lnTo>
                    <a:lnTo>
                      <a:pt x="4444" y="170"/>
                    </a:lnTo>
                    <a:lnTo>
                      <a:pt x="4342" y="125"/>
                    </a:lnTo>
                    <a:lnTo>
                      <a:pt x="4240" y="91"/>
                    </a:lnTo>
                    <a:lnTo>
                      <a:pt x="4127" y="57"/>
                    </a:lnTo>
                    <a:lnTo>
                      <a:pt x="4013" y="23"/>
                    </a:lnTo>
                    <a:lnTo>
                      <a:pt x="3911" y="12"/>
                    </a:lnTo>
                    <a:lnTo>
                      <a:pt x="379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5" name="Google Shape;1055;p29"/>
              <p:cNvSpPr/>
              <p:nvPr/>
            </p:nvSpPr>
            <p:spPr>
              <a:xfrm>
                <a:off x="5235925" y="-770600"/>
                <a:ext cx="169500" cy="132650"/>
              </a:xfrm>
              <a:custGeom>
                <a:avLst/>
                <a:gdLst/>
                <a:ahLst/>
                <a:cxnLst/>
                <a:rect l="l" t="t" r="r" b="b"/>
                <a:pathLst>
                  <a:path w="6780" h="5306" fill="none" extrusionOk="0">
                    <a:moveTo>
                      <a:pt x="6745" y="5306"/>
                    </a:moveTo>
                    <a:lnTo>
                      <a:pt x="6745" y="5306"/>
                    </a:lnTo>
                    <a:lnTo>
                      <a:pt x="6757" y="5068"/>
                    </a:lnTo>
                    <a:lnTo>
                      <a:pt x="6768" y="4830"/>
                    </a:lnTo>
                    <a:lnTo>
                      <a:pt x="6779" y="4591"/>
                    </a:lnTo>
                    <a:lnTo>
                      <a:pt x="6768" y="4353"/>
                    </a:lnTo>
                    <a:lnTo>
                      <a:pt x="6757" y="4127"/>
                    </a:lnTo>
                    <a:lnTo>
                      <a:pt x="6734" y="3900"/>
                    </a:lnTo>
                    <a:lnTo>
                      <a:pt x="6700" y="3673"/>
                    </a:lnTo>
                    <a:lnTo>
                      <a:pt x="6666" y="3446"/>
                    </a:lnTo>
                    <a:lnTo>
                      <a:pt x="6621" y="3231"/>
                    </a:lnTo>
                    <a:lnTo>
                      <a:pt x="6564" y="3016"/>
                    </a:lnTo>
                    <a:lnTo>
                      <a:pt x="6507" y="2812"/>
                    </a:lnTo>
                    <a:lnTo>
                      <a:pt x="6439" y="2608"/>
                    </a:lnTo>
                    <a:lnTo>
                      <a:pt x="6360" y="2404"/>
                    </a:lnTo>
                    <a:lnTo>
                      <a:pt x="6281" y="2211"/>
                    </a:lnTo>
                    <a:lnTo>
                      <a:pt x="6190" y="2018"/>
                    </a:lnTo>
                    <a:lnTo>
                      <a:pt x="6099" y="1837"/>
                    </a:lnTo>
                    <a:lnTo>
                      <a:pt x="6099" y="1837"/>
                    </a:lnTo>
                    <a:lnTo>
                      <a:pt x="5963" y="1610"/>
                    </a:lnTo>
                    <a:lnTo>
                      <a:pt x="5816" y="1406"/>
                    </a:lnTo>
                    <a:lnTo>
                      <a:pt x="5657" y="1213"/>
                    </a:lnTo>
                    <a:lnTo>
                      <a:pt x="5487" y="1043"/>
                    </a:lnTo>
                    <a:lnTo>
                      <a:pt x="5306" y="873"/>
                    </a:lnTo>
                    <a:lnTo>
                      <a:pt x="5113" y="703"/>
                    </a:lnTo>
                    <a:lnTo>
                      <a:pt x="4727" y="363"/>
                    </a:lnTo>
                    <a:lnTo>
                      <a:pt x="4727" y="363"/>
                    </a:lnTo>
                    <a:lnTo>
                      <a:pt x="4637" y="295"/>
                    </a:lnTo>
                    <a:lnTo>
                      <a:pt x="4546" y="227"/>
                    </a:lnTo>
                    <a:lnTo>
                      <a:pt x="4444" y="170"/>
                    </a:lnTo>
                    <a:lnTo>
                      <a:pt x="4342" y="125"/>
                    </a:lnTo>
                    <a:lnTo>
                      <a:pt x="4240" y="91"/>
                    </a:lnTo>
                    <a:lnTo>
                      <a:pt x="4127" y="57"/>
                    </a:lnTo>
                    <a:lnTo>
                      <a:pt x="4013" y="23"/>
                    </a:lnTo>
                    <a:lnTo>
                      <a:pt x="3911" y="12"/>
                    </a:lnTo>
                    <a:lnTo>
                      <a:pt x="3798" y="0"/>
                    </a:lnTo>
                    <a:lnTo>
                      <a:pt x="3685" y="0"/>
                    </a:lnTo>
                    <a:lnTo>
                      <a:pt x="3446" y="12"/>
                    </a:lnTo>
                    <a:lnTo>
                      <a:pt x="3220" y="57"/>
                    </a:lnTo>
                    <a:lnTo>
                      <a:pt x="2993" y="114"/>
                    </a:lnTo>
                    <a:lnTo>
                      <a:pt x="2993" y="114"/>
                    </a:lnTo>
                    <a:lnTo>
                      <a:pt x="2846" y="170"/>
                    </a:lnTo>
                    <a:lnTo>
                      <a:pt x="2698" y="238"/>
                    </a:lnTo>
                    <a:lnTo>
                      <a:pt x="2551" y="295"/>
                    </a:lnTo>
                    <a:lnTo>
                      <a:pt x="2404" y="340"/>
                    </a:lnTo>
                    <a:lnTo>
                      <a:pt x="2404" y="340"/>
                    </a:lnTo>
                    <a:lnTo>
                      <a:pt x="2211" y="386"/>
                    </a:lnTo>
                    <a:lnTo>
                      <a:pt x="2007" y="420"/>
                    </a:lnTo>
                    <a:lnTo>
                      <a:pt x="1599" y="442"/>
                    </a:lnTo>
                    <a:lnTo>
                      <a:pt x="1599" y="442"/>
                    </a:lnTo>
                    <a:lnTo>
                      <a:pt x="1429" y="465"/>
                    </a:lnTo>
                    <a:lnTo>
                      <a:pt x="1225" y="488"/>
                    </a:lnTo>
                    <a:lnTo>
                      <a:pt x="1021" y="522"/>
                    </a:lnTo>
                    <a:lnTo>
                      <a:pt x="805" y="567"/>
                    </a:lnTo>
                    <a:lnTo>
                      <a:pt x="590" y="624"/>
                    </a:lnTo>
                    <a:lnTo>
                      <a:pt x="374" y="692"/>
                    </a:lnTo>
                    <a:lnTo>
                      <a:pt x="182" y="782"/>
                    </a:lnTo>
                    <a:lnTo>
                      <a:pt x="0" y="873"/>
                    </a:lnTo>
                    <a:lnTo>
                      <a:pt x="0" y="873"/>
                    </a:lnTo>
                    <a:lnTo>
                      <a:pt x="193" y="839"/>
                    </a:lnTo>
                    <a:lnTo>
                      <a:pt x="386" y="828"/>
                    </a:lnTo>
                    <a:lnTo>
                      <a:pt x="567" y="828"/>
                    </a:lnTo>
                    <a:lnTo>
                      <a:pt x="737" y="828"/>
                    </a:lnTo>
                    <a:lnTo>
                      <a:pt x="919" y="850"/>
                    </a:lnTo>
                    <a:lnTo>
                      <a:pt x="1089" y="873"/>
                    </a:lnTo>
                    <a:lnTo>
                      <a:pt x="1247" y="919"/>
                    </a:lnTo>
                    <a:lnTo>
                      <a:pt x="1406" y="964"/>
                    </a:lnTo>
                    <a:lnTo>
                      <a:pt x="1553" y="1021"/>
                    </a:lnTo>
                    <a:lnTo>
                      <a:pt x="1712" y="1089"/>
                    </a:lnTo>
                    <a:lnTo>
                      <a:pt x="1848" y="1157"/>
                    </a:lnTo>
                    <a:lnTo>
                      <a:pt x="1995" y="1236"/>
                    </a:lnTo>
                    <a:lnTo>
                      <a:pt x="2268" y="1406"/>
                    </a:lnTo>
                    <a:lnTo>
                      <a:pt x="2517" y="1587"/>
                    </a:lnTo>
                    <a:lnTo>
                      <a:pt x="2766" y="1791"/>
                    </a:lnTo>
                    <a:lnTo>
                      <a:pt x="2993" y="1995"/>
                    </a:lnTo>
                    <a:lnTo>
                      <a:pt x="3208" y="2211"/>
                    </a:lnTo>
                    <a:lnTo>
                      <a:pt x="3412" y="2415"/>
                    </a:lnTo>
                    <a:lnTo>
                      <a:pt x="3798" y="2800"/>
                    </a:lnTo>
                    <a:lnTo>
                      <a:pt x="3979" y="2970"/>
                    </a:lnTo>
                    <a:lnTo>
                      <a:pt x="4161" y="3118"/>
                    </a:lnTo>
                    <a:lnTo>
                      <a:pt x="4161" y="3118"/>
                    </a:lnTo>
                    <a:lnTo>
                      <a:pt x="4501" y="3378"/>
                    </a:lnTo>
                    <a:lnTo>
                      <a:pt x="4830" y="3651"/>
                    </a:lnTo>
                    <a:lnTo>
                      <a:pt x="5487" y="4217"/>
                    </a:lnTo>
                    <a:lnTo>
                      <a:pt x="5487" y="4217"/>
                    </a:lnTo>
                    <a:lnTo>
                      <a:pt x="5816" y="4478"/>
                    </a:lnTo>
                    <a:lnTo>
                      <a:pt x="6145" y="4727"/>
                    </a:lnTo>
                    <a:lnTo>
                      <a:pt x="6303" y="4864"/>
                    </a:lnTo>
                    <a:lnTo>
                      <a:pt x="6451" y="5000"/>
                    </a:lnTo>
                    <a:lnTo>
                      <a:pt x="6598" y="5147"/>
                    </a:lnTo>
                    <a:lnTo>
                      <a:pt x="6745" y="5306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6" name="Google Shape;1056;p29"/>
              <p:cNvSpPr/>
              <p:nvPr/>
            </p:nvSpPr>
            <p:spPr>
              <a:xfrm>
                <a:off x="5297425" y="-760975"/>
                <a:ext cx="129525" cy="298750"/>
              </a:xfrm>
              <a:custGeom>
                <a:avLst/>
                <a:gdLst/>
                <a:ahLst/>
                <a:cxnLst/>
                <a:rect l="l" t="t" r="r" b="b"/>
                <a:pathLst>
                  <a:path w="5181" h="11950" extrusionOk="0">
                    <a:moveTo>
                      <a:pt x="12" y="1"/>
                    </a:moveTo>
                    <a:lnTo>
                      <a:pt x="0" y="35"/>
                    </a:lnTo>
                    <a:lnTo>
                      <a:pt x="159" y="91"/>
                    </a:lnTo>
                    <a:lnTo>
                      <a:pt x="329" y="171"/>
                    </a:lnTo>
                    <a:lnTo>
                      <a:pt x="499" y="261"/>
                    </a:lnTo>
                    <a:lnTo>
                      <a:pt x="680" y="363"/>
                    </a:lnTo>
                    <a:lnTo>
                      <a:pt x="1055" y="590"/>
                    </a:lnTo>
                    <a:lnTo>
                      <a:pt x="1429" y="851"/>
                    </a:lnTo>
                    <a:lnTo>
                      <a:pt x="1791" y="1134"/>
                    </a:lnTo>
                    <a:lnTo>
                      <a:pt x="2120" y="1406"/>
                    </a:lnTo>
                    <a:lnTo>
                      <a:pt x="2404" y="1690"/>
                    </a:lnTo>
                    <a:lnTo>
                      <a:pt x="2528" y="1815"/>
                    </a:lnTo>
                    <a:lnTo>
                      <a:pt x="2642" y="1939"/>
                    </a:lnTo>
                    <a:lnTo>
                      <a:pt x="2914" y="2279"/>
                    </a:lnTo>
                    <a:lnTo>
                      <a:pt x="3163" y="2619"/>
                    </a:lnTo>
                    <a:lnTo>
                      <a:pt x="3401" y="2982"/>
                    </a:lnTo>
                    <a:lnTo>
                      <a:pt x="3514" y="3164"/>
                    </a:lnTo>
                    <a:lnTo>
                      <a:pt x="3628" y="3356"/>
                    </a:lnTo>
                    <a:lnTo>
                      <a:pt x="3730" y="3560"/>
                    </a:lnTo>
                    <a:lnTo>
                      <a:pt x="3821" y="3776"/>
                    </a:lnTo>
                    <a:lnTo>
                      <a:pt x="3923" y="3991"/>
                    </a:lnTo>
                    <a:lnTo>
                      <a:pt x="4013" y="4218"/>
                    </a:lnTo>
                    <a:lnTo>
                      <a:pt x="4093" y="4456"/>
                    </a:lnTo>
                    <a:lnTo>
                      <a:pt x="4183" y="4694"/>
                    </a:lnTo>
                    <a:lnTo>
                      <a:pt x="4263" y="4955"/>
                    </a:lnTo>
                    <a:lnTo>
                      <a:pt x="4331" y="5227"/>
                    </a:lnTo>
                    <a:lnTo>
                      <a:pt x="4478" y="5816"/>
                    </a:lnTo>
                    <a:lnTo>
                      <a:pt x="4603" y="6462"/>
                    </a:lnTo>
                    <a:lnTo>
                      <a:pt x="4727" y="7177"/>
                    </a:lnTo>
                    <a:lnTo>
                      <a:pt x="4829" y="7959"/>
                    </a:lnTo>
                    <a:lnTo>
                      <a:pt x="4920" y="8820"/>
                    </a:lnTo>
                    <a:lnTo>
                      <a:pt x="5011" y="9773"/>
                    </a:lnTo>
                    <a:lnTo>
                      <a:pt x="5090" y="10815"/>
                    </a:lnTo>
                    <a:lnTo>
                      <a:pt x="5147" y="11949"/>
                    </a:lnTo>
                    <a:lnTo>
                      <a:pt x="5181" y="11949"/>
                    </a:lnTo>
                    <a:lnTo>
                      <a:pt x="5124" y="10804"/>
                    </a:lnTo>
                    <a:lnTo>
                      <a:pt x="5045" y="9761"/>
                    </a:lnTo>
                    <a:lnTo>
                      <a:pt x="4954" y="8820"/>
                    </a:lnTo>
                    <a:lnTo>
                      <a:pt x="4863" y="7947"/>
                    </a:lnTo>
                    <a:lnTo>
                      <a:pt x="4761" y="7165"/>
                    </a:lnTo>
                    <a:lnTo>
                      <a:pt x="4637" y="6451"/>
                    </a:lnTo>
                    <a:lnTo>
                      <a:pt x="4512" y="5805"/>
                    </a:lnTo>
                    <a:lnTo>
                      <a:pt x="4365" y="5227"/>
                    </a:lnTo>
                    <a:lnTo>
                      <a:pt x="4297" y="4955"/>
                    </a:lnTo>
                    <a:lnTo>
                      <a:pt x="4217" y="4694"/>
                    </a:lnTo>
                    <a:lnTo>
                      <a:pt x="4127" y="4445"/>
                    </a:lnTo>
                    <a:lnTo>
                      <a:pt x="4036" y="4206"/>
                    </a:lnTo>
                    <a:lnTo>
                      <a:pt x="3945" y="3980"/>
                    </a:lnTo>
                    <a:lnTo>
                      <a:pt x="3855" y="3753"/>
                    </a:lnTo>
                    <a:lnTo>
                      <a:pt x="3753" y="3549"/>
                    </a:lnTo>
                    <a:lnTo>
                      <a:pt x="3650" y="3345"/>
                    </a:lnTo>
                    <a:lnTo>
                      <a:pt x="3548" y="3152"/>
                    </a:lnTo>
                    <a:lnTo>
                      <a:pt x="3435" y="2959"/>
                    </a:lnTo>
                    <a:lnTo>
                      <a:pt x="3197" y="2597"/>
                    </a:lnTo>
                    <a:lnTo>
                      <a:pt x="2936" y="2257"/>
                    </a:lnTo>
                    <a:lnTo>
                      <a:pt x="2664" y="1917"/>
                    </a:lnTo>
                    <a:lnTo>
                      <a:pt x="2551" y="1792"/>
                    </a:lnTo>
                    <a:lnTo>
                      <a:pt x="2426" y="1656"/>
                    </a:lnTo>
                    <a:lnTo>
                      <a:pt x="2143" y="1384"/>
                    </a:lnTo>
                    <a:lnTo>
                      <a:pt x="1803" y="1100"/>
                    </a:lnTo>
                    <a:lnTo>
                      <a:pt x="1451" y="828"/>
                    </a:lnTo>
                    <a:lnTo>
                      <a:pt x="1077" y="568"/>
                    </a:lnTo>
                    <a:lnTo>
                      <a:pt x="703" y="329"/>
                    </a:lnTo>
                    <a:lnTo>
                      <a:pt x="522" y="227"/>
                    </a:lnTo>
                    <a:lnTo>
                      <a:pt x="340" y="137"/>
                    </a:lnTo>
                    <a:lnTo>
                      <a:pt x="170" y="57"/>
                    </a:lnTo>
                    <a:lnTo>
                      <a:pt x="12" y="1"/>
                    </a:ln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7" name="Google Shape;1057;p29"/>
              <p:cNvSpPr/>
              <p:nvPr/>
            </p:nvSpPr>
            <p:spPr>
              <a:xfrm>
                <a:off x="5346175" y="-535950"/>
                <a:ext cx="178850" cy="163275"/>
              </a:xfrm>
              <a:custGeom>
                <a:avLst/>
                <a:gdLst/>
                <a:ahLst/>
                <a:cxnLst/>
                <a:rect l="l" t="t" r="r" b="b"/>
                <a:pathLst>
                  <a:path w="7154" h="6531" extrusionOk="0">
                    <a:moveTo>
                      <a:pt x="0" y="1"/>
                    </a:moveTo>
                    <a:lnTo>
                      <a:pt x="0" y="6292"/>
                    </a:lnTo>
                    <a:lnTo>
                      <a:pt x="0" y="6338"/>
                    </a:lnTo>
                    <a:lnTo>
                      <a:pt x="11" y="6383"/>
                    </a:lnTo>
                    <a:lnTo>
                      <a:pt x="34" y="6428"/>
                    </a:lnTo>
                    <a:lnTo>
                      <a:pt x="68" y="6462"/>
                    </a:lnTo>
                    <a:lnTo>
                      <a:pt x="102" y="6485"/>
                    </a:lnTo>
                    <a:lnTo>
                      <a:pt x="147" y="6508"/>
                    </a:lnTo>
                    <a:lnTo>
                      <a:pt x="193" y="6530"/>
                    </a:lnTo>
                    <a:lnTo>
                      <a:pt x="6949" y="6530"/>
                    </a:lnTo>
                    <a:lnTo>
                      <a:pt x="6994" y="6508"/>
                    </a:lnTo>
                    <a:lnTo>
                      <a:pt x="7040" y="6485"/>
                    </a:lnTo>
                    <a:lnTo>
                      <a:pt x="7074" y="6462"/>
                    </a:lnTo>
                    <a:lnTo>
                      <a:pt x="7108" y="6428"/>
                    </a:lnTo>
                    <a:lnTo>
                      <a:pt x="7131" y="6383"/>
                    </a:lnTo>
                    <a:lnTo>
                      <a:pt x="7142" y="6338"/>
                    </a:lnTo>
                    <a:lnTo>
                      <a:pt x="7153" y="6292"/>
                    </a:lnTo>
                    <a:lnTo>
                      <a:pt x="715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8" name="Google Shape;1058;p29"/>
              <p:cNvSpPr/>
              <p:nvPr/>
            </p:nvSpPr>
            <p:spPr>
              <a:xfrm>
                <a:off x="5346175" y="-526025"/>
                <a:ext cx="178850" cy="66625"/>
              </a:xfrm>
              <a:custGeom>
                <a:avLst/>
                <a:gdLst/>
                <a:ahLst/>
                <a:cxnLst/>
                <a:rect l="l" t="t" r="r" b="b"/>
                <a:pathLst>
                  <a:path w="7154" h="2665" extrusionOk="0">
                    <a:moveTo>
                      <a:pt x="0" y="0"/>
                    </a:moveTo>
                    <a:lnTo>
                      <a:pt x="0" y="2664"/>
                    </a:lnTo>
                    <a:lnTo>
                      <a:pt x="7153" y="2120"/>
                    </a:lnTo>
                    <a:lnTo>
                      <a:pt x="7153" y="0"/>
                    </a:lnTo>
                    <a:close/>
                  </a:path>
                </a:pathLst>
              </a:custGeom>
              <a:solidFill>
                <a:srgbClr val="0A0A0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9" name="Google Shape;1059;p29"/>
              <p:cNvSpPr/>
              <p:nvPr/>
            </p:nvSpPr>
            <p:spPr>
              <a:xfrm>
                <a:off x="5338800" y="-535950"/>
                <a:ext cx="193300" cy="57550"/>
              </a:xfrm>
              <a:custGeom>
                <a:avLst/>
                <a:gdLst/>
                <a:ahLst/>
                <a:cxnLst/>
                <a:rect l="l" t="t" r="r" b="b"/>
                <a:pathLst>
                  <a:path w="7732" h="2302" extrusionOk="0">
                    <a:moveTo>
                      <a:pt x="0" y="1"/>
                    </a:moveTo>
                    <a:lnTo>
                      <a:pt x="0" y="2302"/>
                    </a:lnTo>
                    <a:lnTo>
                      <a:pt x="7732" y="2302"/>
                    </a:lnTo>
                    <a:lnTo>
                      <a:pt x="773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Спасибо за внимание!</a:t>
            </a:r>
            <a:endParaRPr lang="ru-RU" dirty="0"/>
          </a:p>
        </p:txBody>
      </p:sp>
      <p:sp>
        <p:nvSpPr>
          <p:cNvPr id="201" name="Прямоугольник 200"/>
          <p:cNvSpPr/>
          <p:nvPr/>
        </p:nvSpPr>
        <p:spPr>
          <a:xfrm>
            <a:off x="8874374" y="4835723"/>
            <a:ext cx="26000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senal" panose="020B0604020202020204" charset="-52"/>
              </a:rPr>
              <a:t>7</a:t>
            </a:r>
            <a:endParaRPr lang="ru-RU" dirty="0">
              <a:solidFill>
                <a:schemeClr val="accent1">
                  <a:lumMod val="20000"/>
                  <a:lumOff val="80000"/>
                </a:schemeClr>
              </a:solidFill>
              <a:latin typeface="Arsenal" panose="020B0604020202020204" charset="-5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orkplace Digitalization Project Proposal by Slidesgo">
  <a:themeElements>
    <a:clrScheme name="Simple Light">
      <a:dk1>
        <a:srgbClr val="345792"/>
      </a:dk1>
      <a:lt1>
        <a:srgbClr val="0A0A0A"/>
      </a:lt1>
      <a:dk2>
        <a:srgbClr val="E8EEFD"/>
      </a:dk2>
      <a:lt2>
        <a:srgbClr val="5484D8"/>
      </a:lt2>
      <a:accent1>
        <a:srgbClr val="90ABF0"/>
      </a:accent1>
      <a:accent2>
        <a:srgbClr val="C0D4F8"/>
      </a:accent2>
      <a:accent3>
        <a:srgbClr val="BBC6EB"/>
      </a:accent3>
      <a:accent4>
        <a:srgbClr val="729AE5"/>
      </a:accent4>
      <a:accent5>
        <a:srgbClr val="4F5872"/>
      </a:accent5>
      <a:accent6>
        <a:srgbClr val="BCDDCB"/>
      </a:accent6>
      <a:hlink>
        <a:srgbClr val="0A0A0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149</Words>
  <Application>Microsoft Office PowerPoint</Application>
  <PresentationFormat>Экран (16:9)</PresentationFormat>
  <Paragraphs>36</Paragraphs>
  <Slides>7</Slides>
  <Notes>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7" baseType="lpstr">
      <vt:lpstr>Arsenal</vt:lpstr>
      <vt:lpstr>Times New Roman</vt:lpstr>
      <vt:lpstr>Arial</vt:lpstr>
      <vt:lpstr>Loved by the King</vt:lpstr>
      <vt:lpstr>Outfit</vt:lpstr>
      <vt:lpstr>Calibri</vt:lpstr>
      <vt:lpstr>PT Sans</vt:lpstr>
      <vt:lpstr>Nunito Light</vt:lpstr>
      <vt:lpstr>Anuphan</vt:lpstr>
      <vt:lpstr>Workplace Digitalization Project Proposal by Slidesgo</vt:lpstr>
      <vt:lpstr>Образовательная платформа «Лига знаний»</vt:lpstr>
      <vt:lpstr>Презентация PowerPoint</vt:lpstr>
      <vt:lpstr>Цель</vt:lpstr>
      <vt:lpstr>Презентация PowerPoint</vt:lpstr>
      <vt:lpstr>Основные возможности (use-case diagram)</vt:lpstr>
      <vt:lpstr>Входные и выходные данные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Образовательная платформа «Лига знаний»</dc:title>
  <dc:creator>123</dc:creator>
  <cp:lastModifiedBy>123</cp:lastModifiedBy>
  <cp:revision>12</cp:revision>
  <dcterms:modified xsi:type="dcterms:W3CDTF">2024-11-07T08:41:24Z</dcterms:modified>
</cp:coreProperties>
</file>