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4" autoAdjust="0"/>
  </p:normalViewPr>
  <p:slideViewPr>
    <p:cSldViewPr>
      <p:cViewPr>
        <p:scale>
          <a:sx n="100" d="100"/>
          <a:sy n="100" d="100"/>
        </p:scale>
        <p:origin x="-2040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381000" y="3200400"/>
            <a:ext cx="3962400" cy="30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Alternate Process 40"/>
          <p:cNvSpPr/>
          <p:nvPr/>
        </p:nvSpPr>
        <p:spPr>
          <a:xfrm rot="1075365" flipH="1">
            <a:off x="2038239" y="4356110"/>
            <a:ext cx="407402" cy="2286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Alternate Process 35"/>
          <p:cNvSpPr/>
          <p:nvPr/>
        </p:nvSpPr>
        <p:spPr>
          <a:xfrm rot="20524635">
            <a:off x="738909" y="4343895"/>
            <a:ext cx="407402" cy="2286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tored Data 5"/>
          <p:cNvSpPr/>
          <p:nvPr/>
        </p:nvSpPr>
        <p:spPr>
          <a:xfrm rot="5400000">
            <a:off x="1123956" y="4020467"/>
            <a:ext cx="914400" cy="1524000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51054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" y="51054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42925" y="4419600"/>
            <a:ext cx="771525" cy="783771"/>
            <a:chOff x="542925" y="4419600"/>
            <a:chExt cx="771525" cy="783771"/>
          </a:xfrm>
        </p:grpSpPr>
        <p:sp>
          <p:nvSpPr>
            <p:cNvPr id="4" name="Oval 3"/>
            <p:cNvSpPr/>
            <p:nvPr/>
          </p:nvSpPr>
          <p:spPr>
            <a:xfrm>
              <a:off x="542925" y="4419600"/>
              <a:ext cx="771525" cy="78377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15855" y="4525454"/>
              <a:ext cx="533400" cy="533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oss 10"/>
            <p:cNvSpPr/>
            <p:nvPr/>
          </p:nvSpPr>
          <p:spPr>
            <a:xfrm>
              <a:off x="792054" y="4601654"/>
              <a:ext cx="381000" cy="381000"/>
            </a:xfrm>
            <a:prstGeom prst="plus">
              <a:avLst>
                <a:gd name="adj" fmla="val 366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44454" y="4754054"/>
              <a:ext cx="76200" cy="762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1636985" y="4908332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458313" y="4908332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828800" y="4419600"/>
            <a:ext cx="771525" cy="783771"/>
            <a:chOff x="1828800" y="4419600"/>
            <a:chExt cx="771525" cy="783771"/>
          </a:xfrm>
        </p:grpSpPr>
        <p:sp>
          <p:nvSpPr>
            <p:cNvPr id="7" name="Oval 6"/>
            <p:cNvSpPr/>
            <p:nvPr/>
          </p:nvSpPr>
          <p:spPr>
            <a:xfrm>
              <a:off x="1828800" y="4419600"/>
              <a:ext cx="771525" cy="78377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889234" y="4761185"/>
              <a:ext cx="191815" cy="191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301766" y="4587766"/>
              <a:ext cx="191815" cy="191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081049" y="4640317"/>
              <a:ext cx="191815" cy="191815"/>
              <a:chOff x="2081049" y="4640317"/>
              <a:chExt cx="191815" cy="19181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081049" y="4640317"/>
                <a:ext cx="191815" cy="19181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139950" y="4699000"/>
                <a:ext cx="76200" cy="76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466850" y="4346575"/>
            <a:ext cx="231775" cy="485775"/>
            <a:chOff x="2511425" y="3416300"/>
            <a:chExt cx="231775" cy="485775"/>
          </a:xfrm>
        </p:grpSpPr>
        <p:sp>
          <p:nvSpPr>
            <p:cNvPr id="31" name="Rectangle 30"/>
            <p:cNvSpPr/>
            <p:nvPr/>
          </p:nvSpPr>
          <p:spPr>
            <a:xfrm>
              <a:off x="2584450" y="3609975"/>
              <a:ext cx="104775" cy="10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71750" y="3736975"/>
              <a:ext cx="130175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gular Pentagon 28"/>
            <p:cNvSpPr/>
            <p:nvPr/>
          </p:nvSpPr>
          <p:spPr>
            <a:xfrm>
              <a:off x="2574925" y="3457575"/>
              <a:ext cx="120650" cy="123825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14600" y="3416300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3553281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11425" y="3686631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jkauffman</dc:creator>
  <cp:lastModifiedBy>jkauffman</cp:lastModifiedBy>
  <cp:revision>7</cp:revision>
  <dcterms:created xsi:type="dcterms:W3CDTF">2011-08-22T23:28:25Z</dcterms:created>
  <dcterms:modified xsi:type="dcterms:W3CDTF">2011-08-23T00:19:58Z</dcterms:modified>
</cp:coreProperties>
</file>