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235" y="3246717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spatial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IF4040 – </a:t>
            </a:r>
            <a:r>
              <a:rPr lang="en-US" dirty="0" err="1" smtClean="0"/>
              <a:t>Pemodelan</a:t>
            </a:r>
            <a:r>
              <a:rPr lang="en-US" dirty="0" smtClean="0"/>
              <a:t> Data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1235" y="5075517"/>
            <a:ext cx="402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Trapsilo</a:t>
            </a:r>
            <a:r>
              <a:rPr lang="en-US" sz="2000" dirty="0" smtClean="0"/>
              <a:t> </a:t>
            </a:r>
            <a:r>
              <a:rPr lang="en-US" sz="2000" dirty="0" err="1" smtClean="0"/>
              <a:t>Pramudya</a:t>
            </a:r>
            <a:r>
              <a:rPr lang="en-US" sz="2000" dirty="0" smtClean="0"/>
              <a:t> </a:t>
            </a:r>
            <a:r>
              <a:rPr lang="en-US" sz="2000" dirty="0" err="1" smtClean="0"/>
              <a:t>Bumi</a:t>
            </a:r>
            <a:r>
              <a:rPr lang="en-US" sz="2000" dirty="0" smtClean="0"/>
              <a:t> – 13510052</a:t>
            </a:r>
          </a:p>
          <a:p>
            <a:r>
              <a:rPr lang="en-US" sz="2000" dirty="0" smtClean="0"/>
              <a:t>Hanif Eridaputra – 13510091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" y="3206050"/>
            <a:ext cx="2549399" cy="25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id-ID" dirty="0" err="1" smtClean="0"/>
              <a:t>Google</a:t>
            </a:r>
            <a:r>
              <a:rPr lang="id-ID" dirty="0" smtClean="0"/>
              <a:t> </a:t>
            </a:r>
            <a:r>
              <a:rPr lang="id-ID" dirty="0" err="1" smtClean="0"/>
              <a:t>Maps</a:t>
            </a:r>
            <a:r>
              <a:rPr lang="id-ID" dirty="0" smtClean="0"/>
              <a:t> </a:t>
            </a:r>
            <a:r>
              <a:rPr lang="id-ID" dirty="0" err="1" smtClean="0"/>
              <a:t>Javascript</a:t>
            </a:r>
            <a:r>
              <a:rPr lang="id-ID" dirty="0" smtClean="0"/>
              <a:t> API v3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ABDUL MUIS – </a:t>
            </a:r>
            <a:r>
              <a:rPr lang="en-US" sz="2200" dirty="0" smtClean="0"/>
              <a:t>CICAHEUM</a:t>
            </a:r>
            <a:endParaRPr lang="en-US" sz="2200" dirty="0"/>
          </a:p>
          <a:p>
            <a:r>
              <a:rPr lang="en-US" sz="2200" dirty="0"/>
              <a:t>ABDUL MUIS – DAGO</a:t>
            </a:r>
          </a:p>
          <a:p>
            <a:r>
              <a:rPr lang="en-US" sz="2200" dirty="0"/>
              <a:t>ABDUL MUIS – LEDENG</a:t>
            </a:r>
          </a:p>
          <a:p>
            <a:r>
              <a:rPr lang="en-US" sz="2200" dirty="0"/>
              <a:t>CICAHEUM – LEDENG</a:t>
            </a:r>
          </a:p>
          <a:p>
            <a:r>
              <a:rPr lang="en-US" sz="2200" dirty="0"/>
              <a:t>CICAHEUM – CIROYOM</a:t>
            </a:r>
          </a:p>
          <a:p>
            <a:r>
              <a:rPr lang="en-US" sz="2200" dirty="0"/>
              <a:t>CICAHEUM – CIBADUYUT</a:t>
            </a:r>
          </a:p>
          <a:p>
            <a:r>
              <a:rPr lang="en-US" sz="2200" dirty="0"/>
              <a:t>STASIUN HALL – DAGO</a:t>
            </a:r>
          </a:p>
          <a:p>
            <a:r>
              <a:rPr lang="en-US" sz="2200" dirty="0"/>
              <a:t>STASIUN HALL – </a:t>
            </a:r>
            <a:r>
              <a:rPr lang="en-US" sz="2200" dirty="0" smtClean="0"/>
              <a:t>CIUMBEULEUIT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1282" y="1589567"/>
            <a:ext cx="440982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STASIUN HALL – SARIJADI</a:t>
            </a:r>
          </a:p>
          <a:p>
            <a:r>
              <a:rPr lang="en-US" sz="2200" dirty="0"/>
              <a:t>STASIUN HALL – GUNUNG BATU</a:t>
            </a:r>
          </a:p>
          <a:p>
            <a:r>
              <a:rPr lang="en-US" sz="2200" dirty="0"/>
              <a:t>MARGAHAYU RAYA – LEDENG</a:t>
            </a:r>
          </a:p>
          <a:p>
            <a:r>
              <a:rPr lang="en-US" sz="2200" dirty="0"/>
              <a:t>CIROYOM – </a:t>
            </a:r>
            <a:r>
              <a:rPr lang="en-US" sz="2200" dirty="0" smtClean="0"/>
              <a:t>SARIJADI</a:t>
            </a:r>
            <a:endParaRPr lang="en-US" sz="2200" dirty="0"/>
          </a:p>
          <a:p>
            <a:r>
              <a:rPr lang="en-US" sz="2200" dirty="0"/>
              <a:t>SEDERHANA – CIJERAH</a:t>
            </a:r>
          </a:p>
          <a:p>
            <a:r>
              <a:rPr lang="en-US" sz="2200" dirty="0"/>
              <a:t>CIWASTRA – UJUNG BERUNG</a:t>
            </a:r>
          </a:p>
          <a:p>
            <a:r>
              <a:rPr lang="en-US" sz="2200" dirty="0"/>
              <a:t>ABDUL MUIS – MENGGER</a:t>
            </a:r>
          </a:p>
          <a:p>
            <a:r>
              <a:rPr lang="en-US" sz="2200" dirty="0"/>
              <a:t>CIBOGO ATAS – HALTEU ANDIR</a:t>
            </a:r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Query-query</a:t>
            </a:r>
            <a:r>
              <a:rPr lang="id-ID" dirty="0" smtClean="0"/>
              <a:t> </a:t>
            </a:r>
            <a:r>
              <a:rPr lang="id-ID" dirty="0" err="1" smtClean="0"/>
              <a:t>PostGIS</a:t>
            </a:r>
            <a:r>
              <a:rPr lang="id-ID" dirty="0" smtClean="0"/>
              <a:t>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7470" cy="4495800"/>
          </a:xfrm>
        </p:spPr>
        <p:txBody>
          <a:bodyPr>
            <a:noAutofit/>
          </a:bodyPr>
          <a:lstStyle/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ST_GeomFromText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WKT)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ST_AsGeoJSON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ST_Overlaps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ST_Equals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ST_Buffer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radius)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ST_LineSubstring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ST_StartPoint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ST_LineLocatePoint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a_linestring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ST_GeometryType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ST_NumGeometries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1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pic>
        <p:nvPicPr>
          <p:cNvPr id="8" name="Picture Placeholder 7" descr="algoritma rute angkot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" b="50000"/>
          <a:stretch/>
        </p:blipFill>
        <p:spPr/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40427" cy="14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peta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(</a:t>
            </a:r>
            <a:r>
              <a:rPr lang="en-US" dirty="0" err="1"/>
              <a:t>php</a:t>
            </a:r>
            <a:r>
              <a:rPr lang="en-US" dirty="0"/>
              <a:t>)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postgre</a:t>
            </a:r>
            <a:r>
              <a:rPr lang="en-US" dirty="0"/>
              <a:t>/</a:t>
            </a:r>
            <a:r>
              <a:rPr lang="en-US" dirty="0" err="1"/>
              <a:t>postgis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 smtClean="0"/>
              <a:t>dikembalikan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query-query basis data spatial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5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105</TotalTime>
  <Words>262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Pemanfaatan basisdata spatial pada aplikasi pencarian rute angkot</vt:lpstr>
      <vt:lpstr>Deskripsi Persoalan</vt:lpstr>
      <vt:lpstr>Teknologi yang digunakan</vt:lpstr>
      <vt:lpstr>Rute Angkot</vt:lpstr>
      <vt:lpstr>Query-query PostGIS yang digunakan</vt:lpstr>
      <vt:lpstr>Algoritma Pencarian Rute Angkot</vt:lpstr>
      <vt:lpstr>Langkah-langkah Menjalankan Aplikasi</vt:lpstr>
      <vt:lpstr>Kesimpulan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basisdata spatial pada aplikasi pencarian rute angkot</dc:title>
  <dc:creator>Hanif Eridaputra</dc:creator>
  <cp:lastModifiedBy>Hanif Eridaputra</cp:lastModifiedBy>
  <cp:revision>12</cp:revision>
  <dcterms:created xsi:type="dcterms:W3CDTF">2014-04-03T04:34:48Z</dcterms:created>
  <dcterms:modified xsi:type="dcterms:W3CDTF">2014-04-06T09:09:40Z</dcterms:modified>
</cp:coreProperties>
</file>