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BF0AAD-1840-B64C-B4BD-3771158A793C}" type="datetimeFigureOut">
              <a:rPr lang="en-US" smtClean="0"/>
              <a:t>4/3/2014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A0EBE1E-9515-1441-BC3C-13D8193DD0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1235" y="3246717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Pemanfaatan</a:t>
            </a:r>
            <a:r>
              <a:rPr lang="en-US" dirty="0" smtClean="0"/>
              <a:t> </a:t>
            </a:r>
            <a:r>
              <a:rPr lang="en-US" dirty="0" err="1" smtClean="0"/>
              <a:t>basisdata</a:t>
            </a:r>
            <a:r>
              <a:rPr lang="en-US" dirty="0" smtClean="0"/>
              <a:t> spatial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IF4040 – </a:t>
            </a:r>
            <a:r>
              <a:rPr lang="en-US" dirty="0" err="1" smtClean="0"/>
              <a:t>Pemodelan</a:t>
            </a:r>
            <a:r>
              <a:rPr lang="en-US" dirty="0" smtClean="0"/>
              <a:t> Data </a:t>
            </a:r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61235" y="5075517"/>
            <a:ext cx="4022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/>
              <a:t>Trapsilo</a:t>
            </a:r>
            <a:r>
              <a:rPr lang="en-US" sz="2000" dirty="0" smtClean="0"/>
              <a:t> </a:t>
            </a:r>
            <a:r>
              <a:rPr lang="en-US" sz="2000" dirty="0" err="1" smtClean="0"/>
              <a:t>Pramudya</a:t>
            </a:r>
            <a:r>
              <a:rPr lang="en-US" sz="2000" dirty="0" smtClean="0"/>
              <a:t> </a:t>
            </a:r>
            <a:r>
              <a:rPr lang="en-US" sz="2000" dirty="0" err="1" smtClean="0"/>
              <a:t>Bumi</a:t>
            </a:r>
            <a:r>
              <a:rPr lang="en-US" sz="2000" dirty="0" smtClean="0"/>
              <a:t> – 13510052</a:t>
            </a:r>
          </a:p>
          <a:p>
            <a:r>
              <a:rPr lang="en-US" sz="2000" dirty="0" smtClean="0"/>
              <a:t>Hanif Eridaputra – 13510091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9" y="3206050"/>
            <a:ext cx="2549399" cy="25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xmlns:p14="http://schemas.microsoft.com/office/powerpoint/2010/main"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Deskripsi</a:t>
            </a:r>
            <a:r>
              <a:rPr lang="en-US" dirty="0" smtClean="0"/>
              <a:t> </a:t>
            </a:r>
            <a:r>
              <a:rPr lang="en-US" dirty="0" err="1" smtClean="0"/>
              <a:t>Persoalan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Beragam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jalan</a:t>
            </a:r>
            <a:r>
              <a:rPr lang="en-US" dirty="0" smtClean="0"/>
              <a:t> yang </a:t>
            </a:r>
            <a:r>
              <a:rPr lang="en-US" dirty="0" err="1" smtClean="0"/>
              <a:t>dilewati</a:t>
            </a:r>
            <a:endParaRPr lang="en-US" dirty="0" smtClean="0"/>
          </a:p>
          <a:p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orang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detail</a:t>
            </a:r>
          </a:p>
          <a:p>
            <a:r>
              <a:rPr lang="en-US" dirty="0" err="1" smtClean="0"/>
              <a:t>Sulit</a:t>
            </a:r>
            <a:r>
              <a:rPr lang="en-US" dirty="0" smtClean="0"/>
              <a:t>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</a:t>
            </a:r>
            <a:r>
              <a:rPr lang="en-US" dirty="0" err="1" smtClean="0"/>
              <a:t>mengenai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mencapai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Teknologi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PostgreSQL</a:t>
            </a:r>
            <a:endParaRPr lang="en-US" dirty="0" smtClean="0"/>
          </a:p>
          <a:p>
            <a:r>
              <a:rPr lang="en-US" dirty="0" err="1" smtClean="0"/>
              <a:t>PostGIS</a:t>
            </a:r>
            <a:endParaRPr lang="en-US" dirty="0" smtClean="0"/>
          </a:p>
          <a:p>
            <a:r>
              <a:rPr lang="id-ID" dirty="0" err="1" smtClean="0"/>
              <a:t>Google</a:t>
            </a:r>
            <a:r>
              <a:rPr lang="id-ID" dirty="0" smtClean="0"/>
              <a:t> </a:t>
            </a:r>
            <a:r>
              <a:rPr lang="id-ID" dirty="0" err="1" smtClean="0"/>
              <a:t>Maps</a:t>
            </a:r>
            <a:r>
              <a:rPr lang="id-ID" dirty="0" smtClean="0"/>
              <a:t> </a:t>
            </a:r>
            <a:r>
              <a:rPr lang="id-ID" dirty="0" err="1" smtClean="0"/>
              <a:t>Javascript</a:t>
            </a:r>
            <a:r>
              <a:rPr lang="id-ID" dirty="0" smtClean="0"/>
              <a:t> API v3</a:t>
            </a:r>
            <a:endParaRPr lang="en-US" dirty="0" smtClean="0"/>
          </a:p>
          <a:p>
            <a:r>
              <a:rPr lang="en-US" dirty="0" smtClean="0"/>
              <a:t>PHP</a:t>
            </a:r>
            <a:endParaRPr lang="en-US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3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Query-query</a:t>
            </a:r>
            <a:r>
              <a:rPr lang="id-ID" dirty="0" smtClean="0"/>
              <a:t> </a:t>
            </a:r>
            <a:r>
              <a:rPr lang="id-ID" dirty="0" err="1" smtClean="0"/>
              <a:t>PostGIS</a:t>
            </a:r>
            <a:r>
              <a:rPr lang="id-ID" dirty="0" smtClean="0"/>
              <a:t> yang digunakan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77470" cy="4495800"/>
          </a:xfrm>
        </p:spPr>
        <p:txBody>
          <a:bodyPr>
            <a:noAutofit/>
          </a:bodyPr>
          <a:lstStyle/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ST_GeomFromText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WKT)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ST_AsGeoJSON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  <a:endParaRPr lang="id-ID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ST_Overlaps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ST_Equals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ST_Buffer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radius)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ST_LineSubstring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start,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ST_Intersection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ST_StartPoint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ST_LineLocatePoint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a_linestring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a_point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ST_GeometryType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id-ID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id-ID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ST_NumGeometries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d-ID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ST_GeometryN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geometry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id-ID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id-ID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lang="id-ID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1119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ABDUL MUIS – </a:t>
            </a:r>
            <a:r>
              <a:rPr lang="en-US" sz="2200" dirty="0" smtClean="0"/>
              <a:t>CICAHEUM</a:t>
            </a:r>
            <a:endParaRPr lang="en-US" sz="2200" dirty="0"/>
          </a:p>
          <a:p>
            <a:r>
              <a:rPr lang="en-US" sz="2200" dirty="0"/>
              <a:t>ABDUL MUIS – DAGO</a:t>
            </a:r>
          </a:p>
          <a:p>
            <a:r>
              <a:rPr lang="en-US" sz="2200" dirty="0"/>
              <a:t>ABDUL MUIS – LEDENG</a:t>
            </a:r>
          </a:p>
          <a:p>
            <a:r>
              <a:rPr lang="en-US" sz="2200" dirty="0"/>
              <a:t>CICAHEUM – LEDENG</a:t>
            </a:r>
          </a:p>
          <a:p>
            <a:r>
              <a:rPr lang="en-US" sz="2200" dirty="0"/>
              <a:t>CICAHEUM – CIROYOM</a:t>
            </a:r>
          </a:p>
          <a:p>
            <a:r>
              <a:rPr lang="en-US" sz="2200" dirty="0"/>
              <a:t>CICAHEUM – CIBADUYUT</a:t>
            </a:r>
          </a:p>
          <a:p>
            <a:r>
              <a:rPr lang="en-US" sz="2200" dirty="0"/>
              <a:t>STASIUN HALL – DAGO</a:t>
            </a:r>
          </a:p>
          <a:p>
            <a:r>
              <a:rPr lang="en-US" sz="2200" dirty="0"/>
              <a:t>STASIUN HALL – </a:t>
            </a:r>
            <a:r>
              <a:rPr lang="en-US" sz="2200" dirty="0" smtClean="0"/>
              <a:t>CIUMBEULEUIT</a:t>
            </a:r>
            <a:endParaRPr lang="en-US" sz="2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321282" y="1589567"/>
            <a:ext cx="4409820" cy="4572000"/>
          </a:xfrm>
        </p:spPr>
        <p:txBody>
          <a:bodyPr>
            <a:normAutofit/>
          </a:bodyPr>
          <a:lstStyle/>
          <a:p>
            <a:r>
              <a:rPr lang="en-US" sz="2200" dirty="0"/>
              <a:t>STASIUN HALL – SARIJADI</a:t>
            </a:r>
          </a:p>
          <a:p>
            <a:r>
              <a:rPr lang="en-US" sz="2200" dirty="0"/>
              <a:t>STASIUN HALL – GUNUNG BATU</a:t>
            </a:r>
          </a:p>
          <a:p>
            <a:r>
              <a:rPr lang="en-US" sz="2200" dirty="0"/>
              <a:t>MARGAHAYU RAYA – LEDENG</a:t>
            </a:r>
          </a:p>
          <a:p>
            <a:r>
              <a:rPr lang="en-US" sz="2200" dirty="0"/>
              <a:t>CIROYOM – </a:t>
            </a:r>
            <a:r>
              <a:rPr lang="en-US" sz="2200" dirty="0" smtClean="0"/>
              <a:t>SARIJADI</a:t>
            </a:r>
            <a:endParaRPr lang="en-US" sz="2200" dirty="0"/>
          </a:p>
          <a:p>
            <a:r>
              <a:rPr lang="en-US" sz="2200" dirty="0"/>
              <a:t>SEDERHANA – CIJERAH</a:t>
            </a:r>
          </a:p>
          <a:p>
            <a:r>
              <a:rPr lang="en-US" sz="2200" dirty="0"/>
              <a:t>CIWASTRA – UJUNG BERUNG</a:t>
            </a:r>
          </a:p>
          <a:p>
            <a:r>
              <a:rPr lang="en-US" sz="2200" dirty="0"/>
              <a:t>ABDUL MUIS – MENGGER</a:t>
            </a:r>
          </a:p>
          <a:p>
            <a:r>
              <a:rPr lang="en-US" sz="2200" dirty="0"/>
              <a:t>CIBOGO ATAS – HALTEU ANDIR</a:t>
            </a:r>
          </a:p>
          <a:p>
            <a:endParaRPr lang="en-US" dirty="0"/>
          </a:p>
        </p:txBody>
      </p:sp>
      <p:pic>
        <p:nvPicPr>
          <p:cNvPr id="6" name="Picture 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02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Pencarian</a:t>
            </a:r>
            <a:r>
              <a:rPr lang="en-US" dirty="0" smtClean="0"/>
              <a:t> </a:t>
            </a:r>
            <a:r>
              <a:rPr lang="en-US" dirty="0" err="1" smtClean="0"/>
              <a:t>Rute</a:t>
            </a:r>
            <a:r>
              <a:rPr lang="en-US" dirty="0" smtClean="0"/>
              <a:t> </a:t>
            </a:r>
            <a:r>
              <a:rPr lang="en-US" dirty="0" err="1" smtClean="0"/>
              <a:t>Angkot</a:t>
            </a:r>
            <a:endParaRPr lang="en-US" dirty="0"/>
          </a:p>
        </p:txBody>
      </p:sp>
      <p:pic>
        <p:nvPicPr>
          <p:cNvPr id="8" name="Picture Placeholder 7" descr="algoritma rute angkot.png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4" b="50000"/>
          <a:stretch/>
        </p:blipFill>
        <p:spPr/>
      </p:pic>
      <p:pic>
        <p:nvPicPr>
          <p:cNvPr id="9" name="Picture 8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440427" cy="145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0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Langkah-langkah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Aplikasi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asal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peta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Aplikasi</a:t>
            </a:r>
            <a:r>
              <a:rPr lang="en-US" dirty="0"/>
              <a:t>(</a:t>
            </a:r>
            <a:r>
              <a:rPr lang="en-US" dirty="0" err="1"/>
              <a:t>php</a:t>
            </a:r>
            <a:r>
              <a:rPr lang="en-US" dirty="0"/>
              <a:t>) </a:t>
            </a:r>
            <a:r>
              <a:rPr lang="en-US" dirty="0" err="1"/>
              <a:t>melakukan</a:t>
            </a:r>
            <a:r>
              <a:rPr lang="en-US" dirty="0"/>
              <a:t> query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postgre</a:t>
            </a:r>
            <a:r>
              <a:rPr lang="en-US" dirty="0"/>
              <a:t>/</a:t>
            </a:r>
            <a:r>
              <a:rPr lang="en-US" dirty="0" err="1"/>
              <a:t>postgis</a:t>
            </a:r>
            <a:endParaRPr lang="en-US" dirty="0"/>
          </a:p>
          <a:p>
            <a:pPr marL="514350" lvl="0" indent="-514350">
              <a:buFont typeface="+mj-lt"/>
              <a:buAutoNum type="arabicPeriod"/>
            </a:pPr>
            <a:r>
              <a:rPr lang="en-US" dirty="0" err="1"/>
              <a:t>Postgis</a:t>
            </a:r>
            <a:r>
              <a:rPr lang="en-US" dirty="0"/>
              <a:t> </a:t>
            </a:r>
            <a:r>
              <a:rPr lang="en-US" dirty="0" err="1"/>
              <a:t>mengembalikan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ditempuh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Peta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jurusan</a:t>
            </a:r>
            <a:r>
              <a:rPr lang="en-US" dirty="0"/>
              <a:t> </a:t>
            </a:r>
            <a:r>
              <a:rPr lang="en-US" dirty="0" err="1"/>
              <a:t>angkot</a:t>
            </a:r>
            <a:r>
              <a:rPr lang="en-US" dirty="0"/>
              <a:t> yang </a:t>
            </a:r>
            <a:r>
              <a:rPr lang="en-US" dirty="0" err="1" smtClean="0"/>
              <a:t>dikembalikan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723" y="112876"/>
            <a:ext cx="1094325" cy="11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</a:t>
            </a:r>
            <a:r>
              <a:rPr lang="en-US" dirty="0" err="1" smtClean="0"/>
              <a:t>AngkotWay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49</TotalTime>
  <Words>246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Courier New</vt:lpstr>
      <vt:lpstr>Tw Cen MT</vt:lpstr>
      <vt:lpstr>Wingdings</vt:lpstr>
      <vt:lpstr>Wingdings 2</vt:lpstr>
      <vt:lpstr>Median</vt:lpstr>
      <vt:lpstr>Pemanfaatan basisdata spatial pada aplikasi pencarian rute angkot</vt:lpstr>
      <vt:lpstr>Deskripsi Persoalan</vt:lpstr>
      <vt:lpstr>Teknologi yang digunakan</vt:lpstr>
      <vt:lpstr>Query-query PostGIS yang digunakan</vt:lpstr>
      <vt:lpstr>Rute Angkot</vt:lpstr>
      <vt:lpstr>Algoritma Pencarian Rute Angkot</vt:lpstr>
      <vt:lpstr>Langkah-langkah Menjalankan Aplikasi</vt:lpstr>
      <vt:lpstr>Aplikasi AngkotWay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Pemanfaatan basisdata spatial pada aplikasi pencarian rute angkot</dc:title>
  <dc:creator>Hanif Eridaputra</dc:creator>
  <cp:lastModifiedBy>Trapsilo P. Bumi</cp:lastModifiedBy>
  <cp:revision>9</cp:revision>
  <dcterms:created xsi:type="dcterms:W3CDTF">2014-04-03T04:34:48Z</dcterms:created>
  <dcterms:modified xsi:type="dcterms:W3CDTF">2014-04-03T06:07:53Z</dcterms:modified>
</cp:coreProperties>
</file>