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0" r:id="rId9"/>
    <p:sldId id="262" r:id="rId10"/>
    <p:sldId id="271" r:id="rId11"/>
    <p:sldId id="272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97F8F-FA0B-444C-B25D-E460CB384DE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440E2-F39F-4C18-8339-2FA576117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E04E-CF21-492B-AF05-EC5AD2C8C6A9}" type="datetime1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9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7A0-9F43-42A8-82A4-A964309CA450}" type="datetime1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1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744C-653F-49C6-977B-C76409146A02}" type="datetime1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4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372-0F51-4648-9180-84559EEF5C58}" type="datetime1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95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3AE5-77E5-4344-BB06-D288E4F17F1E}" type="datetime1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5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497-CAE1-4E45-B70B-F6A80F01FDD5}" type="datetime1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3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E536-C9C3-4767-887F-543837AE45D4}" type="datetime1">
              <a:rPr lang="ru-RU" smtClean="0"/>
              <a:t>14.02.2022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7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B6FE-8D6E-4728-804A-16AB0568FB01}" type="datetime1">
              <a:rPr lang="ru-RU" smtClean="0"/>
              <a:t>14.02.2022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3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029A-0ACF-46CF-8FA2-EE15B73FBC87}" type="datetime1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12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039-0939-4800-84FA-1B2EA1EC721D}" type="datetime1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9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8B06-3F6A-46DA-B341-460CF61B2BC5}" type="datetime1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D64F-08F4-4EDF-AC85-374ED44C46A5}" type="datetime1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5BDC-23B4-4243-8BB5-1009898CD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4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216" y="1593418"/>
            <a:ext cx="7772400" cy="2387600"/>
          </a:xfrm>
        </p:spPr>
        <p:txBody>
          <a:bodyPr>
            <a:no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кратчайшего пути в </a:t>
            </a:r>
            <a:r>
              <a:rPr lang="ru-R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базах данных</a:t>
            </a:r>
            <a:endParaRPr lang="en-US" sz="48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CCC1A1AB-EF45-469E-AD40-3A2E57DF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6" y="4674227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Искакова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Карина Муратовна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ИУ7-52Б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Вишневская Татьяна Ивановна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7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Флойда-Уоршелла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3127" y="1484784"/>
            <a:ext cx="81377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теперь, находясь на k-ой фазе, нужно пересчитать матрицу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[][]  таким образом, чтобы она соответствовала требованиям уже для k+1-ой фазы. Нужно зафиксировать какие-то вершины i и j. Тогда возникает два разных случая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кратчайший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путь из вершины i в вершину j, которому разрешено дополнительно проходить через вершины {1,2,…,k}, совпадает с кратчайшим путём, которому разрешено проходить через вершины множества {1,2,…,k-1}. В этом случае величина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[i][j] не изменится при переходе с k-ой на k+1-ую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фазу.</a:t>
            </a:r>
          </a:p>
          <a:p>
            <a:pPr marL="457200" indent="-457200" algn="just">
              <a:buFont typeface="+mj-lt"/>
              <a:buAutoNum type="arabicParenR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кратчайший путь стал лучше старого пути. Это означает, что новый кратчайший путь проходит через вершину k.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00CF9088-7EE9-41A0-9F18-249B4C8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0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Флойда-Уоршелла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3127" y="1484784"/>
            <a:ext cx="81377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Объединяя эти два случая, получается, что на k-ой фазе требуется пересчитать длины кратчайших путей между всеми парами вершин i и j следующим образом: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new_dist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[i][j],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[i][k] +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[k][j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вся работа, которую требуется произвести на k-ой фазе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перебрать все пары вершин и пересчитать длину кратчайшего пути между ними. В результате после выполнения n-ой фазы в матрице расстояний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[i][j]   будет записана длина кратчайшего пути между i и j, либо ∞, если пути между этими вершинами не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00CF9088-7EE9-41A0-9F18-249B4C8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77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и оценка методов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343564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 Классификация алгоритмов поиска кратчайшего пути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512784"/>
                  </p:ext>
                </p:extLst>
              </p:nvPr>
            </p:nvGraphicFramePr>
            <p:xfrm>
              <a:off x="539552" y="4437112"/>
              <a:ext cx="7848872" cy="18644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61629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7212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6523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5894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762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/>
                              <a:ea typeface="Times New Roman"/>
                            </a:rPr>
                            <a:t>Название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Сложность,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лучший вариант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/>
                              <a:ea typeface="Times New Roman"/>
                            </a:rPr>
                            <a:t>Сложность,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/>
                              <a:ea typeface="Times New Roman"/>
                            </a:rPr>
                            <a:t>худший вариант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Возможность работы с ребрами с отрицательным весом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340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Алгоритм Дейкстры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O</m:t>
                                </m:r>
                                <m:r>
                                  <a:rPr lang="ru-RU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V</m:t>
                                </m:r>
                                <m:func>
                                  <m:func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V</m:t>
                                    </m:r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O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Алгоритм Беллмана-Форда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O</m:t>
                                </m:r>
                                <m:r>
                                  <a:rPr lang="ru-RU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E</m:t>
                                </m:r>
                                <m:r>
                                  <a:rPr lang="ru-RU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O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EV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Да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802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Алгоритм Флойда-Уоршелла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O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O</m:t>
                                </m:r>
                                <m: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2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/>
                              <a:ea typeface="Times New Roman"/>
                            </a:rPr>
                            <a:t>Да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512784"/>
                  </p:ext>
                </p:extLst>
              </p:nvPr>
            </p:nvGraphicFramePr>
            <p:xfrm>
              <a:off x="539552" y="4437112"/>
              <a:ext cx="7848872" cy="18644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61629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7212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6523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5894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7900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/>
                              <a:ea typeface="Times New Roman"/>
                            </a:rPr>
                            <a:t>Название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Сложность,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лучший вариант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/>
                              <a:ea typeface="Times New Roman"/>
                            </a:rPr>
                            <a:t>Сложность,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/>
                              <a:ea typeface="Times New Roman"/>
                            </a:rPr>
                            <a:t>худший вариант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Возможность работы с ребрами с отрицательным весом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340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Алгоритм Дейкстры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2482" t="-184507" r="-204610" b="-16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2731" t="-184507" r="-112915" b="-16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Алгоритм Беллмана-Форда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2482" t="-342373" r="-204610" b="-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2731" t="-342373" r="-112915" b="-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Да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802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  <a:latin typeface="Times New Roman"/>
                              <a:ea typeface="Times New Roman"/>
                            </a:rPr>
                            <a:t>Алгоритм Флойда-Уоршелла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2482" t="-567391" r="-204610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2731" t="-567391" r="-112915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  <a:latin typeface="Times New Roman"/>
                              <a:ea typeface="Times New Roman"/>
                            </a:rPr>
                            <a:t>Да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99592" y="3952892"/>
            <a:ext cx="6099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1. Сравнение алгоритмов поиска кратчайшего пути</a:t>
            </a:r>
            <a:endParaRPr kumimoji="0" lang="ru-RU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36773D2-7D7F-486C-8B74-976FE0F3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92696"/>
            <a:ext cx="4752528" cy="28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1556792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работы были проанализированы некоторые алгоритмы поиска кратчайшего пути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базах данных; для поиска кратчайшего пути было предложено использовать алгоритм Беллмана-Форда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 решенные для достижения поставленной цели: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изучены алгоритмы поиска кратчайшего пути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базах данных,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предложены критерии оценки алгоритмов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выбран алгоритм, предположительно наиболее эффективно решающий задачу.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8D61A86E-8C9A-4E69-AE59-197D5982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12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340767"/>
            <a:ext cx="86409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обзор существующих алгоритмов поиска пути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базах данных, а также анализ их эффективности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 которые необходимо решить для достижения поставленной цели: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изучить существующие алгоритмы поиска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базах данных;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предложить критерии оценки алгоритмов,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классифицировать существующие алгоритмы.</a:t>
            </a:r>
          </a:p>
          <a:p>
            <a:pPr algn="just"/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9FF686E-0AA1-4D99-A468-7A75229A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6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340767"/>
            <a:ext cx="8640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алгоритм относится к алгоритмам, находящим кратчайшие пути от одной вершины до всех остальных вершин графа. Недостаток данного алгоритма в том, что он будет некорректно работать, если в графе имеются ребра с отрицательным весом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 взвешенный ориентированный граф G(V, E) без дуг отрицательного веса. Необходимо найти кратчайшие пути от некоторой вершины s графа G до остальных    вершин    этого    графа.    Каждой    вершине    из    V    сопоставим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метку — минимальное известное расстояние от этой вершины до s.</a:t>
            </a:r>
          </a:p>
          <a:p>
            <a:pPr algn="just"/>
            <a:endParaRPr lang="ru-RU" sz="2400" dirty="0">
              <a:latin typeface="Bahnschrift Light Condensed" panose="020B0502040204020203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26D46734-9747-4D53-B106-3DECCD0F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i="1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9288C84-9BBD-4DF0-9042-A128CB2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4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23528" y="1340767"/>
            <a:ext cx="8640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работает пошагово – на каждом шаге он «посещает» одну вершину и пытается уменьшать метки. Работа алгоритма завершается, когда все вершины посещены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заключается в том, что метка самой вершины s полагается равной 0, метки остальных вершин – бесконечности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отражает то, что расстояния от s до других вершин пока неизвестны. Все вершины графа помечаются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непосещенные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вершины посещены, алгоритм завершается. В противном случае, из еще не посещенных вершин выбирается вершина u, имеющая минимальную метку.</a:t>
            </a:r>
          </a:p>
          <a:p>
            <a:pPr algn="just"/>
            <a:endParaRPr lang="ru-RU" sz="2400" dirty="0" smtClean="0">
              <a:latin typeface="Bahnschrift Light Condensed" panose="020B0502040204020203" pitchFamily="34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9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i="1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9288C84-9BBD-4DF0-9042-A128CB2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5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23528" y="1340767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Рассматриваются всевозможные маршруты, в которых u является предпоследним пунктом. Вершины, в которые ведут ребра из u, называются соседями этой вершины. Для каждого соседа вершины u, кроме отмеченных как посещенные, рассматривается новая длина пути, равная сумме значений текущей метки u и длины ребра, соединяющего u с этим соседом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полученное значение длины меньше значения метки соседа, значение метки будет заменено полученным значением длины. Рассмотрев всех соседей, вершина u помечается как посещенная и повторяется шаг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15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i="1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9288C84-9BBD-4DF0-9042-A128CB2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1" y="764704"/>
            <a:ext cx="3203848" cy="28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468560" y="3416390"/>
            <a:ext cx="34918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1. Инициализация</a:t>
            </a: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Рисунок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58" y="758063"/>
            <a:ext cx="3203848" cy="28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50586" y="3416390"/>
            <a:ext cx="38519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2. Все соседи вершины 1 проверены</a:t>
            </a: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1" name="Рисунок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64" y="706380"/>
            <a:ext cx="2987824" cy="27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580112" y="3308669"/>
            <a:ext cx="3744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3. Все соседи вершины 2 проверены</a:t>
            </a: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4" name="Рисунок 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84" y="3563638"/>
            <a:ext cx="3241638" cy="283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0040" y="6298522"/>
            <a:ext cx="4211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4. Все соседи вершины 3 проверены</a:t>
            </a: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7" name="Рисунок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94294"/>
            <a:ext cx="3274934" cy="286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067944" y="6298520"/>
            <a:ext cx="4476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5. Алгоритм завершил работу</a:t>
            </a: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8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Беллмана-Форда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1772815"/>
            <a:ext cx="79208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алгоритме при наличии цикла отрицательного веса самые короткие расстояния не вычисляются, выводится сообщение о наличии такого цикла.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можно рассмотреть непосредственно шаги алгоритма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расстояний от исходной вершины до всех остальных вершин, как бесконечные, а расстояние до исходной вершины s принимается равным 0. Создается массив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размера V со всеми значениями равными бесконечности, за исключением элемента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[s], где s – исходная вершина.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059C3D9-C8DC-4751-8F81-25F58E3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3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Беллмана-Форда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1268760"/>
            <a:ext cx="7920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arenR" startAt="2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самых коротких расстояний. Следующие шаги нужно выполнять V-1 раз, повторение шага для ребер между каждой парой вершин u-v: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если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 + вес ребра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обновить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	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+ вес ребра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arenR" startAt="3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шаге сообщается, присутствует ли в графе цикл отрицательного веса. Для каждого ребра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выполнить следующее: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если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+ вес ребра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в графе присутствует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цикл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отрицательного веса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шага 3 заключается в том, что шаг 2 гарантирует кратчайшее расстояние, если граф не содержит цикла отрицательного веса. Если мы снова переберем все ребра и получим более короткий путь для любой из вершин, это будет сигналом присутствия цикла отрицательного веса.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059C3D9-C8DC-4751-8F81-25F58E3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91224" cy="693767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Флойда-Уоршелла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3129" y="980728"/>
            <a:ext cx="81377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Ключевая идея алгоритма – разбиение процесса поиска кратчайших путей на фазы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k-ой фазой k=(1…n) считается, что в матрице расстояний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[][] сохранены длины таких кратчайших путей, которые содержат в качестве внутренних вершин только вершины из множества {1,2,…,k-1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Иными словами, перед k-ой фазой величина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[i][j]  равна длине кратчайшего пути из вершины i в вершину j, если этому пути разрешается заходить только в вершины с номерами, меньшими k (начало и конец пути не считаются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убедиться, что это свойство выполнилось для первой фазы, достаточно в матрицу расстояний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[][] записать матрицу смежности графа: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[i][j] = g[i][j] – вес ребра из вершины i в вершину j. При этом, если между какими-то вершинами ребра нет, то записать следует ∞. Из вершины в саму себя всегда следует записывать 0, это критично для алгоритма.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00CF9088-7EE9-41A0-9F18-249B4C8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BDC-23B4-4243-8BB5-1009898CDB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97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907</Words>
  <Application>Microsoft Office PowerPoint</Application>
  <PresentationFormat>Экран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Алгоритм поиска кратчайшего пути в графовых базах данных</vt:lpstr>
      <vt:lpstr>Цели и задачи работы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Беллмана-Форда</vt:lpstr>
      <vt:lpstr>Алгоритм Беллмана-Форда</vt:lpstr>
      <vt:lpstr>Алгоритм Флойда-Уоршелла</vt:lpstr>
      <vt:lpstr>Алгоритм Флойда-Уоршелла</vt:lpstr>
      <vt:lpstr>Алгоритм Флойда-Уоршелла</vt:lpstr>
      <vt:lpstr>Классификация и оценка методов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стеганографического сокрытия информации</dc:title>
  <dc:creator>черепах</dc:creator>
  <cp:lastModifiedBy>черепах</cp:lastModifiedBy>
  <cp:revision>9</cp:revision>
  <dcterms:created xsi:type="dcterms:W3CDTF">2022-01-19T06:52:07Z</dcterms:created>
  <dcterms:modified xsi:type="dcterms:W3CDTF">2022-02-14T01:15:41Z</dcterms:modified>
</cp:coreProperties>
</file>