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2" r:id="rId7"/>
    <p:sldId id="264" r:id="rId8"/>
    <p:sldId id="265" r:id="rId9"/>
    <p:sldId id="257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679AD-8F58-B5FE-1455-351257ADFE18}" v="269" dt="2024-04-24T21:56:05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 err="1"/>
              <a:t>Приложение</a:t>
            </a:r>
            <a:r>
              <a:rPr lang="en-US" sz="11500" dirty="0"/>
              <a:t> </a:t>
            </a:r>
            <a:r>
              <a:rPr lang="en-US" sz="11500" dirty="0" err="1"/>
              <a:t>за</a:t>
            </a:r>
            <a:r>
              <a:rPr lang="en-US" sz="11500" dirty="0"/>
              <a:t> УИС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US" dirty="0"/>
          </a:p>
          <a:p>
            <a:pPr algn="l"/>
            <a:r>
              <a:rPr lang="en-US" sz="1400" err="1">
                <a:latin typeface="Times New Roman"/>
                <a:cs typeface="Times New Roman"/>
              </a:rPr>
              <a:t>Георги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Антонов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Трапов</a:t>
            </a:r>
            <a:r>
              <a:rPr lang="en-US" sz="1400" dirty="0">
                <a:latin typeface="Times New Roman"/>
                <a:cs typeface="Times New Roman"/>
              </a:rPr>
              <a:t>, 121221185, 44Б </a:t>
            </a:r>
            <a:r>
              <a:rPr lang="en-US" sz="1400" err="1">
                <a:latin typeface="Times New Roman"/>
                <a:cs typeface="Times New Roman"/>
              </a:rPr>
              <a:t>група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endParaRPr lang="en-US" sz="1400"/>
          </a:p>
          <a:p>
            <a:pPr algn="l"/>
            <a:r>
              <a:rPr lang="en-US" sz="1400" err="1">
                <a:latin typeface="Times New Roman"/>
                <a:cs typeface="Times New Roman"/>
              </a:rPr>
              <a:t>Димитър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Василев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Иванов</a:t>
            </a:r>
            <a:r>
              <a:rPr lang="en-US" sz="1400" dirty="0">
                <a:latin typeface="Times New Roman"/>
                <a:cs typeface="Times New Roman"/>
              </a:rPr>
              <a:t>, 121221061, 44Б </a:t>
            </a:r>
            <a:r>
              <a:rPr lang="en-US" sz="1400" err="1">
                <a:latin typeface="Times New Roman"/>
                <a:cs typeface="Times New Roman"/>
              </a:rPr>
              <a:t>група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</a:p>
          <a:p>
            <a:pPr algn="l"/>
            <a:r>
              <a:rPr lang="en-US" sz="1400" err="1">
                <a:latin typeface="Times New Roman"/>
                <a:cs typeface="Times New Roman"/>
              </a:rPr>
              <a:t>Милан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Aнатолий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Миланов</a:t>
            </a:r>
            <a:r>
              <a:rPr lang="en-US" sz="1400" dirty="0">
                <a:latin typeface="Times New Roman"/>
                <a:cs typeface="Times New Roman"/>
              </a:rPr>
              <a:t>, 121221101, 44Б </a:t>
            </a:r>
            <a:r>
              <a:rPr lang="en-US" sz="1400" err="1">
                <a:latin typeface="Times New Roman"/>
                <a:cs typeface="Times New Roman"/>
              </a:rPr>
              <a:t>група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endParaRPr lang="en-US" sz="140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AE04B-9763-C9A8-4C52-C4A2BBA3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Flow </a:t>
            </a:r>
            <a:r>
              <a:rPr lang="en-US" sz="5400"/>
              <a:t>Chart</a:t>
            </a:r>
            <a:endParaRPr lang="en-US" sz="5400" kern="1200">
              <a:latin typeface="+mj-lt"/>
              <a:ea typeface="+mj-ea"/>
              <a:cs typeface="+mj-cs"/>
            </a:endParaRP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A4864F-D023-2173-EB3A-32B01F77E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93" y="640080"/>
            <a:ext cx="535472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4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E737F-4B04-8845-202A-6D0E455C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677167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3C235-1878-DDEF-6FE7-98BB1B8E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Блгаодаря за вниманието! </a:t>
            </a:r>
          </a:p>
        </p:txBody>
      </p:sp>
      <p:pic>
        <p:nvPicPr>
          <p:cNvPr id="7" name="Graphic 6" descr="Like">
            <a:extLst>
              <a:ext uri="{FF2B5EF4-FFF2-40B4-BE49-F238E27FC236}">
                <a16:creationId xmlns:a16="http://schemas.microsoft.com/office/drawing/2014/main" id="{13EA618F-38E8-8FFA-29CD-526212D00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6CC18-8FEE-D216-D9CC-8E4D0588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 Съществуващи решения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EC1652F1-D8A8-9B7B-2AB0-F820C6EE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91" y="2619784"/>
            <a:ext cx="1665018" cy="360004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EA5536-DA37-D35E-B63C-1F038BB6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990" y="2619784"/>
            <a:ext cx="1800020" cy="3600041"/>
          </a:xfrm>
          <a:prstGeom prst="rect">
            <a:avLst/>
          </a:prstGeom>
        </p:spPr>
      </p:pic>
      <p:pic>
        <p:nvPicPr>
          <p:cNvPr id="4" name="Picture 3" descr="A screenshot of a qr code&#10;&#10;Description automatically generated">
            <a:extLst>
              <a:ext uri="{FF2B5EF4-FFF2-40B4-BE49-F238E27FC236}">
                <a16:creationId xmlns:a16="http://schemas.microsoft.com/office/drawing/2014/main" id="{4A6E0F7B-EAA3-8A66-77DE-2D74239AB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289" y="2619784"/>
            <a:ext cx="1818021" cy="36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4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AAD9A-3E6B-77B6-5192-1FE6727A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/>
              <a:t>Изисквания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A4F2B2-247F-CEA5-2212-6D7EAF1F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91" y="2642616"/>
            <a:ext cx="5612114" cy="360578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9FC606-BC5B-264C-4463-E255D468C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357715"/>
            <a:ext cx="5614416" cy="217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9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7BA8C-C436-2B5D-CA75-CFF4CC9E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Диграми - 1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5426F64A-1A78-757B-18BF-B2B323B4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16424"/>
            <a:ext cx="7214616" cy="47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7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7BA8C-C436-2B5D-CA75-CFF4CC9E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Диаграми - 2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9DDD4539-4006-78E3-8A09-A630BB8C0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82178"/>
            <a:ext cx="7214616" cy="30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2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7BA8C-C436-2B5D-CA75-CFF4CC9E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Диаграми - 3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F5A66F50-77C6-9896-9883-60FD4438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82178"/>
            <a:ext cx="7214616" cy="30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51F09-020F-1E9A-0660-8730AB85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latin typeface="+mj-lt"/>
                <a:ea typeface="+mj-ea"/>
                <a:cs typeface="+mj-cs"/>
              </a:rPr>
              <a:t>Диаграма на компонентите 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98B626B-B023-8654-B065-0DCFB74F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pic>
        <p:nvPicPr>
          <p:cNvPr id="4" name="Content Placeholder 3" descr="A diagram of a computer&#10;&#10;Description automatically generated">
            <a:extLst>
              <a:ext uri="{FF2B5EF4-FFF2-40B4-BE49-F238E27FC236}">
                <a16:creationId xmlns:a16="http://schemas.microsoft.com/office/drawing/2014/main" id="{732635DE-8F0F-F079-46CE-AAE11A612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78" y="2290936"/>
            <a:ext cx="8248651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3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5D6FF-F10D-787E-A92E-85AB4EED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ЕR Диаграма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C7D4FE16-4028-66A2-2842-FA1D3FE0A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52071"/>
            <a:ext cx="6894576" cy="3671361"/>
          </a:xfrm>
          <a:prstGeom prst="rect">
            <a:avLst/>
          </a:prstGeom>
        </p:spPr>
      </p:pic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8D5838C6-014B-FC2B-565E-B3809871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59704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6B0A6-DE89-1F7C-A973-3B629C78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Depoyment  Диаграма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630ED354-694D-B202-5640-B86CE80B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14" y="640080"/>
            <a:ext cx="595218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Приложение за УИС </vt:lpstr>
      <vt:lpstr> Съществуващи решения</vt:lpstr>
      <vt:lpstr>Изисквания</vt:lpstr>
      <vt:lpstr>Use Case Диграми - 1</vt:lpstr>
      <vt:lpstr>Use Case Диаграми - 2</vt:lpstr>
      <vt:lpstr>Use Case Диаграми - 3</vt:lpstr>
      <vt:lpstr>Диаграма на компонентите </vt:lpstr>
      <vt:lpstr>ЕR Диаграма</vt:lpstr>
      <vt:lpstr>Depoyment  Диаграма</vt:lpstr>
      <vt:lpstr>Flow Chart</vt:lpstr>
      <vt:lpstr>User Interface</vt:lpstr>
      <vt:lpstr>Блгаодаря за вниманието!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120</cp:revision>
  <dcterms:created xsi:type="dcterms:W3CDTF">2024-04-24T21:25:51Z</dcterms:created>
  <dcterms:modified xsi:type="dcterms:W3CDTF">2024-04-24T21:58:38Z</dcterms:modified>
</cp:coreProperties>
</file>