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1531" autoAdjust="0"/>
  </p:normalViewPr>
  <p:slideViewPr>
    <p:cSldViewPr>
      <p:cViewPr varScale="1">
        <p:scale>
          <a:sx n="89" d="100"/>
          <a:sy n="89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F90F7-8DDD-4E14-8B89-50D8B5E90C49}" type="datetimeFigureOut">
              <a:rPr lang="en-US" smtClean="0"/>
              <a:pPr/>
              <a:t>6/18/2007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238F-9791-48E2-80BA-6B4323323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short: talk about the differences between doing </a:t>
            </a:r>
            <a:r>
              <a:rPr lang="en-US" dirty="0" err="1" smtClean="0"/>
              <a:t>ajax</a:t>
            </a:r>
            <a:r>
              <a:rPr lang="en-US" dirty="0" smtClean="0"/>
              <a:t> in atlas vs. in some of the other methods like prototype / </a:t>
            </a:r>
            <a:r>
              <a:rPr lang="en-US" dirty="0" err="1" smtClean="0"/>
              <a:t>scriptaculous</a:t>
            </a:r>
            <a:r>
              <a:rPr lang="en-US" dirty="0" smtClean="0"/>
              <a:t> / dojo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38F-9791-48E2-80BA-6B432332374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38F-9791-48E2-80BA-6B432332374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38F-9791-48E2-80BA-6B432332374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38F-9791-48E2-80BA-6B432332374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38F-9791-48E2-80BA-6B432332374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38F-9791-48E2-80BA-6B432332374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38F-9791-48E2-80BA-6B432332374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38F-9791-48E2-80BA-6B432332374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38F-9791-48E2-80BA-6B432332374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38F-9791-48E2-80BA-6B432332374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38F-9791-48E2-80BA-6B432332374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38F-9791-48E2-80BA-6B432332374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6/18/2007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6/18/2007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6/18/2007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6/18/2007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6/18/2007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6/18/2007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6/18/2007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6/18/2007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6/18/2007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6/18/2007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6/18/2007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6/18/2007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ASP.NET Ajax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Enhancements 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var</a:t>
            </a:r>
            <a:r>
              <a:rPr lang="en-US" sz="2400" dirty="0" smtClean="0">
                <a:latin typeface="Consolas" pitchFamily="49" charset="0"/>
              </a:rPr>
              <a:t> p = new </a:t>
            </a:r>
            <a:r>
              <a:rPr lang="en-US" sz="2400" dirty="0" err="1" smtClean="0">
                <a:latin typeface="Consolas" pitchFamily="49" charset="0"/>
              </a:rPr>
              <a:t>Blackfin.Programmer</a:t>
            </a:r>
            <a:r>
              <a:rPr lang="en-US" sz="2400" dirty="0" smtClean="0">
                <a:latin typeface="Consolas" pitchFamily="49" charset="0"/>
              </a:rPr>
              <a:t>(‘Bob’, ‘C#’);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// “Bob (Programmer)”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window.alert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p.get_name</a:t>
            </a:r>
            <a:r>
              <a:rPr lang="en-US" sz="2400" dirty="0" smtClean="0">
                <a:latin typeface="Consolas" pitchFamily="49" charset="0"/>
              </a:rPr>
              <a:t>());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// C#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window.alert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p.get_language</a:t>
            </a:r>
            <a:r>
              <a:rPr lang="en-US" sz="2400" dirty="0" smtClean="0">
                <a:latin typeface="Consolas" pitchFamily="49" charset="0"/>
              </a:rPr>
              <a:t>());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// “</a:t>
            </a:r>
            <a:r>
              <a:rPr lang="en-US" sz="2400" dirty="0" err="1" smtClean="0">
                <a:latin typeface="Consolas" pitchFamily="49" charset="0"/>
              </a:rPr>
              <a:t>Blackfin.Programmer</a:t>
            </a:r>
            <a:r>
              <a:rPr lang="en-US" sz="2400" dirty="0" smtClean="0">
                <a:latin typeface="Consolas" pitchFamily="49" charset="0"/>
              </a:rPr>
              <a:t>”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Window.alert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Object.getTypeName</a:t>
            </a:r>
            <a:r>
              <a:rPr lang="en-US" sz="2400" dirty="0" smtClean="0">
                <a:latin typeface="Consolas" pitchFamily="49" charset="0"/>
              </a:rPr>
              <a:t>(p));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Drag-and-Drop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Toolkit version – useless…</a:t>
            </a:r>
          </a:p>
          <a:p>
            <a:r>
              <a:rPr lang="en-US" dirty="0" smtClean="0"/>
              <a:t>Demo of enhanced version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“Atlas”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Parts:</a:t>
            </a:r>
          </a:p>
          <a:p>
            <a:pPr lvl="1"/>
            <a:r>
              <a:rPr lang="en-US" dirty="0" smtClean="0"/>
              <a:t>Server Half – ASP.NET Ajax Extensions</a:t>
            </a:r>
          </a:p>
          <a:p>
            <a:pPr lvl="1"/>
            <a:r>
              <a:rPr lang="en-US" dirty="0" smtClean="0"/>
              <a:t>Client Half - Microsoft Ajax Libraries</a:t>
            </a:r>
          </a:p>
          <a:p>
            <a:pPr lvl="2"/>
            <a:r>
              <a:rPr lang="en-US" dirty="0" smtClean="0"/>
              <a:t>The Important Half!</a:t>
            </a:r>
          </a:p>
          <a:p>
            <a:pPr lvl="2"/>
            <a:r>
              <a:rPr lang="en-US" dirty="0" smtClean="0"/>
              <a:t>All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2"/>
            <a:r>
              <a:rPr lang="en-US" dirty="0" smtClean="0"/>
              <a:t>Browser-Independent</a:t>
            </a:r>
          </a:p>
          <a:p>
            <a:pPr lvl="2"/>
            <a:r>
              <a:rPr lang="en-US" dirty="0" smtClean="0"/>
              <a:t>PLATFORM-Independent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Enumerated Types</a:t>
            </a:r>
          </a:p>
          <a:p>
            <a:r>
              <a:rPr lang="en-US" dirty="0" smtClean="0"/>
              <a:t>Typing and Reflection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Person = function(name) 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this._name</a:t>
            </a:r>
            <a:r>
              <a:rPr lang="en-US" sz="2400" dirty="0" smtClean="0">
                <a:latin typeface="Consolas" pitchFamily="49" charset="0"/>
              </a:rPr>
              <a:t> = name;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Person.prototype</a:t>
            </a:r>
            <a:r>
              <a:rPr lang="en-US" sz="2400" dirty="0" smtClean="0">
                <a:latin typeface="Consolas" pitchFamily="49" charset="0"/>
              </a:rPr>
              <a:t> = 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get_name</a:t>
            </a:r>
            <a:r>
              <a:rPr lang="en-US" sz="2400" dirty="0" smtClean="0">
                <a:latin typeface="Consolas" pitchFamily="49" charset="0"/>
              </a:rPr>
              <a:t>: function() {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return </a:t>
            </a:r>
            <a:r>
              <a:rPr lang="en-US" sz="2400" dirty="0" err="1" smtClean="0">
                <a:latin typeface="Consolas" pitchFamily="49" charset="0"/>
              </a:rPr>
              <a:t>this._name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}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// other stuff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Person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p = new Person(‘Jeff’);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window.alert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p.get_name</a:t>
            </a:r>
            <a:r>
              <a:rPr lang="en-US" dirty="0" smtClean="0">
                <a:latin typeface="Consolas" pitchFamily="49" charset="0"/>
              </a:rPr>
              <a:t>());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0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Type.registerNamespace</a:t>
            </a:r>
            <a:r>
              <a:rPr lang="en-US" sz="2400" dirty="0" smtClean="0">
                <a:latin typeface="Consolas" pitchFamily="49" charset="0"/>
              </a:rPr>
              <a:t>(‘</a:t>
            </a:r>
            <a:r>
              <a:rPr lang="en-US" sz="2400" dirty="0" err="1" smtClean="0">
                <a:latin typeface="Consolas" pitchFamily="49" charset="0"/>
              </a:rPr>
              <a:t>Blackfin</a:t>
            </a:r>
            <a:r>
              <a:rPr lang="en-US" sz="2400" dirty="0" smtClean="0">
                <a:latin typeface="Consolas" pitchFamily="49" charset="0"/>
              </a:rPr>
              <a:t>’);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Blackfin.Person</a:t>
            </a:r>
            <a:r>
              <a:rPr lang="en-US" sz="2400" dirty="0" smtClean="0">
                <a:latin typeface="Consolas" pitchFamily="49" charset="0"/>
              </a:rPr>
              <a:t> = function(name) 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this._name</a:t>
            </a:r>
            <a:r>
              <a:rPr lang="en-US" sz="2400" dirty="0" smtClean="0">
                <a:latin typeface="Consolas" pitchFamily="49" charset="0"/>
              </a:rPr>
              <a:t> = name;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Blackfin.Person.prototype</a:t>
            </a:r>
            <a:r>
              <a:rPr lang="en-US" sz="2400" dirty="0" smtClean="0">
                <a:latin typeface="Consolas" pitchFamily="49" charset="0"/>
              </a:rPr>
              <a:t> = 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get_name</a:t>
            </a:r>
            <a:r>
              <a:rPr lang="en-US" sz="2400" dirty="0" smtClean="0">
                <a:latin typeface="Consolas" pitchFamily="49" charset="0"/>
              </a:rPr>
              <a:t>: function() 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return </a:t>
            </a:r>
            <a:r>
              <a:rPr lang="en-US" sz="2400" dirty="0" err="1" smtClean="0">
                <a:latin typeface="Consolas" pitchFamily="49" charset="0"/>
              </a:rPr>
              <a:t>this._name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Blackfin.Person.registerClass</a:t>
            </a:r>
            <a:r>
              <a:rPr lang="en-US" sz="2400" dirty="0" smtClean="0">
                <a:latin typeface="Consolas" pitchFamily="49" charset="0"/>
              </a:rPr>
              <a:t>(‘</a:t>
            </a:r>
            <a:r>
              <a:rPr lang="en-US" sz="2400" dirty="0" err="1" smtClean="0">
                <a:latin typeface="Consolas" pitchFamily="49" charset="0"/>
              </a:rPr>
              <a:t>Blackfin.Person</a:t>
            </a:r>
            <a:r>
              <a:rPr lang="en-US" sz="2400" dirty="0" smtClean="0">
                <a:latin typeface="Consolas" pitchFamily="49" charset="0"/>
              </a:rPr>
              <a:t>’);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Typing and Reflection</a:t>
            </a:r>
          </a:p>
          <a:p>
            <a:r>
              <a:rPr lang="en-US" dirty="0" smtClean="0"/>
              <a:t>Adds instance methods:</a:t>
            </a:r>
          </a:p>
          <a:p>
            <a:pPr lvl="1"/>
            <a:r>
              <a:rPr lang="en-US" dirty="0" err="1" smtClean="0"/>
              <a:t>registerClass</a:t>
            </a:r>
            <a:r>
              <a:rPr lang="en-US" dirty="0" smtClean="0"/>
              <a:t>, </a:t>
            </a:r>
            <a:r>
              <a:rPr lang="en-US" dirty="0" err="1" smtClean="0"/>
              <a:t>registerInterface</a:t>
            </a:r>
            <a:endParaRPr lang="en-US" dirty="0" smtClean="0"/>
          </a:p>
          <a:p>
            <a:pPr lvl="1"/>
            <a:r>
              <a:rPr lang="en-US" dirty="0" err="1" smtClean="0"/>
              <a:t>initializeBase</a:t>
            </a:r>
            <a:r>
              <a:rPr lang="en-US" dirty="0" smtClean="0"/>
              <a:t>, </a:t>
            </a:r>
            <a:r>
              <a:rPr lang="en-US" dirty="0" err="1" smtClean="0"/>
              <a:t>getBaseType</a:t>
            </a:r>
            <a:endParaRPr lang="en-US" dirty="0" smtClean="0"/>
          </a:p>
          <a:p>
            <a:pPr lvl="1"/>
            <a:r>
              <a:rPr lang="en-US" dirty="0" err="1" smtClean="0"/>
              <a:t>getBaseMethod</a:t>
            </a:r>
            <a:r>
              <a:rPr lang="en-US" dirty="0" smtClean="0"/>
              <a:t>, </a:t>
            </a:r>
            <a:r>
              <a:rPr lang="en-US" dirty="0" err="1" smtClean="0"/>
              <a:t>callBaseMethod</a:t>
            </a:r>
            <a:endParaRPr lang="en-US" dirty="0" smtClean="0"/>
          </a:p>
          <a:p>
            <a:r>
              <a:rPr lang="en-US" dirty="0" smtClean="0"/>
              <a:t>Adds “static” methods:</a:t>
            </a:r>
          </a:p>
          <a:p>
            <a:pPr lvl="1"/>
            <a:r>
              <a:rPr lang="en-US" dirty="0" err="1" smtClean="0"/>
              <a:t>registerNamespace</a:t>
            </a:r>
            <a:endParaRPr lang="en-US" dirty="0" smtClean="0"/>
          </a:p>
          <a:p>
            <a:pPr lvl="1"/>
            <a:r>
              <a:rPr lang="en-US" dirty="0" err="1" smtClean="0"/>
              <a:t>isNamespace</a:t>
            </a:r>
            <a:r>
              <a:rPr lang="en-US" dirty="0" smtClean="0"/>
              <a:t>, </a:t>
            </a:r>
            <a:r>
              <a:rPr lang="en-US" dirty="0" err="1" smtClean="0"/>
              <a:t>isClass</a:t>
            </a:r>
            <a:r>
              <a:rPr lang="en-US" dirty="0" smtClean="0"/>
              <a:t>, </a:t>
            </a:r>
            <a:r>
              <a:rPr lang="en-US" dirty="0" err="1" smtClean="0"/>
              <a:t>isInterface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p = new </a:t>
            </a:r>
            <a:r>
              <a:rPr lang="en-US" dirty="0" err="1" smtClean="0">
                <a:latin typeface="Consolas" pitchFamily="49" charset="0"/>
              </a:rPr>
              <a:t>Blackfin.Person</a:t>
            </a:r>
            <a:r>
              <a:rPr lang="en-US" dirty="0" smtClean="0">
                <a:latin typeface="Consolas" pitchFamily="49" charset="0"/>
              </a:rPr>
              <a:t>(‘Bob’);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 displays “Bob”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window.alert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p.get_name</a:t>
            </a:r>
            <a:r>
              <a:rPr lang="en-US" dirty="0" smtClean="0">
                <a:latin typeface="Consolas" pitchFamily="49" charset="0"/>
              </a:rPr>
              <a:t>());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 displays “</a:t>
            </a:r>
            <a:r>
              <a:rPr lang="en-US" dirty="0" err="1" smtClean="0">
                <a:latin typeface="Consolas" pitchFamily="49" charset="0"/>
              </a:rPr>
              <a:t>Blackfin.Person</a:t>
            </a:r>
            <a:r>
              <a:rPr lang="en-US" dirty="0" smtClean="0">
                <a:latin typeface="Consolas" pitchFamily="49" charset="0"/>
              </a:rPr>
              <a:t>”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Window.alert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Object.getTypeName</a:t>
            </a:r>
            <a:r>
              <a:rPr lang="en-US" dirty="0" smtClean="0">
                <a:latin typeface="Consolas" pitchFamily="49" charset="0"/>
              </a:rPr>
              <a:t>(p));</a:t>
            </a:r>
          </a:p>
          <a:p>
            <a:pPr>
              <a:buNone/>
            </a:pP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ctor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Blackfin.Programmer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function(name, language)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Blackfin.Programmer.initializeBase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(this, [name]);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this._language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language;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Blackfin.Programmer.prototype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 extending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function() {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Blackfin.Programmer.callBaseMethod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(this, ‘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’);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return name + ‘(Programmer)’;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get_language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function()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this._language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Blackfin.Programmer.registerClass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(‘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Blackfin.Programmer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’,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Blackfin.Person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86</TotalTime>
  <Words>222</Words>
  <Application>Microsoft Office PowerPoint</Application>
  <PresentationFormat>On-screen Show (4:3)</PresentationFormat>
  <Paragraphs>108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ASP.NET Ajax</vt:lpstr>
      <vt:lpstr>“Atlas”</vt:lpstr>
      <vt:lpstr>Object Oriented Javascript</vt:lpstr>
      <vt:lpstr>Classes</vt:lpstr>
      <vt:lpstr>Using the Person Class</vt:lpstr>
      <vt:lpstr>Namespaces</vt:lpstr>
      <vt:lpstr>Why?</vt:lpstr>
      <vt:lpstr>Using Namespaces</vt:lpstr>
      <vt:lpstr>Inheriting</vt:lpstr>
      <vt:lpstr>Using Programmer</vt:lpstr>
      <vt:lpstr>Drag-and-Drop</vt:lpstr>
      <vt:lpstr>Questions</vt:lpstr>
    </vt:vector>
  </TitlesOfParts>
  <Company>Blackfin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Ajax</dc:title>
  <dc:creator>Tony Rasa</dc:creator>
  <cp:lastModifiedBy>Tony Rasa</cp:lastModifiedBy>
  <cp:revision>9</cp:revision>
  <dcterms:created xsi:type="dcterms:W3CDTF">2007-06-18T16:31:18Z</dcterms:created>
  <dcterms:modified xsi:type="dcterms:W3CDTF">2007-06-18T23:57:16Z</dcterms:modified>
</cp:coreProperties>
</file>