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 id="2147483691" r:id="rId2"/>
  </p:sldMasterIdLst>
  <p:notesMasterIdLst>
    <p:notesMasterId r:id="rId37"/>
  </p:notesMasterIdLst>
  <p:handoutMasterIdLst>
    <p:handoutMasterId r:id="rId38"/>
  </p:handoutMasterIdLst>
  <p:sldIdLst>
    <p:sldId id="546" r:id="rId3"/>
    <p:sldId id="547" r:id="rId4"/>
    <p:sldId id="548" r:id="rId5"/>
    <p:sldId id="523" r:id="rId6"/>
    <p:sldId id="549" r:id="rId7"/>
    <p:sldId id="512" r:id="rId8"/>
    <p:sldId id="555" r:id="rId9"/>
    <p:sldId id="556" r:id="rId10"/>
    <p:sldId id="557" r:id="rId11"/>
    <p:sldId id="550" r:id="rId12"/>
    <p:sldId id="525" r:id="rId13"/>
    <p:sldId id="551" r:id="rId14"/>
    <p:sldId id="558" r:id="rId15"/>
    <p:sldId id="559" r:id="rId16"/>
    <p:sldId id="560" r:id="rId17"/>
    <p:sldId id="561" r:id="rId18"/>
    <p:sldId id="562" r:id="rId19"/>
    <p:sldId id="563" r:id="rId20"/>
    <p:sldId id="564" r:id="rId21"/>
    <p:sldId id="565" r:id="rId22"/>
    <p:sldId id="566" r:id="rId23"/>
    <p:sldId id="567" r:id="rId24"/>
    <p:sldId id="568" r:id="rId25"/>
    <p:sldId id="569" r:id="rId26"/>
    <p:sldId id="552" r:id="rId27"/>
    <p:sldId id="533" r:id="rId28"/>
    <p:sldId id="570" r:id="rId29"/>
    <p:sldId id="571" r:id="rId30"/>
    <p:sldId id="553" r:id="rId31"/>
    <p:sldId id="537" r:id="rId32"/>
    <p:sldId id="554" r:id="rId33"/>
    <p:sldId id="542" r:id="rId34"/>
    <p:sldId id="543" r:id="rId35"/>
    <p:sldId id="544" r:id="rId36"/>
  </p:sldIdLst>
  <p:sldSz cx="9144000" cy="6858000" type="screen4x3"/>
  <p:notesSz cx="6858000" cy="9144000"/>
  <p:defaultTextStyle>
    <a:defPPr>
      <a:defRPr lang="en-US"/>
    </a:defPPr>
    <a:lvl1pPr algn="ctr" rtl="0" eaLnBrk="0" fontAlgn="base" hangingPunct="0">
      <a:spcBef>
        <a:spcPct val="0"/>
      </a:spcBef>
      <a:spcAft>
        <a:spcPct val="0"/>
      </a:spcAft>
      <a:defRPr sz="1400" b="1" kern="1200">
        <a:solidFill>
          <a:schemeClr val="tx1"/>
        </a:solidFill>
        <a:latin typeface="Arial" charset="0"/>
        <a:ea typeface="+mn-ea"/>
        <a:cs typeface="+mn-cs"/>
      </a:defRPr>
    </a:lvl1pPr>
    <a:lvl2pPr marL="457200" algn="ctr" rtl="0" eaLnBrk="0" fontAlgn="base" hangingPunct="0">
      <a:spcBef>
        <a:spcPct val="0"/>
      </a:spcBef>
      <a:spcAft>
        <a:spcPct val="0"/>
      </a:spcAft>
      <a:defRPr sz="1400" b="1" kern="1200">
        <a:solidFill>
          <a:schemeClr val="tx1"/>
        </a:solidFill>
        <a:latin typeface="Arial" charset="0"/>
        <a:ea typeface="+mn-ea"/>
        <a:cs typeface="+mn-cs"/>
      </a:defRPr>
    </a:lvl2pPr>
    <a:lvl3pPr marL="914400" algn="ctr" rtl="0" eaLnBrk="0" fontAlgn="base" hangingPunct="0">
      <a:spcBef>
        <a:spcPct val="0"/>
      </a:spcBef>
      <a:spcAft>
        <a:spcPct val="0"/>
      </a:spcAft>
      <a:defRPr sz="1400" b="1" kern="1200">
        <a:solidFill>
          <a:schemeClr val="tx1"/>
        </a:solidFill>
        <a:latin typeface="Arial" charset="0"/>
        <a:ea typeface="+mn-ea"/>
        <a:cs typeface="+mn-cs"/>
      </a:defRPr>
    </a:lvl3pPr>
    <a:lvl4pPr marL="1371600" algn="ctr" rtl="0" eaLnBrk="0" fontAlgn="base" hangingPunct="0">
      <a:spcBef>
        <a:spcPct val="0"/>
      </a:spcBef>
      <a:spcAft>
        <a:spcPct val="0"/>
      </a:spcAft>
      <a:defRPr sz="1400" b="1" kern="1200">
        <a:solidFill>
          <a:schemeClr val="tx1"/>
        </a:solidFill>
        <a:latin typeface="Arial" charset="0"/>
        <a:ea typeface="+mn-ea"/>
        <a:cs typeface="+mn-cs"/>
      </a:defRPr>
    </a:lvl4pPr>
    <a:lvl5pPr marL="1828800" algn="ctr" rtl="0" eaLnBrk="0" fontAlgn="base" hangingPunct="0">
      <a:spcBef>
        <a:spcPct val="0"/>
      </a:spcBef>
      <a:spcAft>
        <a:spcPct val="0"/>
      </a:spcAft>
      <a:defRPr sz="1400" b="1" kern="1200">
        <a:solidFill>
          <a:schemeClr val="tx1"/>
        </a:solidFill>
        <a:latin typeface="Arial" charset="0"/>
        <a:ea typeface="+mn-ea"/>
        <a:cs typeface="+mn-cs"/>
      </a:defRPr>
    </a:lvl5pPr>
    <a:lvl6pPr marL="2286000" algn="l" defTabSz="914400" rtl="0" eaLnBrk="1" latinLnBrk="0" hangingPunct="1">
      <a:defRPr sz="1400" b="1" kern="1200">
        <a:solidFill>
          <a:schemeClr val="tx1"/>
        </a:solidFill>
        <a:latin typeface="Arial" charset="0"/>
        <a:ea typeface="+mn-ea"/>
        <a:cs typeface="+mn-cs"/>
      </a:defRPr>
    </a:lvl6pPr>
    <a:lvl7pPr marL="2743200" algn="l" defTabSz="914400" rtl="0" eaLnBrk="1" latinLnBrk="0" hangingPunct="1">
      <a:defRPr sz="1400" b="1" kern="1200">
        <a:solidFill>
          <a:schemeClr val="tx1"/>
        </a:solidFill>
        <a:latin typeface="Arial" charset="0"/>
        <a:ea typeface="+mn-ea"/>
        <a:cs typeface="+mn-cs"/>
      </a:defRPr>
    </a:lvl7pPr>
    <a:lvl8pPr marL="3200400" algn="l" defTabSz="914400" rtl="0" eaLnBrk="1" latinLnBrk="0" hangingPunct="1">
      <a:defRPr sz="1400" b="1" kern="1200">
        <a:solidFill>
          <a:schemeClr val="tx1"/>
        </a:solidFill>
        <a:latin typeface="Arial" charset="0"/>
        <a:ea typeface="+mn-ea"/>
        <a:cs typeface="+mn-cs"/>
      </a:defRPr>
    </a:lvl8pPr>
    <a:lvl9pPr marL="3657600" algn="l" defTabSz="914400" rtl="0" eaLnBrk="1" latinLnBrk="0" hangingPunct="1">
      <a:defRPr sz="14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DE3BA"/>
    <a:srgbClr val="F6BF69"/>
    <a:srgbClr val="333333"/>
    <a:srgbClr val="FFFF99"/>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0472" autoAdjust="0"/>
  </p:normalViewPr>
  <p:slideViewPr>
    <p:cSldViewPr>
      <p:cViewPr varScale="1">
        <p:scale>
          <a:sx n="106" d="100"/>
          <a:sy n="106" d="100"/>
        </p:scale>
        <p:origin x="-768"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04" d="100"/>
          <a:sy n="104" d="100"/>
        </p:scale>
        <p:origin x="-1932"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lvl1pPr>
          </a:lstStyle>
          <a:p>
            <a:endParaRPr lang="en-US"/>
          </a:p>
        </p:txBody>
      </p:sp>
      <p:sp>
        <p:nvSpPr>
          <p:cNvPr id="972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vl1pPr>
          </a:lstStyle>
          <a:p>
            <a:endParaRPr lang="en-US"/>
          </a:p>
        </p:txBody>
      </p:sp>
      <p:sp>
        <p:nvSpPr>
          <p:cNvPr id="972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lvl1pPr>
          </a:lstStyle>
          <a:p>
            <a:endParaRPr lang="en-US"/>
          </a:p>
        </p:txBody>
      </p:sp>
      <p:sp>
        <p:nvSpPr>
          <p:cNvPr id="972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fld id="{F86A8BFA-4EA6-4B6C-8DB6-093C96C6E5F2}"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lvl1pPr>
          </a:lstStyle>
          <a:p>
            <a:endParaRPr lang="en-US"/>
          </a:p>
        </p:txBody>
      </p:sp>
      <p:sp>
        <p:nvSpPr>
          <p:cNvPr id="235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vl1pPr>
          </a:lstStyle>
          <a:p>
            <a:endParaRPr lang="en-US"/>
          </a:p>
        </p:txBody>
      </p:sp>
      <p:sp>
        <p:nvSpPr>
          <p:cNvPr id="23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lvl1pPr>
          </a:lstStyle>
          <a:p>
            <a:endParaRPr lang="en-US"/>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fld id="{5B938BDC-842B-49AB-ACF1-DDAFC3E34964}"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6/6/2007 12:56 AM</a:t>
            </a:fld>
            <a:endParaRPr lang="en-US"/>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Arial"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Arial" pitchFamily="34" charset="0"/>
              </a:rPr>
            </a:br>
            <a:r>
              <a:rPr lang="en-US" sz="500" dirty="0" smtClean="0">
                <a:solidFill>
                  <a:srgbClr val="000000"/>
                </a:solidFill>
                <a:latin typeface="Arial" pitchFamily="34" charset="0"/>
              </a:rPr>
              <a:t>MICROSOFT MAKES NO WARRANTIES, EXPRESS, IMPLIED OR STATUTORY, AS TO THE INFORMATION IN THIS PRESENTATION.</a:t>
            </a:r>
          </a:p>
          <a:p>
            <a:endParaRPr lang="en-US" sz="500" dirty="0">
              <a:latin typeface="Arial"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dt" sz="quarter" idx="1"/>
          </p:nvPr>
        </p:nvSpPr>
        <p:spPr>
          <a:noFill/>
        </p:spPr>
        <p:txBody>
          <a:bodyPr/>
          <a:lstStyle/>
          <a:p>
            <a:fld id="{952BA1B9-2C15-4CD0-BA97-0C3A5B79163E}" type="datetime8">
              <a:rPr lang="en-US" smtClean="0"/>
              <a:pPr/>
              <a:t>6/6/2007 12:56 AM</a:t>
            </a:fld>
            <a:endParaRPr lang="en-US" smtClean="0"/>
          </a:p>
        </p:txBody>
      </p:sp>
      <p:sp>
        <p:nvSpPr>
          <p:cNvPr id="51203" name="Rectangle 6"/>
          <p:cNvSpPr>
            <a:spLocks noGrp="1" noChangeArrowheads="1"/>
          </p:cNvSpPr>
          <p:nvPr>
            <p:ph type="ftr" sz="quarter" idx="4"/>
          </p:nvPr>
        </p:nvSpPr>
        <p:spPr>
          <a:noFill/>
        </p:spPr>
        <p:txBody>
          <a:bodyPr/>
          <a:lstStyle/>
          <a:p>
            <a:pPr eaLnBrk="1" hangingPunct="1"/>
            <a:r>
              <a:rPr lang="en-US" sz="500"/>
              <a:t>© 2005 Microsoft Corporation. All rights reserved.</a:t>
            </a:r>
          </a:p>
          <a:p>
            <a:r>
              <a:rPr lang="en-US" sz="500"/>
              <a:t>This presentation is for informational purposes only. Microsoft makes no warranties, express or implied, in this summary.</a:t>
            </a:r>
          </a:p>
        </p:txBody>
      </p:sp>
      <p:sp>
        <p:nvSpPr>
          <p:cNvPr id="51204" name="Rectangle 7"/>
          <p:cNvSpPr>
            <a:spLocks noGrp="1" noChangeArrowheads="1"/>
          </p:cNvSpPr>
          <p:nvPr>
            <p:ph type="sldNum" sz="quarter" idx="5"/>
          </p:nvPr>
        </p:nvSpPr>
        <p:spPr>
          <a:noFill/>
        </p:spPr>
        <p:txBody>
          <a:bodyPr/>
          <a:lstStyle/>
          <a:p>
            <a:fld id="{4FE47689-DE1A-4BBC-B3B2-8DD778B88838}" type="slidenum">
              <a:rPr lang="en-US" smtClean="0"/>
              <a:pPr/>
              <a:t>3</a:t>
            </a:fld>
            <a:endParaRPr lang="en-US" smtClean="0"/>
          </a:p>
        </p:txBody>
      </p:sp>
      <p:sp>
        <p:nvSpPr>
          <p:cNvPr id="51205" name="Rectangle 2"/>
          <p:cNvSpPr>
            <a:spLocks noGrp="1" noRot="1" noChangeAspect="1" noChangeArrowheads="1" noTextEdit="1"/>
          </p:cNvSpPr>
          <p:nvPr>
            <p:ph type="sldImg"/>
          </p:nvPr>
        </p:nvSpPr>
        <p:spPr>
          <a:ln/>
        </p:spPr>
      </p:sp>
      <p:sp>
        <p:nvSpPr>
          <p:cNvPr id="51206" name="Rectangle 3"/>
          <p:cNvSpPr>
            <a:spLocks noGrp="1" noChangeArrowheads="1"/>
          </p:cNvSpPr>
          <p:nvPr>
            <p:ph type="body" idx="1"/>
          </p:nvPr>
        </p:nvSpPr>
        <p:spPr>
          <a:xfrm>
            <a:off x="414338" y="3798888"/>
            <a:ext cx="6021387" cy="8121650"/>
          </a:xfrm>
          <a:noFill/>
          <a:ln/>
        </p:spPr>
        <p:txBody>
          <a:bodyPr/>
          <a:lstStyle/>
          <a:p>
            <a:endParaRPr lang="en-US" sz="220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6/6/2007 12:56 AM</a:t>
            </a:fld>
            <a:endParaRPr lang="en-US"/>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Arial"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Arial" pitchFamily="34" charset="0"/>
              </a:rPr>
            </a:br>
            <a:r>
              <a:rPr lang="en-US" sz="500" dirty="0" smtClean="0">
                <a:solidFill>
                  <a:srgbClr val="000000"/>
                </a:solidFill>
                <a:latin typeface="Arial" pitchFamily="34" charset="0"/>
              </a:rPr>
              <a:t>MICROSOFT MAKES NO WARRANTIES, EXPRESS, IMPLIED OR STATUTORY, AS TO THE INFORMATION IN THIS PRESENTATION.</a:t>
            </a:r>
          </a:p>
          <a:p>
            <a:endParaRPr lang="en-US" sz="500" dirty="0">
              <a:latin typeface="Arial"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6/6/2007 12:56 AM</a:t>
            </a:fld>
            <a:endParaRPr lang="en-US"/>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Arial"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Arial" pitchFamily="34" charset="0"/>
              </a:rPr>
            </a:br>
            <a:r>
              <a:rPr lang="en-US" sz="500" dirty="0" smtClean="0">
                <a:solidFill>
                  <a:srgbClr val="000000"/>
                </a:solidFill>
                <a:latin typeface="Arial" pitchFamily="34" charset="0"/>
              </a:rPr>
              <a:t>MICROSOFT MAKES NO WARRANTIES, EXPRESS, IMPLIED OR STATUTORY, AS TO THE INFORMATION IN THIS PRESENTATION.</a:t>
            </a:r>
          </a:p>
          <a:p>
            <a:endParaRPr lang="en-US" sz="500" dirty="0">
              <a:latin typeface="Arial"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10</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6/6/2007 12:56 AM</a:t>
            </a:fld>
            <a:endParaRPr lang="en-US"/>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Arial"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Arial" pitchFamily="34" charset="0"/>
              </a:rPr>
            </a:br>
            <a:r>
              <a:rPr lang="en-US" sz="500" dirty="0" smtClean="0">
                <a:solidFill>
                  <a:srgbClr val="000000"/>
                </a:solidFill>
                <a:latin typeface="Arial" pitchFamily="34" charset="0"/>
              </a:rPr>
              <a:t>MICROSOFT MAKES NO WARRANTIES, EXPRESS, IMPLIED OR STATUTORY, AS TO THE INFORMATION IN THIS PRESENTATION.</a:t>
            </a:r>
          </a:p>
          <a:p>
            <a:endParaRPr lang="en-US" sz="500" dirty="0">
              <a:latin typeface="Arial"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12</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6/6/2007 12:56 AM</a:t>
            </a:fld>
            <a:endParaRPr lang="en-US"/>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Arial"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Arial" pitchFamily="34" charset="0"/>
              </a:rPr>
            </a:br>
            <a:r>
              <a:rPr lang="en-US" sz="500" dirty="0" smtClean="0">
                <a:solidFill>
                  <a:srgbClr val="000000"/>
                </a:solidFill>
                <a:latin typeface="Arial" pitchFamily="34" charset="0"/>
              </a:rPr>
              <a:t>MICROSOFT MAKES NO WARRANTIES, EXPRESS, IMPLIED OR STATUTORY, AS TO THE INFORMATION IN THIS PRESENTATION.</a:t>
            </a:r>
          </a:p>
          <a:p>
            <a:endParaRPr lang="en-US" sz="500" dirty="0">
              <a:latin typeface="Arial"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25</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6/6/2007 12:56 AM</a:t>
            </a:fld>
            <a:endParaRPr lang="en-US"/>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Arial"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Arial" pitchFamily="34" charset="0"/>
              </a:rPr>
            </a:br>
            <a:r>
              <a:rPr lang="en-US" sz="500" dirty="0" smtClean="0">
                <a:solidFill>
                  <a:srgbClr val="000000"/>
                </a:solidFill>
                <a:latin typeface="Arial" pitchFamily="34" charset="0"/>
              </a:rPr>
              <a:t>MICROSOFT MAKES NO WARRANTIES, EXPRESS, IMPLIED OR STATUTORY, AS TO THE INFORMATION IN THIS PRESENTATION.</a:t>
            </a:r>
          </a:p>
          <a:p>
            <a:endParaRPr lang="en-US" sz="500" dirty="0">
              <a:latin typeface="Arial"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6/6/2007 12:56 AM</a:t>
            </a:fld>
            <a:endParaRPr lang="en-US"/>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Arial"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Arial" pitchFamily="34" charset="0"/>
              </a:rPr>
            </a:br>
            <a:r>
              <a:rPr lang="en-US" sz="500" dirty="0" smtClean="0">
                <a:solidFill>
                  <a:srgbClr val="000000"/>
                </a:solidFill>
                <a:latin typeface="Arial" pitchFamily="34" charset="0"/>
              </a:rPr>
              <a:t>MICROSOFT MAKES NO WARRANTIES, EXPRESS, IMPLIED OR STATUTORY, AS TO THE INFORMATION IN THIS PRESENTATION.</a:t>
            </a:r>
          </a:p>
          <a:p>
            <a:endParaRPr lang="en-US" sz="500" dirty="0">
              <a:latin typeface="Arial"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31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6/6/2007 12:56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Arial"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Arial" pitchFamily="34" charset="0"/>
              </a:rPr>
            </a:br>
            <a:r>
              <a:rPr lang="en-US" dirty="0" smtClean="0">
                <a:solidFill>
                  <a:srgbClr val="000000"/>
                </a:solidFill>
                <a:latin typeface="Arial" pitchFamily="34" charset="0"/>
              </a:rPr>
              <a:t>MICROSOFT MAKES NO WARRANTIES, EXPRESS, IMPLIED OR STATUTORY, AS TO THE INFORMATION IN THIS PRESENTATION.</a:t>
            </a:r>
          </a:p>
          <a:p>
            <a:endParaRPr lang="en-US" dirty="0">
              <a:latin typeface="Arial"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rgbClr val="114582"/>
            </a:gs>
            <a:gs pos="100000">
              <a:srgbClr val="114582">
                <a:gamma/>
                <a:tint val="98431"/>
                <a:invGamma/>
              </a:srgbClr>
            </a:gs>
          </a:gsLst>
          <a:lin ang="5400000" scaled="1"/>
        </a:gradFill>
        <a:effectLst/>
      </p:bgPr>
    </p:bg>
    <p:spTree>
      <p:nvGrpSpPr>
        <p:cNvPr id="1" name=""/>
        <p:cNvGrpSpPr/>
        <p:nvPr/>
      </p:nvGrpSpPr>
      <p:grpSpPr>
        <a:xfrm>
          <a:off x="0" y="0"/>
          <a:ext cx="0" cy="0"/>
          <a:chOff x="0" y="0"/>
          <a:chExt cx="0" cy="0"/>
        </a:xfrm>
      </p:grpSpPr>
      <p:pic>
        <p:nvPicPr>
          <p:cNvPr id="232450" name="Picture 2" descr="PP_template-1"/>
          <p:cNvPicPr>
            <a:picLocks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
        <p:nvSpPr>
          <p:cNvPr id="232451" name="Rectangle 3"/>
          <p:cNvSpPr>
            <a:spLocks noGrp="1" noChangeArrowheads="1"/>
          </p:cNvSpPr>
          <p:nvPr>
            <p:ph type="ctrTitle"/>
          </p:nvPr>
        </p:nvSpPr>
        <p:spPr>
          <a:xfrm>
            <a:off x="228600" y="228600"/>
            <a:ext cx="8458200" cy="1828800"/>
          </a:xfrm>
        </p:spPr>
        <p:txBody>
          <a:bodyPr/>
          <a:lstStyle>
            <a:lvl1pPr>
              <a:defRPr>
                <a:solidFill>
                  <a:schemeClr val="bg1"/>
                </a:solidFill>
                <a:effectLst/>
              </a:defRPr>
            </a:lvl1pPr>
          </a:lstStyle>
          <a:p>
            <a:endParaRPr lang="en-US"/>
          </a:p>
        </p:txBody>
      </p:sp>
      <p:sp>
        <p:nvSpPr>
          <p:cNvPr id="232452" name="Rectangle 4"/>
          <p:cNvSpPr>
            <a:spLocks noGrp="1" noChangeArrowheads="1"/>
          </p:cNvSpPr>
          <p:nvPr>
            <p:ph type="subTitle" idx="1"/>
          </p:nvPr>
        </p:nvSpPr>
        <p:spPr>
          <a:xfrm>
            <a:off x="2514600" y="4876800"/>
            <a:ext cx="6400800" cy="1752600"/>
          </a:xfrm>
        </p:spPr>
        <p:txBody>
          <a:bodyPr/>
          <a:lstStyle>
            <a:lvl1pPr marL="0" indent="0" algn="r" eaLnBrk="0" hangingPunct="0">
              <a:spcBef>
                <a:spcPct val="0"/>
              </a:spcBef>
              <a:buFontTx/>
              <a:buNone/>
              <a:defRPr b="1">
                <a:solidFill>
                  <a:schemeClr val="bg2"/>
                </a:solidFill>
                <a:cs typeface="Arial" charset="0"/>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228600"/>
            <a:ext cx="207645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7695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348825" y="220790"/>
            <a:ext cx="3340525" cy="590927"/>
          </a:xfrm>
          <a:noFill/>
        </p:spPr>
        <p:txBody>
          <a:bodyPr vert="horz" wrap="square" lIns="91436" tIns="45718" rIns="91436" bIns="45718" rtlCol="0">
            <a:spAutoFit/>
          </a:bodyPr>
          <a:lstStyle>
            <a:lvl1pPr marL="0" indent="0" algn="l">
              <a:buFont typeface="Arial" pitchFamily="34" charset="0"/>
              <a:buNone/>
              <a:defRPr lang="en-US" sz="3600" kern="1200" cap="all" dirty="0" smtClean="0">
                <a:solidFill>
                  <a:schemeClr val="bg1"/>
                </a:solidFill>
                <a:effectLst>
                  <a:reflection blurRad="6350" stA="55000" endA="300" endPos="45500" dir="5400000" sy="-100000" algn="bl" rotWithShape="0"/>
                </a:effectLst>
                <a:latin typeface="Arial Narrow" pitchFamily="34" charset="0"/>
                <a:ea typeface="+mn-ea"/>
                <a:cs typeface="+mn-cs"/>
              </a:defRPr>
            </a:lvl1pPr>
          </a:lstStyle>
          <a:p>
            <a:pPr marL="0" marR="0" lvl="0" indent="-384939" algn="l" defTabSz="914327" rtl="0" eaLnBrk="1" fontAlgn="base" latinLnBrk="0" hangingPunct="1">
              <a:lnSpc>
                <a:spcPct val="90000"/>
              </a:lnSpc>
              <a:spcBef>
                <a:spcPct val="20000"/>
              </a:spcBef>
              <a:spcAft>
                <a:spcPct val="0"/>
              </a:spcAft>
              <a:buClrTx/>
              <a:buSzTx/>
              <a:buFontTx/>
              <a:buNone/>
              <a:tabLst/>
              <a:defRPr/>
            </a:pPr>
            <a:r>
              <a:rPr lang="en-US" dirty="0" smtClean="0"/>
              <a:t>SESSION code</a:t>
            </a:r>
          </a:p>
        </p:txBody>
      </p:sp>
      <p:sp>
        <p:nvSpPr>
          <p:cNvPr id="2" name="Title 1"/>
          <p:cNvSpPr>
            <a:spLocks noGrp="1"/>
          </p:cNvSpPr>
          <p:nvPr>
            <p:ph type="ctrTitle" hasCustomPrompt="1"/>
          </p:nvPr>
        </p:nvSpPr>
        <p:spPr>
          <a:xfrm>
            <a:off x="368300" y="2522539"/>
            <a:ext cx="8394699" cy="2324099"/>
          </a:xfrm>
          <a:noFill/>
          <a:ln w="9525">
            <a:noFill/>
            <a:miter lim="800000"/>
            <a:headEnd/>
            <a:tailEnd/>
          </a:ln>
          <a:effectLst/>
        </p:spPr>
        <p:txBody>
          <a:bodyPr vert="horz" wrap="square" lIns="0" tIns="0" rIns="0" bIns="0" numCol="1" rtlCol="0" anchor="ctr"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lvl1pPr algn="ctr">
              <a:lnSpc>
                <a:spcPct val="90000"/>
              </a:lnSpc>
              <a:defRPr lang="en-US" sz="4000" b="0" kern="1200" cap="none" spc="-125" baseline="0" dirty="0">
                <a:ln w="3175">
                  <a:noFill/>
                </a:ln>
                <a:solidFill>
                  <a:schemeClr val="tx1"/>
                </a:solidFill>
                <a:effectLst/>
                <a:latin typeface="+mj-lt"/>
                <a:ea typeface="+mj-ea"/>
                <a:cs typeface="+mj-cs"/>
              </a:defRPr>
            </a:lvl1pPr>
          </a:lstStyle>
          <a:p>
            <a:pPr marL="0" marR="0" lvl="0" indent="0" algn="ctr" defTabSz="914363" rtl="0" eaLnBrk="1" fontAlgn="base" latinLnBrk="0" hangingPunct="1">
              <a:lnSpc>
                <a:spcPct val="90000"/>
              </a:lnSpc>
              <a:spcBef>
                <a:spcPct val="0"/>
              </a:spcBef>
              <a:spcAft>
                <a:spcPct val="0"/>
              </a:spcAft>
              <a:buClrTx/>
              <a:buSzTx/>
              <a:buFontTx/>
              <a:buNone/>
              <a:tabLst/>
              <a:defRPr/>
            </a:pPr>
            <a:r>
              <a:rPr lang="en-US" dirty="0" smtClean="0"/>
              <a:t>Click to Edit Session Title</a:t>
            </a:r>
            <a:endParaRPr lang="en-US" dirty="0"/>
          </a:p>
        </p:txBody>
      </p:sp>
      <p:sp>
        <p:nvSpPr>
          <p:cNvPr id="3" name="Subtitle 2"/>
          <p:cNvSpPr>
            <a:spLocks noGrp="1"/>
          </p:cNvSpPr>
          <p:nvPr>
            <p:ph type="subTitle" idx="1" hasCustomPrompt="1"/>
          </p:nvPr>
        </p:nvSpPr>
        <p:spPr bwMode="invGray">
          <a:xfrm>
            <a:off x="1547813" y="4846638"/>
            <a:ext cx="5316626" cy="332399"/>
          </a:xfrm>
        </p:spPr>
        <p:txBody>
          <a:bodyPr vert="horz" wrap="square" lIns="0" tIns="0" rIns="0" bIns="0" rtlCol="0">
            <a:spAutoFit/>
            <a:sp3d extrusionH="57150">
              <a:bevelT w="12700" h="12700"/>
            </a:sp3d>
          </a:bodyPr>
          <a:lstStyle>
            <a:lvl1pPr marL="0" indent="0" algn="l" defTabSz="914327" rtl="0" eaLnBrk="1" fontAlgn="base" latinLnBrk="0" hangingPunct="1">
              <a:lnSpc>
                <a:spcPct val="90000"/>
              </a:lnSpc>
              <a:spcBef>
                <a:spcPct val="20000"/>
              </a:spcBef>
              <a:spcAft>
                <a:spcPct val="0"/>
              </a:spcAft>
              <a:buFontTx/>
              <a:buNone/>
              <a:defRPr lang="en-US" sz="2400" kern="1200" dirty="0">
                <a:gradFill>
                  <a:gsLst>
                    <a:gs pos="0">
                      <a:schemeClr val="bg1">
                        <a:lumMod val="65000"/>
                        <a:lumOff val="35000"/>
                      </a:schemeClr>
                    </a:gs>
                    <a:gs pos="50000">
                      <a:srgbClr val="27728D"/>
                    </a:gs>
                    <a:gs pos="100000">
                      <a:schemeClr val="tx1">
                        <a:lumMod val="75000"/>
                        <a:alpha val="85000"/>
                      </a:schemeClr>
                    </a:gs>
                  </a:gsLst>
                  <a:lin ang="16200000" scaled="1"/>
                </a:gradFill>
                <a:effectLst/>
                <a:latin typeface="+mn-lt"/>
                <a:ea typeface="+mn-ea"/>
                <a:cs typeface="+mn-cs"/>
              </a:defRPr>
            </a:lvl1pPr>
            <a:lvl2pPr marL="457163" indent="0" algn="ctr">
              <a:buNone/>
              <a:defRPr>
                <a:solidFill>
                  <a:schemeClr val="tx1">
                    <a:tint val="75000"/>
                  </a:schemeClr>
                </a:solidFill>
              </a:defRPr>
            </a:lvl2pPr>
            <a:lvl3pPr marL="914327" indent="0" algn="ctr">
              <a:buNone/>
              <a:defRPr>
                <a:solidFill>
                  <a:schemeClr val="tx1">
                    <a:tint val="75000"/>
                  </a:schemeClr>
                </a:solidFill>
              </a:defRPr>
            </a:lvl3pPr>
            <a:lvl4pPr marL="1371490" indent="0" algn="ctr">
              <a:buNone/>
              <a:defRPr>
                <a:solidFill>
                  <a:schemeClr val="tx1">
                    <a:tint val="75000"/>
                  </a:schemeClr>
                </a:solidFill>
              </a:defRPr>
            </a:lvl4pPr>
            <a:lvl5pPr marL="1828654" indent="0" algn="ctr">
              <a:buNone/>
              <a:defRPr>
                <a:solidFill>
                  <a:schemeClr val="tx1">
                    <a:tint val="75000"/>
                  </a:schemeClr>
                </a:solidFill>
              </a:defRPr>
            </a:lvl5pPr>
            <a:lvl6pPr marL="2285818" indent="0" algn="ctr">
              <a:buNone/>
              <a:defRPr>
                <a:solidFill>
                  <a:schemeClr val="tx1">
                    <a:tint val="75000"/>
                  </a:schemeClr>
                </a:solidFill>
              </a:defRPr>
            </a:lvl6pPr>
            <a:lvl7pPr marL="2742980" indent="0" algn="ctr">
              <a:buNone/>
              <a:defRPr>
                <a:solidFill>
                  <a:schemeClr val="tx1">
                    <a:tint val="75000"/>
                  </a:schemeClr>
                </a:solidFill>
              </a:defRPr>
            </a:lvl7pPr>
            <a:lvl8pPr marL="3200144" indent="0" algn="ctr">
              <a:buNone/>
              <a:defRPr>
                <a:solidFill>
                  <a:schemeClr val="tx1">
                    <a:tint val="75000"/>
                  </a:schemeClr>
                </a:solidFill>
              </a:defRPr>
            </a:lvl8pPr>
            <a:lvl9pPr marL="3657308" indent="0" algn="ctr">
              <a:buNone/>
              <a:defRPr>
                <a:solidFill>
                  <a:schemeClr val="tx1">
                    <a:tint val="75000"/>
                  </a:schemeClr>
                </a:solidFill>
              </a:defRPr>
            </a:lvl9pPr>
          </a:lstStyle>
          <a:p>
            <a:r>
              <a:rPr lang="en-US" dirty="0" smtClean="0"/>
              <a:t>Click to edit Speaker Name</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722312" y="2925354"/>
            <a:ext cx="7689851" cy="1384995"/>
          </a:xfrm>
          <a:noFill/>
          <a:ln w="9525">
            <a:noFill/>
            <a:miter lim="800000"/>
            <a:headEnd/>
            <a:tailEnd/>
          </a:ln>
          <a:effectLst/>
        </p:spPr>
        <p:txBody>
          <a:bodyPr vert="horz" wrap="square" lIns="0" tIns="0" rIns="0" bIns="0" numCol="1" anchor="b" anchorCtr="0" compatLnSpc="1">
            <a:prstTxWarp prst="textNoShape">
              <a:avLst/>
            </a:prstTxWarp>
            <a:normAutofit/>
          </a:bodyPr>
          <a:lstStyle>
            <a:lvl1pPr marL="0" indent="0" algn="ctr">
              <a:buFont typeface="Arial" pitchFamily="34" charset="0"/>
              <a:buNone/>
              <a:defRPr lang="en-US" sz="10000" kern="1200" cap="all" dirty="0" smtClean="0">
                <a:solidFill>
                  <a:schemeClr val="bg1">
                    <a:alpha val="35000"/>
                  </a:schemeClr>
                </a:solidFill>
                <a:effectLst/>
                <a:latin typeface="Arial Black" pitchFamily="34" charset="0"/>
                <a:ea typeface="+mj-ea"/>
                <a:cs typeface="+mj-cs"/>
              </a:defRPr>
            </a:lvl1pPr>
          </a:lstStyle>
          <a:p>
            <a:pPr marL="0" marR="0" lvl="0" indent="0" algn="ctr" defTabSz="914363" rtl="0" eaLnBrk="1" fontAlgn="base" latinLnBrk="0" hangingPunct="1">
              <a:lnSpc>
                <a:spcPct val="90000"/>
              </a:lnSpc>
              <a:spcBef>
                <a:spcPct val="0"/>
              </a:spcBef>
              <a:spcAft>
                <a:spcPct val="0"/>
              </a:spcAft>
              <a:buClrTx/>
              <a:buSzTx/>
              <a:buFontTx/>
              <a:buNone/>
              <a:tabLst/>
              <a:defRPr/>
            </a:pPr>
            <a:r>
              <a:rPr lang="en-US" dirty="0" smtClean="0"/>
              <a:t>demo</a:t>
            </a:r>
          </a:p>
        </p:txBody>
      </p:sp>
      <p:sp>
        <p:nvSpPr>
          <p:cNvPr id="2" name="Title 1"/>
          <p:cNvSpPr>
            <a:spLocks noGrp="1"/>
          </p:cNvSpPr>
          <p:nvPr>
            <p:ph type="ctrTitle" hasCustomPrompt="1"/>
          </p:nvPr>
        </p:nvSpPr>
        <p:spPr>
          <a:xfrm>
            <a:off x="368300" y="3692141"/>
            <a:ext cx="8394699" cy="1154497"/>
          </a:xfrm>
          <a:noFill/>
          <a:ln w="9525">
            <a:noFill/>
            <a:miter lim="800000"/>
            <a:headEnd/>
            <a:tailEnd/>
          </a:ln>
          <a:effectLst/>
        </p:spPr>
        <p:txBody>
          <a:bodyPr vert="horz" wrap="square" lIns="0" tIns="0" rIns="0" bIns="0" numCol="1" rtlCol="0" anchor="t"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lvl1pPr algn="ctr">
              <a:lnSpc>
                <a:spcPct val="90000"/>
              </a:lnSpc>
              <a:defRPr lang="en-US" sz="4000" b="0" kern="1200" cap="none" spc="-125" dirty="0">
                <a:ln w="3175">
                  <a:noFill/>
                </a:ln>
                <a:solidFill>
                  <a:schemeClr val="tx1"/>
                </a:solidFill>
                <a:effectLst/>
                <a:latin typeface="+mj-lt"/>
                <a:ea typeface="+mj-ea"/>
                <a:cs typeface="+mj-cs"/>
              </a:defRPr>
            </a:lvl1pPr>
          </a:lstStyle>
          <a:p>
            <a:pPr marL="0" marR="0" lvl="0" indent="0" algn="ctr" defTabSz="914363" rtl="0" eaLnBrk="1" fontAlgn="base" latinLnBrk="0" hangingPunct="1">
              <a:lnSpc>
                <a:spcPct val="90000"/>
              </a:lnSpc>
              <a:spcBef>
                <a:spcPct val="0"/>
              </a:spcBef>
              <a:spcAft>
                <a:spcPct val="0"/>
              </a:spcAft>
              <a:buClrTx/>
              <a:buSzTx/>
              <a:buFontTx/>
              <a:buNone/>
              <a:tabLst/>
              <a:defRPr/>
            </a:pPr>
            <a:r>
              <a:rPr lang="en-US" dirty="0" smtClean="0"/>
              <a:t>Click to Edit Transition Title</a:t>
            </a:r>
            <a:endParaRPr lang="en-US" dirty="0"/>
          </a:p>
        </p:txBody>
      </p:sp>
      <p:sp>
        <p:nvSpPr>
          <p:cNvPr id="3" name="Subtitle 2"/>
          <p:cNvSpPr>
            <a:spLocks noGrp="1"/>
          </p:cNvSpPr>
          <p:nvPr>
            <p:ph type="subTitle" idx="1" hasCustomPrompt="1"/>
          </p:nvPr>
        </p:nvSpPr>
        <p:spPr bwMode="invGray">
          <a:xfrm>
            <a:off x="4570412" y="4879296"/>
            <a:ext cx="4192587" cy="332399"/>
          </a:xfrm>
        </p:spPr>
        <p:txBody>
          <a:bodyPr vert="horz" wrap="square" lIns="0" tIns="0" rIns="0" bIns="0" rtlCol="0">
            <a:spAutoFit/>
            <a:sp3d extrusionH="57150">
              <a:bevelT w="12700" h="12700"/>
            </a:sp3d>
          </a:bodyPr>
          <a:lstStyle>
            <a:lvl1pPr marL="0" indent="0" algn="l" defTabSz="914327" rtl="0" eaLnBrk="1" fontAlgn="base" latinLnBrk="0" hangingPunct="1">
              <a:lnSpc>
                <a:spcPct val="90000"/>
              </a:lnSpc>
              <a:spcBef>
                <a:spcPct val="20000"/>
              </a:spcBef>
              <a:spcAft>
                <a:spcPct val="0"/>
              </a:spcAft>
              <a:buFontTx/>
              <a:buNone/>
              <a:defRPr lang="en-US" sz="2400" kern="1200" dirty="0">
                <a:gradFill>
                  <a:gsLst>
                    <a:gs pos="0">
                      <a:schemeClr val="bg1">
                        <a:lumMod val="65000"/>
                        <a:lumOff val="35000"/>
                      </a:schemeClr>
                    </a:gs>
                    <a:gs pos="50000">
                      <a:srgbClr val="27728D"/>
                    </a:gs>
                    <a:gs pos="100000">
                      <a:schemeClr val="tx1">
                        <a:lumMod val="75000"/>
                        <a:alpha val="85000"/>
                      </a:schemeClr>
                    </a:gs>
                  </a:gsLst>
                  <a:lin ang="16200000" scaled="1"/>
                </a:gradFill>
                <a:effectLst/>
                <a:latin typeface="+mn-lt"/>
                <a:ea typeface="+mn-ea"/>
                <a:cs typeface="+mn-cs"/>
              </a:defRPr>
            </a:lvl1pPr>
            <a:lvl2pPr marL="457163" indent="0" algn="ctr">
              <a:buNone/>
              <a:defRPr>
                <a:solidFill>
                  <a:schemeClr val="tx1">
                    <a:tint val="75000"/>
                  </a:schemeClr>
                </a:solidFill>
              </a:defRPr>
            </a:lvl2pPr>
            <a:lvl3pPr marL="914327" indent="0" algn="ctr">
              <a:buNone/>
              <a:defRPr>
                <a:solidFill>
                  <a:schemeClr val="tx1">
                    <a:tint val="75000"/>
                  </a:schemeClr>
                </a:solidFill>
              </a:defRPr>
            </a:lvl3pPr>
            <a:lvl4pPr marL="1371490" indent="0" algn="ctr">
              <a:buNone/>
              <a:defRPr>
                <a:solidFill>
                  <a:schemeClr val="tx1">
                    <a:tint val="75000"/>
                  </a:schemeClr>
                </a:solidFill>
              </a:defRPr>
            </a:lvl4pPr>
            <a:lvl5pPr marL="1828654" indent="0" algn="ctr">
              <a:buNone/>
              <a:defRPr>
                <a:solidFill>
                  <a:schemeClr val="tx1">
                    <a:tint val="75000"/>
                  </a:schemeClr>
                </a:solidFill>
              </a:defRPr>
            </a:lvl5pPr>
            <a:lvl6pPr marL="2285818" indent="0" algn="ctr">
              <a:buNone/>
              <a:defRPr>
                <a:solidFill>
                  <a:schemeClr val="tx1">
                    <a:tint val="75000"/>
                  </a:schemeClr>
                </a:solidFill>
              </a:defRPr>
            </a:lvl6pPr>
            <a:lvl7pPr marL="2742980" indent="0" algn="ctr">
              <a:buNone/>
              <a:defRPr>
                <a:solidFill>
                  <a:schemeClr val="tx1">
                    <a:tint val="75000"/>
                  </a:schemeClr>
                </a:solidFill>
              </a:defRPr>
            </a:lvl7pPr>
            <a:lvl8pPr marL="3200144" indent="0" algn="ctr">
              <a:buNone/>
              <a:defRPr>
                <a:solidFill>
                  <a:schemeClr val="tx1">
                    <a:tint val="75000"/>
                  </a:schemeClr>
                </a:solidFill>
              </a:defRPr>
            </a:lvl8pPr>
            <a:lvl9pPr marL="3657308" indent="0" algn="ctr">
              <a:buNone/>
              <a:defRPr>
                <a:solidFill>
                  <a:schemeClr val="tx1">
                    <a:tint val="75000"/>
                  </a:schemeClr>
                </a:solidFill>
              </a:defRPr>
            </a:lvl9pPr>
          </a:lstStyle>
          <a:p>
            <a:r>
              <a:rPr lang="en-US" dirty="0" smtClean="0"/>
              <a:t>Click to edit Speaker Name</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a:ln w="9525">
            <a:noFill/>
            <a:miter lim="800000"/>
            <a:headEnd/>
            <a:tailEnd/>
          </a:ln>
          <a:effectLst/>
        </p:spPr>
        <p:txBody>
          <a:bodyPr vert="horz" wrap="square" lIns="91440" tIns="45720" rIns="91440" bIns="45720" numCol="1" rtlCol="0" anchor="t"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bg1"/>
                </a:solidFill>
                <a:effectLst/>
                <a:latin typeface="+mj-lt"/>
                <a:ea typeface="+mj-ea"/>
                <a:cs typeface="+mj-cs"/>
              </a:defRPr>
            </a:lvl1pPr>
          </a:lstStyle>
          <a:p>
            <a:r>
              <a:rPr lang="en-US" dirty="0" smtClean="0"/>
              <a:t>Click to Edit Title Text</a:t>
            </a:r>
            <a:endParaRPr lang="en-US" dirty="0"/>
          </a:p>
        </p:txBody>
      </p:sp>
      <p:sp>
        <p:nvSpPr>
          <p:cNvPr id="3" name="Content Placeholder 2"/>
          <p:cNvSpPr>
            <a:spLocks noGrp="1"/>
          </p:cNvSpPr>
          <p:nvPr>
            <p:ph idx="1"/>
          </p:nvPr>
        </p:nvSpPr>
        <p:spPr>
          <a:xfrm>
            <a:off x="368300" y="1347788"/>
            <a:ext cx="8382000" cy="1854867"/>
          </a:xfrm>
        </p:spPr>
        <p:txBody>
          <a:bodyPr/>
          <a:lstStyle>
            <a:lvl1pPr>
              <a:lnSpc>
                <a:spcPct val="90000"/>
              </a:lnSpc>
              <a:defRPr sz="2800"/>
            </a:lvl1pPr>
            <a:lvl2pPr>
              <a:lnSpc>
                <a:spcPct val="90000"/>
              </a:lnSpc>
              <a:defRPr sz="2400"/>
            </a:lvl2pPr>
            <a:lvl3pPr>
              <a:lnSpc>
                <a:spcPct val="90000"/>
              </a:lnSpc>
              <a:defRPr sz="2000"/>
            </a:lvl3pPr>
            <a:lvl4pPr>
              <a:lnSpc>
                <a:spcPct val="90000"/>
              </a:lnSpc>
              <a:defRPr sz="1800"/>
            </a:lvl4pPr>
            <a:lvl5pPr>
              <a:lnSpc>
                <a:spcPct val="90000"/>
              </a:lnSpc>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8" descr="D:\Slidework\Jobs\TechEd2007 - Brian Marble\Template\Template\images\TE_logo.png"/>
          <p:cNvPicPr>
            <a:picLocks noChangeAspect="1" noChangeArrowheads="1"/>
          </p:cNvPicPr>
          <p:nvPr/>
        </p:nvPicPr>
        <p:blipFill>
          <a:blip r:embed="rId2"/>
          <a:srcRect/>
          <a:stretch>
            <a:fillRect/>
          </a:stretch>
        </p:blipFill>
        <p:spPr bwMode="auto">
          <a:xfrm>
            <a:off x="7964557" y="6242916"/>
            <a:ext cx="850238" cy="522542"/>
          </a:xfrm>
          <a:prstGeom prst="rect">
            <a:avLst/>
          </a:prstGeom>
          <a:noFill/>
        </p:spPr>
      </p:pic>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Title with Subhead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a:ln w="9525">
            <a:noFill/>
            <a:miter lim="800000"/>
            <a:headEnd/>
            <a:tailEnd/>
          </a:ln>
          <a:effectLst/>
        </p:spPr>
        <p:txBody>
          <a:bodyPr vert="horz" wrap="square" lIns="91440" tIns="45720" rIns="91440" bIns="45720" numCol="1" rtlCol="0" anchor="t"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bg1"/>
                </a:solidFill>
                <a:effectLst/>
                <a:latin typeface="+mj-lt"/>
                <a:ea typeface="+mj-ea"/>
                <a:cs typeface="+mj-cs"/>
              </a:defRPr>
            </a:lvl1pPr>
          </a:lstStyle>
          <a:p>
            <a:r>
              <a:rPr lang="en-US" dirty="0" smtClean="0"/>
              <a:t>Click to Edit Title Text</a:t>
            </a:r>
            <a:endParaRPr lang="en-US" dirty="0"/>
          </a:p>
        </p:txBody>
      </p:sp>
      <p:sp>
        <p:nvSpPr>
          <p:cNvPr id="3" name="Content Placeholder 2"/>
          <p:cNvSpPr>
            <a:spLocks noGrp="1"/>
          </p:cNvSpPr>
          <p:nvPr>
            <p:ph idx="1"/>
          </p:nvPr>
        </p:nvSpPr>
        <p:spPr>
          <a:xfrm>
            <a:off x="368300" y="1839913"/>
            <a:ext cx="8382000" cy="1854867"/>
          </a:xfrm>
        </p:spPr>
        <p:txBody>
          <a:bodyPr/>
          <a:lstStyle>
            <a:lvl1pPr>
              <a:lnSpc>
                <a:spcPct val="90000"/>
              </a:lnSpc>
              <a:defRPr sz="2800"/>
            </a:lvl1pPr>
            <a:lvl2pPr>
              <a:lnSpc>
                <a:spcPct val="90000"/>
              </a:lnSpc>
              <a:defRPr sz="2400"/>
            </a:lvl2pPr>
            <a:lvl3pPr>
              <a:lnSpc>
                <a:spcPct val="90000"/>
              </a:lnSpc>
              <a:defRPr sz="2000"/>
            </a:lvl3pPr>
            <a:lvl4pPr>
              <a:lnSpc>
                <a:spcPct val="90000"/>
              </a:lnSpc>
              <a:defRPr sz="1800"/>
            </a:lvl4pPr>
            <a:lvl5pPr>
              <a:lnSpc>
                <a:spcPct val="90000"/>
              </a:lnSpc>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2"/>
          <p:cNvSpPr>
            <a:spLocks noGrp="1"/>
          </p:cNvSpPr>
          <p:nvPr>
            <p:ph type="body" sz="quarter" idx="10" hasCustomPrompt="1"/>
          </p:nvPr>
        </p:nvSpPr>
        <p:spPr>
          <a:xfrm>
            <a:off x="368300" y="767292"/>
            <a:ext cx="8394700" cy="443198"/>
          </a:xfrm>
        </p:spPr>
        <p:txBody>
          <a:bodyPr vert="horz" wrap="square" lIns="91440" tIns="0" rIns="91440" bIns="0" rtlCol="0">
            <a:spAutoFit/>
          </a:bodyPr>
          <a:lstStyle>
            <a:lvl1pPr marL="384939" indent="-384939" algn="l" defTabSz="914327" rtl="0" eaLnBrk="1" latinLnBrk="0" hangingPunct="1">
              <a:lnSpc>
                <a:spcPct val="90000"/>
              </a:lnSpc>
              <a:spcBef>
                <a:spcPct val="20000"/>
              </a:spcBef>
              <a:buFontTx/>
              <a:buNone/>
              <a:defRPr lang="en-US" sz="3200" b="0" kern="1200" baseline="0">
                <a:ln w="18415" cmpd="sng">
                  <a:noFill/>
                  <a:prstDash val="solid"/>
                </a:ln>
                <a:solidFill>
                  <a:srgbClr val="FFFFCC"/>
                </a:solidFill>
                <a:effectLst>
                  <a:outerShdw blurRad="60007" dist="310007" dir="7680000" sy="30000" kx="1300200" algn="ctr" rotWithShape="0">
                    <a:prstClr val="black">
                      <a:alpha val="32000"/>
                    </a:prstClr>
                  </a:outerShdw>
                </a:effectLst>
                <a:latin typeface="Arial Narrow" pitchFamily="34" charset="0"/>
                <a:ea typeface="+mn-ea"/>
                <a:cs typeface="+mn-cs"/>
              </a:defRPr>
            </a:lvl1pPr>
          </a:lstStyle>
          <a:p>
            <a:r>
              <a:rPr lang="en-US" dirty="0" smtClean="0">
                <a:effectLst>
                  <a:outerShdw blurRad="60007" dist="310007" dir="7680000" sy="30000" kx="1300200" algn="ctr" rotWithShape="0">
                    <a:prstClr val="black">
                      <a:alpha val="32000"/>
                    </a:prstClr>
                  </a:outerShdw>
                </a:effectLst>
              </a:rPr>
              <a:t>Click to edit subtitle text</a:t>
            </a:r>
            <a:endParaRPr>
              <a:effectLst>
                <a:outerShdw blurRad="60007" dist="310007" dir="7680000" sy="30000" kx="1300200" algn="ctr" rotWithShape="0">
                  <a:prstClr val="black">
                    <a:alpha val="32000"/>
                  </a:prstClr>
                </a:outerShdw>
              </a:effectLst>
            </a:endParaRPr>
          </a:p>
        </p:txBody>
      </p:sp>
      <p:pic>
        <p:nvPicPr>
          <p:cNvPr id="5" name="Picture 8" descr="D:\Slidework\Jobs\TechEd2007 - Brian Marble\Template\Template\images\TE_logo.png"/>
          <p:cNvPicPr>
            <a:picLocks noChangeAspect="1" noChangeArrowheads="1"/>
          </p:cNvPicPr>
          <p:nvPr/>
        </p:nvPicPr>
        <p:blipFill>
          <a:blip r:embed="rId2"/>
          <a:srcRect/>
          <a:stretch>
            <a:fillRect/>
          </a:stretch>
        </p:blipFill>
        <p:spPr bwMode="auto">
          <a:xfrm>
            <a:off x="7964557" y="6242916"/>
            <a:ext cx="850238" cy="522542"/>
          </a:xfrm>
          <a:prstGeom prst="rect">
            <a:avLst/>
          </a:prstGeom>
          <a:noFill/>
        </p:spPr>
      </p:pic>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a:ln w="9525">
            <a:noFill/>
            <a:miter lim="800000"/>
            <a:headEnd/>
            <a:tailEnd/>
          </a:ln>
          <a:effectLst/>
        </p:spPr>
        <p:txBody>
          <a:bodyPr vert="horz" wrap="square" lIns="91440" tIns="45720" rIns="91440" bIns="45720" numCol="1" rtlCol="0" anchor="t"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bg1"/>
                </a:solidFill>
                <a:effectLst/>
                <a:latin typeface="+mj-lt"/>
                <a:ea typeface="+mj-ea"/>
                <a:cs typeface="+mj-cs"/>
              </a:defRPr>
            </a:lvl1pPr>
          </a:lstStyle>
          <a:p>
            <a:r>
              <a:rPr lang="en-US" dirty="0" smtClean="0"/>
              <a:t>Click to Edit Title Text</a:t>
            </a:r>
            <a:endParaRPr lang="en-US" dirty="0"/>
          </a:p>
        </p:txBody>
      </p:sp>
      <p:sp>
        <p:nvSpPr>
          <p:cNvPr id="3" name="Content Placeholder 2"/>
          <p:cNvSpPr>
            <a:spLocks noGrp="1"/>
          </p:cNvSpPr>
          <p:nvPr>
            <p:ph sz="half" idx="1"/>
          </p:nvPr>
        </p:nvSpPr>
        <p:spPr>
          <a:xfrm>
            <a:off x="368300" y="1347788"/>
            <a:ext cx="4114800" cy="1917448"/>
          </a:xfrm>
        </p:spPr>
        <p:txBody>
          <a:bodyPr/>
          <a:lstStyle>
            <a:lvl1pPr marL="339962" indent="-339962">
              <a:lnSpc>
                <a:spcPct val="90000"/>
              </a:lnSpc>
              <a:defRPr sz="2400"/>
            </a:lvl1pPr>
            <a:lvl2pPr marL="673311" indent="-325411">
              <a:lnSpc>
                <a:spcPct val="90000"/>
              </a:lnSpc>
              <a:defRPr sz="2000"/>
            </a:lvl2pPr>
            <a:lvl3pPr marL="953747" indent="-288373">
              <a:lnSpc>
                <a:spcPct val="90000"/>
              </a:lnSpc>
              <a:defRPr sz="1800"/>
            </a:lvl3pPr>
            <a:lvl4pPr marL="1227569" indent="-273822">
              <a:lnSpc>
                <a:spcPct val="90000"/>
              </a:lnSpc>
              <a:defRPr sz="1600"/>
            </a:lvl4pPr>
            <a:lvl5pPr marL="1515941" indent="-280435">
              <a:lnSpc>
                <a:spcPct val="90000"/>
              </a:lnSpc>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0900" y="1347788"/>
            <a:ext cx="4114800" cy="1917448"/>
          </a:xfrm>
        </p:spPr>
        <p:txBody>
          <a:bodyPr/>
          <a:lstStyle>
            <a:lvl1pPr marL="347900" indent="-347900">
              <a:lnSpc>
                <a:spcPct val="90000"/>
              </a:lnSpc>
              <a:defRPr sz="2400"/>
            </a:lvl1pPr>
            <a:lvl2pPr marL="673311" indent="-339962">
              <a:lnSpc>
                <a:spcPct val="90000"/>
              </a:lnSpc>
              <a:defRPr sz="2000"/>
            </a:lvl2pPr>
            <a:lvl3pPr marL="961683" indent="-302924">
              <a:lnSpc>
                <a:spcPct val="90000"/>
              </a:lnSpc>
              <a:defRPr sz="1800"/>
            </a:lvl3pPr>
            <a:lvl4pPr marL="1227569" indent="-265885">
              <a:lnSpc>
                <a:spcPct val="90000"/>
              </a:lnSpc>
              <a:defRPr sz="1600"/>
            </a:lvl4pPr>
            <a:lvl5pPr marL="1515941" indent="-273822">
              <a:lnSpc>
                <a:spcPct val="90000"/>
              </a:lnSpc>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8" descr="D:\Slidework\Jobs\TechEd2007 - Brian Marble\Template\Template\images\TE_logo.png"/>
          <p:cNvPicPr>
            <a:picLocks noChangeAspect="1" noChangeArrowheads="1"/>
          </p:cNvPicPr>
          <p:nvPr/>
        </p:nvPicPr>
        <p:blipFill>
          <a:blip r:embed="rId2"/>
          <a:srcRect/>
          <a:stretch>
            <a:fillRect/>
          </a:stretch>
        </p:blipFill>
        <p:spPr bwMode="auto">
          <a:xfrm>
            <a:off x="7964557" y="6242916"/>
            <a:ext cx="850238" cy="522542"/>
          </a:xfrm>
          <a:prstGeom prst="rect">
            <a:avLst/>
          </a:prstGeom>
          <a:noFill/>
        </p:spPr>
      </p:pic>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Edit Title Text</a:t>
            </a:r>
            <a:endParaRPr lang="en-US" dirty="0"/>
          </a:p>
        </p:txBody>
      </p:sp>
      <p:sp>
        <p:nvSpPr>
          <p:cNvPr id="3" name="Text Placeholder 2"/>
          <p:cNvSpPr>
            <a:spLocks noGrp="1"/>
          </p:cNvSpPr>
          <p:nvPr>
            <p:ph type="body" idx="1"/>
          </p:nvPr>
        </p:nvSpPr>
        <p:spPr>
          <a:xfrm>
            <a:off x="368301" y="1347788"/>
            <a:ext cx="4114800" cy="692498"/>
          </a:xfrm>
        </p:spPr>
        <p:txBody>
          <a:bodyPr anchor="b"/>
          <a:lstStyle>
            <a:lvl1pPr marL="0" indent="0">
              <a:lnSpc>
                <a:spcPct val="90000"/>
              </a:lnSpc>
              <a:spcBef>
                <a:spcPts val="0"/>
              </a:spcBef>
              <a:buNone/>
              <a:defRPr sz="2500" b="1">
                <a:latin typeface="Arial" pitchFamily="34" charset="0"/>
                <a:cs typeface="Arial" pitchFamily="34" charset="0"/>
              </a:defRPr>
            </a:lvl1pPr>
            <a:lvl2pPr marL="457163" indent="0">
              <a:buNone/>
              <a:defRPr sz="2000" b="1"/>
            </a:lvl2pPr>
            <a:lvl3pPr marL="914327" indent="0">
              <a:buNone/>
              <a:defRPr sz="1800" b="1"/>
            </a:lvl3pPr>
            <a:lvl4pPr marL="1371490" indent="0">
              <a:buNone/>
              <a:defRPr sz="1600" b="1"/>
            </a:lvl4pPr>
            <a:lvl5pPr marL="1828654" indent="0">
              <a:buNone/>
              <a:defRPr sz="1600" b="1"/>
            </a:lvl5pPr>
            <a:lvl6pPr marL="2285818" indent="0">
              <a:buNone/>
              <a:defRPr sz="1600" b="1"/>
            </a:lvl6pPr>
            <a:lvl7pPr marL="2742980" indent="0">
              <a:buNone/>
              <a:defRPr sz="1600" b="1"/>
            </a:lvl7pPr>
            <a:lvl8pPr marL="3200144" indent="0">
              <a:buNone/>
              <a:defRPr sz="1600" b="1"/>
            </a:lvl8pPr>
            <a:lvl9pPr marL="365730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68300" y="2111110"/>
            <a:ext cx="4114800" cy="1537344"/>
          </a:xfrm>
        </p:spPr>
        <p:txBody>
          <a:bodyPr/>
          <a:lstStyle>
            <a:lvl1pPr marL="281759" indent="-281759">
              <a:defRPr sz="2300"/>
            </a:lvl1pPr>
            <a:lvl2pPr marL="562196" indent="-265885">
              <a:defRPr sz="2000"/>
            </a:lvl2pPr>
            <a:lvl3pPr marL="813529" indent="-243397">
              <a:defRPr sz="1800"/>
            </a:lvl3pPr>
            <a:lvl4pPr marL="1050312" indent="-228847">
              <a:defRPr sz="1700"/>
            </a:lvl4pPr>
            <a:lvl5pPr marL="1279159" indent="-206358">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3283" y="1347788"/>
            <a:ext cx="4117019" cy="692498"/>
          </a:xfrm>
        </p:spPr>
        <p:txBody>
          <a:bodyPr vert="horz" wrap="square" lIns="0" tIns="0" rIns="0" bIns="0" rtlCol="0" anchor="b">
            <a:spAutoFit/>
          </a:bodyPr>
          <a:lstStyle>
            <a:lvl1pPr marL="0" indent="0">
              <a:lnSpc>
                <a:spcPct val="90000"/>
              </a:lnSpc>
              <a:spcBef>
                <a:spcPts val="0"/>
              </a:spcBef>
              <a:buNone/>
              <a:defRPr lang="en-US" sz="2500" b="1" kern="1200" smtClean="0">
                <a:solidFill>
                  <a:schemeClr val="tx1"/>
                </a:solidFill>
                <a:effectLst/>
                <a:latin typeface="Arial" pitchFamily="34" charset="0"/>
                <a:ea typeface="+mn-ea"/>
                <a:cs typeface="Arial" pitchFamily="34" charset="0"/>
              </a:defRPr>
            </a:lvl1pPr>
            <a:lvl2pPr marL="457163" indent="0">
              <a:buNone/>
              <a:defRPr sz="2000" b="1"/>
            </a:lvl2pPr>
            <a:lvl3pPr marL="914327" indent="0">
              <a:buNone/>
              <a:defRPr sz="1800" b="1"/>
            </a:lvl3pPr>
            <a:lvl4pPr marL="1371490" indent="0">
              <a:buNone/>
              <a:defRPr sz="1600" b="1"/>
            </a:lvl4pPr>
            <a:lvl5pPr marL="1828654" indent="0">
              <a:buNone/>
              <a:defRPr sz="1600" b="1"/>
            </a:lvl5pPr>
            <a:lvl6pPr marL="2285818" indent="0">
              <a:buNone/>
              <a:defRPr sz="1600" b="1"/>
            </a:lvl6pPr>
            <a:lvl7pPr marL="2742980" indent="0">
              <a:buNone/>
              <a:defRPr sz="1600" b="1"/>
            </a:lvl7pPr>
            <a:lvl8pPr marL="3200144" indent="0">
              <a:buNone/>
              <a:defRPr sz="1600" b="1"/>
            </a:lvl8pPr>
            <a:lvl9pPr marL="3657308" indent="0">
              <a:buNone/>
              <a:defRPr sz="1600" b="1"/>
            </a:lvl9pPr>
          </a:lstStyle>
          <a:p>
            <a:pPr marL="0" lvl="0" indent="0" algn="l" defTabSz="914327" rtl="0" eaLnBrk="1" latinLnBrk="0" hangingPunct="1">
              <a:lnSpc>
                <a:spcPct val="90000"/>
              </a:lnSpc>
              <a:spcBef>
                <a:spcPts val="0"/>
              </a:spcBef>
              <a:buFontTx/>
              <a:buNone/>
            </a:pPr>
            <a:r>
              <a:rPr lang="en-US" smtClean="0"/>
              <a:t>Click to edit Master text styles</a:t>
            </a:r>
          </a:p>
        </p:txBody>
      </p:sp>
      <p:sp>
        <p:nvSpPr>
          <p:cNvPr id="6" name="Content Placeholder 5"/>
          <p:cNvSpPr>
            <a:spLocks noGrp="1"/>
          </p:cNvSpPr>
          <p:nvPr>
            <p:ph sz="quarter" idx="4"/>
          </p:nvPr>
        </p:nvSpPr>
        <p:spPr>
          <a:xfrm>
            <a:off x="4632327" y="2111110"/>
            <a:ext cx="4117974" cy="1537344"/>
          </a:xfrm>
        </p:spPr>
        <p:txBody>
          <a:bodyPr/>
          <a:lstStyle>
            <a:lvl1pPr marL="296309" indent="-296309">
              <a:defRPr sz="2300"/>
            </a:lvl1pPr>
            <a:lvl2pPr marL="570132" indent="-273822">
              <a:defRPr sz="2000"/>
            </a:lvl2pPr>
            <a:lvl3pPr marL="821466" indent="-244720">
              <a:defRPr sz="1800"/>
            </a:lvl3pPr>
            <a:lvl4pPr marL="1050312" indent="-236784">
              <a:defRPr sz="1700"/>
            </a:lvl4pPr>
            <a:lvl5pPr marL="1279159" indent="-220910">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8" descr="D:\Slidework\Jobs\TechEd2007 - Brian Marble\Template\Template\images\TE_logo.png"/>
          <p:cNvPicPr>
            <a:picLocks noChangeAspect="1" noChangeArrowheads="1"/>
          </p:cNvPicPr>
          <p:nvPr/>
        </p:nvPicPr>
        <p:blipFill>
          <a:blip r:embed="rId2"/>
          <a:srcRect/>
          <a:stretch>
            <a:fillRect/>
          </a:stretch>
        </p:blipFill>
        <p:spPr bwMode="auto">
          <a:xfrm>
            <a:off x="7964557" y="6242916"/>
            <a:ext cx="850238" cy="522542"/>
          </a:xfrm>
          <a:prstGeom prst="rect">
            <a:avLst/>
          </a:prstGeom>
          <a:noFill/>
        </p:spPr>
      </p:pic>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 Text</a:t>
            </a:r>
            <a:endParaRPr lang="en-US" dirty="0"/>
          </a:p>
        </p:txBody>
      </p:sp>
      <p:pic>
        <p:nvPicPr>
          <p:cNvPr id="3" name="Picture 8" descr="D:\Slidework\Jobs\TechEd2007 - Brian Marble\Template\Template\images\TE_logo.png"/>
          <p:cNvPicPr>
            <a:picLocks noChangeAspect="1" noChangeArrowheads="1"/>
          </p:cNvPicPr>
          <p:nvPr/>
        </p:nvPicPr>
        <p:blipFill>
          <a:blip r:embed="rId2"/>
          <a:srcRect/>
          <a:stretch>
            <a:fillRect/>
          </a:stretch>
        </p:blipFill>
        <p:spPr bwMode="auto">
          <a:xfrm>
            <a:off x="7964557" y="6242916"/>
            <a:ext cx="850238" cy="522542"/>
          </a:xfrm>
          <a:prstGeom prst="rect">
            <a:avLst/>
          </a:prstGeom>
          <a:noFill/>
        </p:spPr>
      </p:pic>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1_Title Only no log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 Text</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8" descr="D:\Slidework\Jobs\TechEd2007 - Brian Marble\Template\Template\images\TE_logo.png"/>
          <p:cNvPicPr>
            <a:picLocks noChangeAspect="1" noChangeArrowheads="1"/>
          </p:cNvPicPr>
          <p:nvPr/>
        </p:nvPicPr>
        <p:blipFill>
          <a:blip r:embed="rId2"/>
          <a:srcRect/>
          <a:stretch>
            <a:fillRect/>
          </a:stretch>
        </p:blipFill>
        <p:spPr bwMode="auto">
          <a:xfrm>
            <a:off x="7964557" y="6242916"/>
            <a:ext cx="850238" cy="522542"/>
          </a:xfrm>
          <a:prstGeom prst="rect">
            <a:avLst/>
          </a:prstGeom>
          <a:noFill/>
        </p:spPr>
      </p:pic>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WALKIN PreEvent - Prints in GRAYSCA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D:\Slidework\Jobs\TechEd2007 - Brian Marble\Template\Design\Round 3\images\Hand.png"/>
          <p:cNvPicPr>
            <a:picLocks noChangeAspect="1" noChangeArrowheads="1"/>
          </p:cNvPicPr>
          <p:nvPr/>
        </p:nvPicPr>
        <p:blipFill>
          <a:blip r:embed="rId3"/>
          <a:srcRect/>
          <a:stretch>
            <a:fillRect/>
          </a:stretch>
        </p:blipFill>
        <p:spPr bwMode="invGray">
          <a:xfrm>
            <a:off x="2881185" y="182563"/>
            <a:ext cx="6119447" cy="4751071"/>
          </a:xfrm>
          <a:prstGeom prst="rect">
            <a:avLst/>
          </a:prstGeom>
          <a:noFill/>
          <a:effectLst>
            <a:outerShdw blurRad="127000" algn="ctr" rotWithShape="0">
              <a:prstClr val="black">
                <a:alpha val="50000"/>
              </a:prstClr>
            </a:outerShdw>
          </a:effectLst>
        </p:spPr>
      </p:pic>
      <p:pic>
        <p:nvPicPr>
          <p:cNvPr id="5" name="Picture 4" descr="TE_logo-wht.tif"/>
          <p:cNvPicPr>
            <a:picLocks noChangeAspect="1"/>
          </p:cNvPicPr>
          <p:nvPr/>
        </p:nvPicPr>
        <p:blipFill>
          <a:blip r:embed="rId4"/>
          <a:stretch>
            <a:fillRect/>
          </a:stretch>
        </p:blipFill>
        <p:spPr bwMode="black">
          <a:xfrm>
            <a:off x="3387194" y="3363560"/>
            <a:ext cx="3140830" cy="1788278"/>
          </a:xfrm>
          <a:prstGeom prst="rect">
            <a:avLst/>
          </a:prstGeom>
          <a:effectLst/>
        </p:spPr>
      </p:pic>
      <p:pic>
        <p:nvPicPr>
          <p:cNvPr id="6" name="Picture 2" descr="D:\Slidework\Jobs\TechEd2007 - Brian Marble\Template\Hand_2.png"/>
          <p:cNvPicPr>
            <a:picLocks noChangeAspect="1" noChangeArrowheads="1"/>
          </p:cNvPicPr>
          <p:nvPr/>
        </p:nvPicPr>
        <p:blipFill>
          <a:blip r:embed="rId5"/>
          <a:stretch>
            <a:fillRect/>
          </a:stretch>
        </p:blipFill>
        <p:spPr bwMode="auto">
          <a:xfrm rot="303948">
            <a:off x="2293533" y="6052531"/>
            <a:ext cx="6851232" cy="1148735"/>
          </a:xfrm>
          <a:prstGeom prst="rect">
            <a:avLst/>
          </a:prstGeom>
          <a:noFill/>
        </p:spPr>
      </p:pic>
      <p:sp>
        <p:nvSpPr>
          <p:cNvPr id="8" name="TextBox 7"/>
          <p:cNvSpPr txBox="1"/>
          <p:nvPr/>
        </p:nvSpPr>
        <p:spPr>
          <a:xfrm>
            <a:off x="381000" y="231775"/>
            <a:ext cx="3429000" cy="646327"/>
          </a:xfrm>
          <a:prstGeom prst="rect">
            <a:avLst/>
          </a:prstGeom>
          <a:noFill/>
        </p:spPr>
        <p:txBody>
          <a:bodyPr wrap="square" lIns="91436" tIns="45718" rIns="91436" bIns="45718" rtlCol="0">
            <a:spAutoFit/>
          </a:bodyPr>
          <a:lstStyle/>
          <a:p>
            <a:r>
              <a:rPr lang="en-US" sz="3600" dirty="0" smtClean="0">
                <a:solidFill>
                  <a:schemeClr val="bg1"/>
                </a:solidFill>
                <a:effectLst>
                  <a:outerShdw blurRad="38100" dist="310007" dir="7680000" sy="30000" kx="1300200" algn="ctr" rotWithShape="0">
                    <a:prstClr val="black">
                      <a:alpha val="32000"/>
                    </a:prstClr>
                  </a:outerShdw>
                </a:effectLst>
                <a:latin typeface="Arial Narrow" pitchFamily="34" charset="0"/>
              </a:rPr>
              <a:t>June 4-8  Orlando</a:t>
            </a:r>
            <a:endParaRPr lang="en-US" sz="3600" dirty="0">
              <a:solidFill>
                <a:schemeClr val="bg1"/>
              </a:solidFill>
              <a:effectLst>
                <a:outerShdw blurRad="38100" dist="310007" dir="7680000" sy="30000" kx="1300200" algn="ctr" rotWithShape="0">
                  <a:prstClr val="black">
                    <a:alpha val="32000"/>
                  </a:prstClr>
                </a:outerShdw>
              </a:effectLst>
              <a:latin typeface="Arial Narrow" pitchFamily="34" charset="0"/>
            </a:endParaRPr>
          </a:p>
        </p:txBody>
      </p:sp>
      <p:grpSp>
        <p:nvGrpSpPr>
          <p:cNvPr id="2" name="Group 10"/>
          <p:cNvGrpSpPr/>
          <p:nvPr/>
        </p:nvGrpSpPr>
        <p:grpSpPr bwMode="black">
          <a:xfrm>
            <a:off x="866527" y="938867"/>
            <a:ext cx="3678486" cy="358121"/>
            <a:chOff x="3874522" y="5742451"/>
            <a:chExt cx="3678486" cy="358121"/>
          </a:xfrm>
        </p:grpSpPr>
        <p:pic>
          <p:nvPicPr>
            <p:cNvPr id="10" name="Picture 2" descr="D:\Slidework\Jobs\TechEd2007 - Brian Marble\Template\Design\graphics\Tagline_white.png"/>
            <p:cNvPicPr>
              <a:picLocks noChangeAspect="1" noChangeArrowheads="1"/>
            </p:cNvPicPr>
            <p:nvPr/>
          </p:nvPicPr>
          <p:blipFill>
            <a:blip r:embed="rId6"/>
            <a:stretch>
              <a:fillRect/>
            </a:stretch>
          </p:blipFill>
          <p:spPr bwMode="black">
            <a:xfrm>
              <a:off x="3874522" y="5742451"/>
              <a:ext cx="3608760" cy="358121"/>
            </a:xfrm>
            <a:prstGeom prst="rect">
              <a:avLst/>
            </a:prstGeom>
            <a:noFill/>
          </p:spPr>
        </p:pic>
        <p:sp>
          <p:nvSpPr>
            <p:cNvPr id="11" name="Oval 10"/>
            <p:cNvSpPr/>
            <p:nvPr/>
          </p:nvSpPr>
          <p:spPr bwMode="black">
            <a:xfrm flipV="1">
              <a:off x="7507288" y="5964237"/>
              <a:ext cx="45720" cy="45720"/>
            </a:xfrm>
            <a:prstGeom prst="ellipse">
              <a:avLst/>
            </a:prstGeom>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Arial" pitchFamily="34" charset="0"/>
              </a:endParaRPr>
            </a:p>
          </p:txBody>
        </p:sp>
      </p:grpSp>
      <p:sp>
        <p:nvSpPr>
          <p:cNvPr id="12" name="Oval 11"/>
          <p:cNvSpPr/>
          <p:nvPr/>
        </p:nvSpPr>
        <p:spPr bwMode="auto">
          <a:xfrm flipV="1">
            <a:off x="2000705" y="535179"/>
            <a:ext cx="45720" cy="45720"/>
          </a:xfrm>
          <a:prstGeom prst="ellipse">
            <a:avLst/>
          </a:prstGeom>
          <a:solidFill>
            <a:schemeClr val="bg1"/>
          </a:solidFill>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Arial" pitchFamily="34" charset="0"/>
            </a:endParaRPr>
          </a:p>
        </p:txBody>
      </p:sp>
      <p:pic>
        <p:nvPicPr>
          <p:cNvPr id="13" name="Picture 2" descr="C:\Documents and Settings\Owner\Desktop\images\images\teched07_Logo_whitereflect2.png"/>
          <p:cNvPicPr>
            <a:picLocks noChangeAspect="1" noChangeArrowheads="1"/>
          </p:cNvPicPr>
          <p:nvPr/>
        </p:nvPicPr>
        <p:blipFill>
          <a:blip r:embed="rId7"/>
          <a:srcRect/>
          <a:stretch>
            <a:fillRect/>
          </a:stretch>
        </p:blipFill>
        <p:spPr bwMode="black">
          <a:xfrm>
            <a:off x="3327400" y="3530600"/>
            <a:ext cx="3208716" cy="2984500"/>
          </a:xfrm>
          <a:prstGeom prst="rect">
            <a:avLst/>
          </a:prstGeom>
          <a:noFill/>
        </p:spPr>
      </p:pic>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1_WALKIN Event - Prints in GRAYSCA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D:\Slidework\Jobs\TechEd2007 - Brian Marble\Template\Design\Round 3\images\Hand.png"/>
          <p:cNvPicPr>
            <a:picLocks noChangeAspect="1" noChangeArrowheads="1"/>
          </p:cNvPicPr>
          <p:nvPr/>
        </p:nvPicPr>
        <p:blipFill>
          <a:blip r:embed="rId3"/>
          <a:srcRect/>
          <a:stretch>
            <a:fillRect/>
          </a:stretch>
        </p:blipFill>
        <p:spPr bwMode="invGray">
          <a:xfrm>
            <a:off x="2881185" y="182563"/>
            <a:ext cx="6119447" cy="4751071"/>
          </a:xfrm>
          <a:prstGeom prst="rect">
            <a:avLst/>
          </a:prstGeom>
          <a:noFill/>
          <a:effectLst>
            <a:outerShdw blurRad="127000" algn="ctr" rotWithShape="0">
              <a:prstClr val="black">
                <a:alpha val="50000"/>
              </a:prstClr>
            </a:outerShdw>
          </a:effectLst>
        </p:spPr>
      </p:pic>
      <p:pic>
        <p:nvPicPr>
          <p:cNvPr id="5" name="Picture 4" descr="TE_logo-wht.tif"/>
          <p:cNvPicPr>
            <a:picLocks noChangeAspect="1"/>
          </p:cNvPicPr>
          <p:nvPr/>
        </p:nvPicPr>
        <p:blipFill>
          <a:blip r:embed="rId4"/>
          <a:stretch>
            <a:fillRect/>
          </a:stretch>
        </p:blipFill>
        <p:spPr bwMode="black">
          <a:xfrm>
            <a:off x="3387194" y="3363560"/>
            <a:ext cx="3140830" cy="1788278"/>
          </a:xfrm>
          <a:prstGeom prst="rect">
            <a:avLst/>
          </a:prstGeom>
          <a:effectLst/>
        </p:spPr>
      </p:pic>
      <p:pic>
        <p:nvPicPr>
          <p:cNvPr id="6" name="Picture 2" descr="D:\Slidework\Jobs\TechEd2007 - Brian Marble\Template\Hand_2.png"/>
          <p:cNvPicPr>
            <a:picLocks noChangeAspect="1" noChangeArrowheads="1"/>
          </p:cNvPicPr>
          <p:nvPr/>
        </p:nvPicPr>
        <p:blipFill>
          <a:blip r:embed="rId5"/>
          <a:stretch>
            <a:fillRect/>
          </a:stretch>
        </p:blipFill>
        <p:spPr bwMode="auto">
          <a:xfrm rot="303948">
            <a:off x="2293533" y="6052531"/>
            <a:ext cx="6851232" cy="1148735"/>
          </a:xfrm>
          <a:prstGeom prst="rect">
            <a:avLst/>
          </a:prstGeom>
          <a:noFill/>
        </p:spPr>
      </p:pic>
      <p:pic>
        <p:nvPicPr>
          <p:cNvPr id="8" name="Picture 2" descr="C:\Documents and Settings\Owner\Desktop\images\images\teched07_Logo_whitereflect2.png"/>
          <p:cNvPicPr>
            <a:picLocks noChangeAspect="1" noChangeArrowheads="1"/>
          </p:cNvPicPr>
          <p:nvPr/>
        </p:nvPicPr>
        <p:blipFill>
          <a:blip r:embed="rId6"/>
          <a:srcRect/>
          <a:stretch>
            <a:fillRect/>
          </a:stretch>
        </p:blipFill>
        <p:spPr bwMode="black">
          <a:xfrm>
            <a:off x="3327400" y="3530600"/>
            <a:ext cx="3208716" cy="2984500"/>
          </a:xfrm>
          <a:prstGeom prst="rect">
            <a:avLst/>
          </a:prstGeom>
          <a:noFill/>
        </p:spPr>
      </p:pic>
      <p:grpSp>
        <p:nvGrpSpPr>
          <p:cNvPr id="2" name="Group 8"/>
          <p:cNvGrpSpPr/>
          <p:nvPr/>
        </p:nvGrpSpPr>
        <p:grpSpPr bwMode="black">
          <a:xfrm>
            <a:off x="906684" y="914400"/>
            <a:ext cx="2547019" cy="407987"/>
            <a:chOff x="1998884" y="914400"/>
            <a:chExt cx="2547019" cy="407987"/>
          </a:xfrm>
        </p:grpSpPr>
        <p:sp>
          <p:nvSpPr>
            <p:cNvPr id="10" name="Oval 9"/>
            <p:cNvSpPr/>
            <p:nvPr/>
          </p:nvSpPr>
          <p:spPr bwMode="black">
            <a:xfrm flipV="1">
              <a:off x="4491039" y="1166815"/>
              <a:ext cx="54864" cy="54864"/>
            </a:xfrm>
            <a:prstGeom prst="ellipse">
              <a:avLst/>
            </a:prstGeom>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Arial" pitchFamily="34" charset="0"/>
              </a:endParaRPr>
            </a:p>
          </p:txBody>
        </p:sp>
        <p:pic>
          <p:nvPicPr>
            <p:cNvPr id="11" name="Picture 2" descr="D:\Slidework\Jobs\TechEd2007 - Brian Marble\Template\Template\images\Tagline2_white.png"/>
            <p:cNvPicPr>
              <a:picLocks noChangeAspect="1" noChangeArrowheads="1"/>
            </p:cNvPicPr>
            <p:nvPr/>
          </p:nvPicPr>
          <p:blipFill>
            <a:blip r:embed="rId7"/>
            <a:srcRect/>
            <a:stretch>
              <a:fillRect/>
            </a:stretch>
          </p:blipFill>
          <p:spPr bwMode="black">
            <a:xfrm>
              <a:off x="1998884" y="914400"/>
              <a:ext cx="2466754" cy="407987"/>
            </a:xfrm>
            <a:prstGeom prst="rect">
              <a:avLst/>
            </a:prstGeom>
            <a:noFill/>
          </p:spPr>
        </p:pic>
      </p:gr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WALKIN PreEvent v2 - Prints in GRAYSCA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Microsoft logo and tagline"/>
          <p:cNvPicPr>
            <a:picLocks noChangeAspect="1" noChangeArrowheads="1"/>
          </p:cNvPicPr>
          <p:nvPr/>
        </p:nvPicPr>
        <p:blipFill>
          <a:blip r:embed="rId3"/>
          <a:srcRect/>
          <a:stretch>
            <a:fillRect/>
          </a:stretch>
        </p:blipFill>
        <p:spPr bwMode="black">
          <a:xfrm>
            <a:off x="1602054" y="2787387"/>
            <a:ext cx="5939896" cy="1283229"/>
          </a:xfrm>
          <a:prstGeom prst="rect">
            <a:avLst/>
          </a:prstGeom>
          <a:noFill/>
          <a:effectLst>
            <a:outerShdw blurRad="63500" algn="ctr" rotWithShape="0">
              <a:prstClr val="black">
                <a:alpha val="40000"/>
              </a:prstClr>
            </a:outerShdw>
          </a:effectLst>
        </p:spPr>
      </p:pic>
      <p:sp>
        <p:nvSpPr>
          <p:cNvPr id="3" name="Text Box 3"/>
          <p:cNvSpPr txBox="1">
            <a:spLocks noChangeArrowheads="1"/>
          </p:cNvSpPr>
          <p:nvPr/>
        </p:nvSpPr>
        <p:spPr bwMode="blackWhite">
          <a:xfrm>
            <a:off x="381000" y="6083574"/>
            <a:ext cx="8382000" cy="523204"/>
          </a:xfrm>
          <a:prstGeom prst="rect">
            <a:avLst/>
          </a:prstGeom>
          <a:noFill/>
          <a:ln w="12700">
            <a:noFill/>
            <a:miter lim="800000"/>
            <a:headEnd type="none" w="sm" len="sm"/>
            <a:tailEnd type="none" w="sm" len="sm"/>
          </a:ln>
          <a:effectLst/>
        </p:spPr>
        <p:txBody>
          <a:bodyPr vert="horz" wrap="square" lIns="91421" tIns="45712" rIns="91421" bIns="45712" numCol="1" anchor="t" anchorCtr="0" compatLnSpc="1">
            <a:prstTxWarp prst="textNoShape">
              <a:avLst/>
            </a:prstTxWarp>
            <a:spAutoFit/>
          </a:bodyPr>
          <a:lstStyle/>
          <a:p>
            <a:pPr algn="ctr" defTabSz="914063" eaLnBrk="0" hangingPunct="0"/>
            <a:r>
              <a:rPr lang="en-US" sz="700" dirty="0">
                <a:latin typeface="Arial" pitchFamily="34" charset="0"/>
                <a:cs typeface="Arial" charset="0"/>
              </a:rPr>
              <a:t>© </a:t>
            </a:r>
            <a:r>
              <a:rPr lang="en-US" sz="700" dirty="0" smtClean="0">
                <a:latin typeface="Arial" pitchFamily="34" charset="0"/>
                <a:cs typeface="Arial" charset="0"/>
              </a:rPr>
              <a:t>2007 Microsoft </a:t>
            </a:r>
            <a:r>
              <a:rPr lang="en-US" sz="700" dirty="0">
                <a:latin typeface="Arial" pitchFamily="34" charset="0"/>
                <a:cs typeface="Arial" charset="0"/>
              </a:rPr>
              <a:t>Corporation. All rights reserved. Microsoft, Windows, Windows Vista and other product names are or may be registered trademarks and/or trademarks in the U.S. and/or other countries.</a:t>
            </a:r>
          </a:p>
          <a:p>
            <a:pPr algn="ctr" defTabSz="914063" eaLnBrk="0" hangingPunct="0"/>
            <a:r>
              <a:rPr lang="en-US" sz="700" dirty="0">
                <a:latin typeface="Arial"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latin typeface="Arial" pitchFamily="34" charset="0"/>
                <a:cs typeface="Arial" charset="0"/>
              </a:rPr>
            </a:br>
            <a:r>
              <a:rPr lang="en-US" sz="700" dirty="0">
                <a:latin typeface="Arial" pitchFamily="34" charset="0"/>
                <a:cs typeface="Arial" charset="0"/>
              </a:rPr>
              <a:t>MICROSOFT MAKES NO WARRANTIES, EXPRESS, IMPLIED OR STATUTORY, AS TO THE INFORMATION IN THIS PRESENTATION.</a:t>
            </a: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Cod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a:ln w="9525">
            <a:noFill/>
            <a:miter lim="800000"/>
            <a:headEnd/>
            <a:tailEnd/>
          </a:ln>
          <a:effectLst/>
        </p:spPr>
        <p:txBody>
          <a:bodyPr vert="horz" wrap="square" lIns="91440" tIns="45720" rIns="91440" bIns="45720" numCol="1" rtlCol="0" anchor="t"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bg1"/>
                </a:solidFill>
                <a:effectLst/>
                <a:latin typeface="+mj-lt"/>
                <a:ea typeface="+mj-ea"/>
                <a:cs typeface="+mj-cs"/>
              </a:defRPr>
            </a:lvl1pPr>
          </a:lstStyle>
          <a:p>
            <a:r>
              <a:rPr lang="en-US" dirty="0" smtClean="0"/>
              <a:t>Click to Edit Title Text</a:t>
            </a:r>
            <a:endParaRPr lang="en-US" dirty="0"/>
          </a:p>
        </p:txBody>
      </p:sp>
      <p:sp>
        <p:nvSpPr>
          <p:cNvPr id="3" name="Content Placeholder 2"/>
          <p:cNvSpPr>
            <a:spLocks noGrp="1"/>
          </p:cNvSpPr>
          <p:nvPr>
            <p:ph idx="1"/>
          </p:nvPr>
        </p:nvSpPr>
        <p:spPr>
          <a:xfrm>
            <a:off x="722312" y="1347788"/>
            <a:ext cx="7689851" cy="1660968"/>
          </a:xfrm>
        </p:spPr>
        <p:txBody>
          <a:bodyPr/>
          <a:lstStyle>
            <a:lvl1pPr>
              <a:lnSpc>
                <a:spcPct val="90000"/>
              </a:lnSpc>
              <a:buFontTx/>
              <a:buNone/>
              <a:defRPr sz="2400">
                <a:latin typeface="Courier New" pitchFamily="49" charset="0"/>
                <a:cs typeface="Courier New" pitchFamily="49" charset="0"/>
              </a:defRPr>
            </a:lvl1pPr>
            <a:lvl2pPr>
              <a:lnSpc>
                <a:spcPct val="90000"/>
              </a:lnSpc>
              <a:buFontTx/>
              <a:buNone/>
              <a:defRPr sz="2000">
                <a:latin typeface="Courier New" pitchFamily="49" charset="0"/>
                <a:cs typeface="Courier New" pitchFamily="49" charset="0"/>
              </a:defRPr>
            </a:lvl2pPr>
            <a:lvl3pPr>
              <a:lnSpc>
                <a:spcPct val="90000"/>
              </a:lnSpc>
              <a:buFontTx/>
              <a:buNone/>
              <a:defRPr sz="1800">
                <a:latin typeface="Courier New" pitchFamily="49" charset="0"/>
                <a:cs typeface="Courier New" pitchFamily="49" charset="0"/>
              </a:defRPr>
            </a:lvl3pPr>
            <a:lvl4pPr>
              <a:lnSpc>
                <a:spcPct val="90000"/>
              </a:lnSpc>
              <a:buFontTx/>
              <a:buNone/>
              <a:defRPr sz="1600">
                <a:latin typeface="Courier New" pitchFamily="49" charset="0"/>
                <a:cs typeface="Courier New" pitchFamily="49" charset="0"/>
              </a:defRPr>
            </a:lvl4pPr>
            <a:lvl5pPr>
              <a:lnSpc>
                <a:spcPct val="90000"/>
              </a:lnSpc>
              <a:buFontTx/>
              <a:buNone/>
              <a:defRPr sz="1600">
                <a:latin typeface="Courier New"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cSld name="Black Slide - no bottom bar">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82588" y="228600"/>
            <a:ext cx="8380412" cy="623248"/>
          </a:xfrm>
          <a:noFill/>
          <a:ln w="9525">
            <a:noFill/>
            <a:miter lim="800000"/>
            <a:headEnd/>
            <a:tailEnd/>
          </a:ln>
          <a:effectLst/>
        </p:spPr>
        <p:txBody>
          <a:bodyPr vert="horz" wrap="square" lIns="91440" tIns="45720" rIns="91440" bIns="45720" numCol="1" rtlCol="0" anchor="t"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tx1"/>
                </a:solidFill>
                <a:effectLst/>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bwMode="white">
          <a:xfrm>
            <a:off x="382588" y="1414464"/>
            <a:ext cx="8380412" cy="1844608"/>
          </a:xfrm>
        </p:spPr>
        <p:txBody>
          <a:bodyPr/>
          <a:lstStyle>
            <a:lvl1pPr>
              <a:spcBef>
                <a:spcPts val="1167"/>
              </a:spcBef>
              <a:buFontTx/>
              <a:buBlip>
                <a:blip r:embed="rId2"/>
              </a:buBlip>
              <a:defRPr sz="2400"/>
            </a:lvl1pPr>
            <a:lvl2pPr>
              <a:spcBef>
                <a:spcPts val="1083"/>
              </a:spcBef>
              <a:buFontTx/>
              <a:buBlip>
                <a:blip r:embed="rId2"/>
              </a:buBlip>
              <a:defRPr sz="2000"/>
            </a:lvl2pPr>
            <a:lvl3pPr>
              <a:spcBef>
                <a:spcPts val="1000"/>
              </a:spcBef>
              <a:buFontTx/>
              <a:buBlip>
                <a:blip r:embed="rId2"/>
              </a:buBlip>
              <a:defRPr sz="1800"/>
            </a:lvl3pPr>
            <a:lvl4pPr>
              <a:spcBef>
                <a:spcPts val="917"/>
              </a:spcBef>
              <a:buFontTx/>
              <a:buBlip>
                <a:blip r:embed="rId2"/>
              </a:buBlip>
              <a:defRPr sz="1600"/>
            </a:lvl4pPr>
            <a:lvl5pPr>
              <a:spcBef>
                <a:spcPts val="833"/>
              </a:spcBef>
              <a:buFontTx/>
              <a:buBlip>
                <a:blip r:embed="rId2"/>
              </a:buBlip>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3.png"/><Relationship Id="rId2" Type="http://schemas.openxmlformats.org/officeDocument/2006/relationships/slideLayout" Target="../slideLayouts/slideLayout13.xml"/><Relationship Id="rId16" Type="http://schemas.openxmlformats.org/officeDocument/2006/relationships/image" Target="../media/image2.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14582"/>
        </a:solidFill>
        <a:effectLst/>
      </p:bgPr>
    </p:bg>
    <p:spTree>
      <p:nvGrpSpPr>
        <p:cNvPr id="1" name=""/>
        <p:cNvGrpSpPr/>
        <p:nvPr/>
      </p:nvGrpSpPr>
      <p:grpSpPr>
        <a:xfrm>
          <a:off x="0" y="0"/>
          <a:ext cx="0" cy="0"/>
          <a:chOff x="0" y="0"/>
          <a:chExt cx="0" cy="0"/>
        </a:xfrm>
      </p:grpSpPr>
      <p:sp>
        <p:nvSpPr>
          <p:cNvPr id="231426" name="Rectangle 2"/>
          <p:cNvSpPr>
            <a:spLocks noChangeArrowheads="1"/>
          </p:cNvSpPr>
          <p:nvPr/>
        </p:nvSpPr>
        <p:spPr bwMode="hidden">
          <a:xfrm>
            <a:off x="0" y="0"/>
            <a:ext cx="9144000" cy="1524000"/>
          </a:xfrm>
          <a:prstGeom prst="rect">
            <a:avLst/>
          </a:prstGeom>
          <a:gradFill rotWithShape="1">
            <a:gsLst>
              <a:gs pos="0">
                <a:srgbClr val="114582"/>
              </a:gs>
              <a:gs pos="50000">
                <a:srgbClr val="114582">
                  <a:gamma/>
                  <a:tint val="72941"/>
                  <a:invGamma/>
                </a:srgbClr>
              </a:gs>
              <a:gs pos="100000">
                <a:srgbClr val="114582"/>
              </a:gs>
            </a:gsLst>
            <a:lin ang="5400000" scaled="1"/>
          </a:gradFill>
          <a:ln w="12700">
            <a:noFill/>
            <a:miter lim="800000"/>
            <a:headEnd/>
            <a:tailEnd/>
          </a:ln>
          <a:effectLst/>
        </p:spPr>
        <p:txBody>
          <a:bodyPr wrap="none" tIns="46038" rIns="0" bIns="46038" anchor="ctr"/>
          <a:lstStyle/>
          <a:p>
            <a:endParaRPr lang="en-US">
              <a:solidFill>
                <a:srgbClr val="FFFF99"/>
              </a:solidFill>
            </a:endParaRPr>
          </a:p>
        </p:txBody>
      </p:sp>
      <p:sp>
        <p:nvSpPr>
          <p:cNvPr id="231427" name="Rectangle 3"/>
          <p:cNvSpPr>
            <a:spLocks noGrp="1" noChangeArrowheads="1"/>
          </p:cNvSpPr>
          <p:nvPr>
            <p:ph type="title"/>
          </p:nvPr>
        </p:nvSpPr>
        <p:spPr bwMode="auto">
          <a:xfrm>
            <a:off x="457200" y="228600"/>
            <a:ext cx="8305800"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31428" name="Rectangle 4"/>
          <p:cNvSpPr>
            <a:spLocks noGrp="1" noChangeArrowheads="1"/>
          </p:cNvSpPr>
          <p:nvPr>
            <p:ph type="body" idx="1"/>
          </p:nvPr>
        </p:nvSpPr>
        <p:spPr bwMode="auto">
          <a:xfrm>
            <a:off x="457200" y="1600200"/>
            <a:ext cx="82296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31429" name="Rectangle 5"/>
          <p:cNvSpPr>
            <a:spLocks noChangeArrowheads="1"/>
          </p:cNvSpPr>
          <p:nvPr/>
        </p:nvSpPr>
        <p:spPr bwMode="auto">
          <a:xfrm>
            <a:off x="3162300" y="6629400"/>
            <a:ext cx="2819400" cy="304800"/>
          </a:xfrm>
          <a:prstGeom prst="rect">
            <a:avLst/>
          </a:prstGeom>
          <a:noFill/>
          <a:ln w="9525">
            <a:noFill/>
            <a:miter lim="800000"/>
            <a:headEnd/>
            <a:tailEnd/>
          </a:ln>
          <a:effectLst/>
        </p:spPr>
        <p:txBody>
          <a:bodyPr wrap="none" lIns="92075" tIns="46038" rIns="92075" bIns="46038" anchor="ctr"/>
          <a:lstStyle/>
          <a:p>
            <a:pPr eaLnBrk="1" hangingPunct="1"/>
            <a:endParaRPr lang="en-US" sz="1800" b="0"/>
          </a:p>
        </p:txBody>
      </p:sp>
    </p:spTree>
  </p:cSld>
  <p:clrMap bg1="dk2" tx1="lt1" bg2="dk1"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rtl="0" fontAlgn="base">
        <a:spcBef>
          <a:spcPct val="0"/>
        </a:spcBef>
        <a:spcAft>
          <a:spcPct val="0"/>
        </a:spcAft>
        <a:defRPr sz="4000" b="1">
          <a:solidFill>
            <a:schemeClr val="tx2"/>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sz="4000" b="1">
          <a:solidFill>
            <a:schemeClr val="tx2"/>
          </a:solidFill>
          <a:effectLst>
            <a:outerShdw blurRad="38100" dist="38100" dir="2700000" algn="tl">
              <a:srgbClr val="000000"/>
            </a:outerShdw>
          </a:effectLst>
          <a:latin typeface="Franklin Gothic Medium" pitchFamily="34" charset="0"/>
        </a:defRPr>
      </a:lvl2pPr>
      <a:lvl3pPr algn="l" rtl="0" fontAlgn="base">
        <a:spcBef>
          <a:spcPct val="0"/>
        </a:spcBef>
        <a:spcAft>
          <a:spcPct val="0"/>
        </a:spcAft>
        <a:defRPr sz="4000" b="1">
          <a:solidFill>
            <a:schemeClr val="tx2"/>
          </a:solidFill>
          <a:effectLst>
            <a:outerShdw blurRad="38100" dist="38100" dir="2700000" algn="tl">
              <a:srgbClr val="000000"/>
            </a:outerShdw>
          </a:effectLst>
          <a:latin typeface="Franklin Gothic Medium" pitchFamily="34" charset="0"/>
        </a:defRPr>
      </a:lvl3pPr>
      <a:lvl4pPr algn="l" rtl="0" fontAlgn="base">
        <a:spcBef>
          <a:spcPct val="0"/>
        </a:spcBef>
        <a:spcAft>
          <a:spcPct val="0"/>
        </a:spcAft>
        <a:defRPr sz="4000" b="1">
          <a:solidFill>
            <a:schemeClr val="tx2"/>
          </a:solidFill>
          <a:effectLst>
            <a:outerShdw blurRad="38100" dist="38100" dir="2700000" algn="tl">
              <a:srgbClr val="000000"/>
            </a:outerShdw>
          </a:effectLst>
          <a:latin typeface="Franklin Gothic Medium" pitchFamily="34" charset="0"/>
        </a:defRPr>
      </a:lvl4pPr>
      <a:lvl5pPr algn="l" rtl="0" fontAlgn="base">
        <a:spcBef>
          <a:spcPct val="0"/>
        </a:spcBef>
        <a:spcAft>
          <a:spcPct val="0"/>
        </a:spcAft>
        <a:defRPr sz="4000" b="1">
          <a:solidFill>
            <a:schemeClr val="tx2"/>
          </a:solidFill>
          <a:effectLst>
            <a:outerShdw blurRad="38100" dist="38100" dir="2700000" algn="tl">
              <a:srgbClr val="000000"/>
            </a:outerShdw>
          </a:effectLst>
          <a:latin typeface="Franklin Gothic Medium" pitchFamily="34" charset="0"/>
        </a:defRPr>
      </a:lvl5pPr>
      <a:lvl6pPr marL="457200" algn="l" rtl="0" fontAlgn="base">
        <a:spcBef>
          <a:spcPct val="0"/>
        </a:spcBef>
        <a:spcAft>
          <a:spcPct val="0"/>
        </a:spcAft>
        <a:defRPr sz="4000" b="1">
          <a:solidFill>
            <a:schemeClr val="tx2"/>
          </a:solidFill>
          <a:effectLst>
            <a:outerShdw blurRad="38100" dist="38100" dir="2700000" algn="tl">
              <a:srgbClr val="000000"/>
            </a:outerShdw>
          </a:effectLst>
          <a:latin typeface="Franklin Gothic Medium" pitchFamily="34" charset="0"/>
        </a:defRPr>
      </a:lvl6pPr>
      <a:lvl7pPr marL="914400" algn="l" rtl="0" fontAlgn="base">
        <a:spcBef>
          <a:spcPct val="0"/>
        </a:spcBef>
        <a:spcAft>
          <a:spcPct val="0"/>
        </a:spcAft>
        <a:defRPr sz="4000" b="1">
          <a:solidFill>
            <a:schemeClr val="tx2"/>
          </a:solidFill>
          <a:effectLst>
            <a:outerShdw blurRad="38100" dist="38100" dir="2700000" algn="tl">
              <a:srgbClr val="000000"/>
            </a:outerShdw>
          </a:effectLst>
          <a:latin typeface="Franklin Gothic Medium" pitchFamily="34" charset="0"/>
        </a:defRPr>
      </a:lvl7pPr>
      <a:lvl8pPr marL="1371600" algn="l" rtl="0" fontAlgn="base">
        <a:spcBef>
          <a:spcPct val="0"/>
        </a:spcBef>
        <a:spcAft>
          <a:spcPct val="0"/>
        </a:spcAft>
        <a:defRPr sz="4000" b="1">
          <a:solidFill>
            <a:schemeClr val="tx2"/>
          </a:solidFill>
          <a:effectLst>
            <a:outerShdw blurRad="38100" dist="38100" dir="2700000" algn="tl">
              <a:srgbClr val="000000"/>
            </a:outerShdw>
          </a:effectLst>
          <a:latin typeface="Franklin Gothic Medium" pitchFamily="34" charset="0"/>
        </a:defRPr>
      </a:lvl8pPr>
      <a:lvl9pPr marL="1828800" algn="l" rtl="0" fontAlgn="base">
        <a:spcBef>
          <a:spcPct val="0"/>
        </a:spcBef>
        <a:spcAft>
          <a:spcPct val="0"/>
        </a:spcAft>
        <a:defRPr sz="4000" b="1">
          <a:solidFill>
            <a:schemeClr val="tx2"/>
          </a:solidFill>
          <a:effectLst>
            <a:outerShdw blurRad="38100" dist="38100" dir="2700000" algn="tl">
              <a:srgbClr val="000000"/>
            </a:outerShdw>
          </a:effectLst>
          <a:latin typeface="Franklin Gothic Medium" pitchFamily="34"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a:solidFill>
            <a:schemeClr val="tx1"/>
          </a:solidFill>
          <a:latin typeface="+mn-lt"/>
        </a:defRPr>
      </a:lvl4pPr>
      <a:lvl5pPr marL="2057400" indent="-228600" algn="l" rtl="0" fontAlgn="base">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white">
          <a:xfrm>
            <a:off x="0" y="0"/>
            <a:ext cx="9144000" cy="1411288"/>
          </a:xfrm>
          <a:prstGeom prst="rect">
            <a:avLst/>
          </a:prstGeom>
          <a:gradFill>
            <a:gsLst>
              <a:gs pos="0">
                <a:srgbClr val="0070C0">
                  <a:alpha val="0"/>
                </a:srgbClr>
              </a:gs>
              <a:gs pos="41000">
                <a:schemeClr val="tx1">
                  <a:alpha val="15000"/>
                </a:schemeClr>
              </a:gs>
              <a:gs pos="56000">
                <a:schemeClr val="tx1">
                  <a:alpha val="25000"/>
                </a:schemeClr>
              </a:gs>
              <a:gs pos="100000">
                <a:schemeClr val="tx1">
                  <a:alpha val="70000"/>
                </a:schemeClr>
              </a:gs>
            </a:gsLst>
            <a:lin ang="16200000" scaled="0"/>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smtClean="0">
              <a:solidFill>
                <a:schemeClr val="tx1"/>
              </a:solidFill>
              <a:effectLst>
                <a:outerShdw blurRad="38100" dist="38100" dir="2700000" algn="tl">
                  <a:srgbClr val="000000">
                    <a:alpha val="43137"/>
                  </a:srgbClr>
                </a:outerShdw>
              </a:effectLst>
              <a:latin typeface="Arial" pitchFamily="34" charset="0"/>
            </a:endParaRPr>
          </a:p>
        </p:txBody>
      </p:sp>
      <p:sp>
        <p:nvSpPr>
          <p:cNvPr id="2" name="Title Placeholder 1"/>
          <p:cNvSpPr>
            <a:spLocks noGrp="1"/>
          </p:cNvSpPr>
          <p:nvPr>
            <p:ph type="title"/>
          </p:nvPr>
        </p:nvSpPr>
        <p:spPr>
          <a:xfrm>
            <a:off x="368300" y="220663"/>
            <a:ext cx="8382000" cy="609398"/>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p>
            <a:r>
              <a:rPr lang="en-US" dirty="0" smtClean="0"/>
              <a:t>Click to Edit Title Text</a:t>
            </a:r>
            <a:endParaRPr lang="en-US" dirty="0"/>
          </a:p>
        </p:txBody>
      </p:sp>
      <p:sp>
        <p:nvSpPr>
          <p:cNvPr id="3" name="Text Placeholder 2"/>
          <p:cNvSpPr>
            <a:spLocks noGrp="1"/>
          </p:cNvSpPr>
          <p:nvPr>
            <p:ph type="body" idx="1"/>
          </p:nvPr>
        </p:nvSpPr>
        <p:spPr>
          <a:xfrm>
            <a:off x="366713" y="1347788"/>
            <a:ext cx="8407400" cy="1854867"/>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Lst>
  <p:transition>
    <p:fade/>
  </p:transition>
  <p:txStyles>
    <p:title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bg1"/>
          </a:solidFill>
          <a:effectLst/>
          <a:latin typeface="+mj-lt"/>
          <a:ea typeface="+mj-ea"/>
          <a:cs typeface="+mj-cs"/>
        </a:defRPr>
      </a:lvl1pPr>
    </p:titleStyle>
    <p:bodyStyle>
      <a:lvl1pPr marL="384939" indent="-384939" algn="l" defTabSz="914327" rtl="0" eaLnBrk="1" latinLnBrk="0" hangingPunct="1">
        <a:lnSpc>
          <a:spcPct val="90000"/>
        </a:lnSpc>
        <a:spcBef>
          <a:spcPts val="700"/>
        </a:spcBef>
        <a:buFontTx/>
        <a:buBlip>
          <a:blip r:embed="rId17"/>
        </a:buBlip>
        <a:defRPr sz="2800" kern="1200">
          <a:solidFill>
            <a:schemeClr val="tx1"/>
          </a:solidFill>
          <a:effectLst/>
          <a:latin typeface="+mj-lt"/>
          <a:ea typeface="+mn-ea"/>
          <a:cs typeface="+mn-cs"/>
        </a:defRPr>
      </a:lvl1pPr>
      <a:lvl2pPr marL="739451" indent="-362451" algn="l" defTabSz="914327" rtl="0" eaLnBrk="1" latinLnBrk="0" hangingPunct="1">
        <a:lnSpc>
          <a:spcPct val="90000"/>
        </a:lnSpc>
        <a:spcBef>
          <a:spcPts val="700"/>
        </a:spcBef>
        <a:buFontTx/>
        <a:buBlip>
          <a:blip r:embed="rId17"/>
        </a:buBlip>
        <a:defRPr sz="2400" kern="1200">
          <a:solidFill>
            <a:schemeClr val="tx1"/>
          </a:solidFill>
          <a:effectLst/>
          <a:latin typeface="+mj-lt"/>
          <a:ea typeface="+mn-ea"/>
          <a:cs typeface="+mn-cs"/>
        </a:defRPr>
      </a:lvl2pPr>
      <a:lvl3pPr marL="1101902" indent="-347900" algn="l" defTabSz="914327" rtl="0" eaLnBrk="1" latinLnBrk="0" hangingPunct="1">
        <a:lnSpc>
          <a:spcPct val="90000"/>
        </a:lnSpc>
        <a:spcBef>
          <a:spcPts val="700"/>
        </a:spcBef>
        <a:buFontTx/>
        <a:buBlip>
          <a:blip r:embed="rId17"/>
        </a:buBlip>
        <a:defRPr sz="2000" kern="1200">
          <a:solidFill>
            <a:schemeClr val="tx1"/>
          </a:solidFill>
          <a:effectLst/>
          <a:latin typeface="+mj-lt"/>
          <a:ea typeface="+mn-ea"/>
          <a:cs typeface="+mn-cs"/>
        </a:defRPr>
      </a:lvl3pPr>
      <a:lvl4pPr marL="1420699" indent="-318798" algn="l" defTabSz="914327" rtl="0" eaLnBrk="1" latinLnBrk="0" hangingPunct="1">
        <a:lnSpc>
          <a:spcPct val="90000"/>
        </a:lnSpc>
        <a:spcBef>
          <a:spcPts val="700"/>
        </a:spcBef>
        <a:buFontTx/>
        <a:buBlip>
          <a:blip r:embed="rId17"/>
        </a:buBlip>
        <a:defRPr sz="1800" kern="1200">
          <a:solidFill>
            <a:schemeClr val="tx1"/>
          </a:solidFill>
          <a:effectLst/>
          <a:latin typeface="+mj-lt"/>
          <a:ea typeface="+mn-ea"/>
          <a:cs typeface="+mn-cs"/>
        </a:defRPr>
      </a:lvl4pPr>
      <a:lvl5pPr marL="1760661" indent="-318798" algn="l" defTabSz="914327" rtl="0" eaLnBrk="1" latinLnBrk="0" hangingPunct="1">
        <a:lnSpc>
          <a:spcPct val="90000"/>
        </a:lnSpc>
        <a:spcBef>
          <a:spcPts val="700"/>
        </a:spcBef>
        <a:buFontTx/>
        <a:buBlip>
          <a:blip r:embed="rId17"/>
        </a:buBlip>
        <a:defRPr sz="1800" kern="1200">
          <a:solidFill>
            <a:schemeClr val="tx1"/>
          </a:solidFill>
          <a:effectLst/>
          <a:latin typeface="+mj-lt"/>
          <a:ea typeface="+mn-ea"/>
          <a:cs typeface="+mn-cs"/>
        </a:defRPr>
      </a:lvl5pPr>
      <a:lvl6pPr marL="2514399"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62"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6"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90" indent="-228582" algn="l" defTabSz="91432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7" rtl="0" eaLnBrk="1" latinLnBrk="0" hangingPunct="1">
        <a:defRPr sz="1800" kern="1200">
          <a:solidFill>
            <a:schemeClr val="tx1"/>
          </a:solidFill>
          <a:latin typeface="+mn-lt"/>
          <a:ea typeface="+mn-ea"/>
          <a:cs typeface="+mn-cs"/>
        </a:defRPr>
      </a:lvl1pPr>
      <a:lvl2pPr marL="457163" algn="l" defTabSz="914327" rtl="0" eaLnBrk="1" latinLnBrk="0" hangingPunct="1">
        <a:defRPr sz="1800" kern="1200">
          <a:solidFill>
            <a:schemeClr val="tx1"/>
          </a:solidFill>
          <a:latin typeface="+mn-lt"/>
          <a:ea typeface="+mn-ea"/>
          <a:cs typeface="+mn-cs"/>
        </a:defRPr>
      </a:lvl2pPr>
      <a:lvl3pPr marL="914327" algn="l" defTabSz="914327" rtl="0" eaLnBrk="1" latinLnBrk="0" hangingPunct="1">
        <a:defRPr sz="1800" kern="1200">
          <a:solidFill>
            <a:schemeClr val="tx1"/>
          </a:solidFill>
          <a:latin typeface="+mn-lt"/>
          <a:ea typeface="+mn-ea"/>
          <a:cs typeface="+mn-cs"/>
        </a:defRPr>
      </a:lvl3pPr>
      <a:lvl4pPr marL="1371490" algn="l" defTabSz="914327" rtl="0" eaLnBrk="1" latinLnBrk="0" hangingPunct="1">
        <a:defRPr sz="1800" kern="1200">
          <a:solidFill>
            <a:schemeClr val="tx1"/>
          </a:solidFill>
          <a:latin typeface="+mn-lt"/>
          <a:ea typeface="+mn-ea"/>
          <a:cs typeface="+mn-cs"/>
        </a:defRPr>
      </a:lvl4pPr>
      <a:lvl5pPr marL="1828654" algn="l" defTabSz="914327" rtl="0" eaLnBrk="1" latinLnBrk="0" hangingPunct="1">
        <a:defRPr sz="1800" kern="1200">
          <a:solidFill>
            <a:schemeClr val="tx1"/>
          </a:solidFill>
          <a:latin typeface="+mn-lt"/>
          <a:ea typeface="+mn-ea"/>
          <a:cs typeface="+mn-cs"/>
        </a:defRPr>
      </a:lvl5pPr>
      <a:lvl6pPr marL="2285818" algn="l" defTabSz="914327" rtl="0" eaLnBrk="1" latinLnBrk="0" hangingPunct="1">
        <a:defRPr sz="1800" kern="1200">
          <a:solidFill>
            <a:schemeClr val="tx1"/>
          </a:solidFill>
          <a:latin typeface="+mn-lt"/>
          <a:ea typeface="+mn-ea"/>
          <a:cs typeface="+mn-cs"/>
        </a:defRPr>
      </a:lvl6pPr>
      <a:lvl7pPr marL="2742980" algn="l" defTabSz="914327" rtl="0" eaLnBrk="1" latinLnBrk="0" hangingPunct="1">
        <a:defRPr sz="1800" kern="1200">
          <a:solidFill>
            <a:schemeClr val="tx1"/>
          </a:solidFill>
          <a:latin typeface="+mn-lt"/>
          <a:ea typeface="+mn-ea"/>
          <a:cs typeface="+mn-cs"/>
        </a:defRPr>
      </a:lvl7pPr>
      <a:lvl8pPr marL="3200144" algn="l" defTabSz="914327" rtl="0" eaLnBrk="1" latinLnBrk="0" hangingPunct="1">
        <a:defRPr sz="1800" kern="1200">
          <a:solidFill>
            <a:schemeClr val="tx1"/>
          </a:solidFill>
          <a:latin typeface="+mn-lt"/>
          <a:ea typeface="+mn-ea"/>
          <a:cs typeface="+mn-cs"/>
        </a:defRPr>
      </a:lvl8pPr>
      <a:lvl9pPr marL="3657308" algn="l" defTabSz="91432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Slidework\Jobs\TechEd2007 - Brian Marble\Template\Design\Round 3\images\Hand.png"/>
          <p:cNvPicPr>
            <a:picLocks noChangeAspect="1" noChangeArrowheads="1"/>
          </p:cNvPicPr>
          <p:nvPr/>
        </p:nvPicPr>
        <p:blipFill>
          <a:blip r:embed="rId3" cstate="print"/>
          <a:srcRect/>
          <a:stretch>
            <a:fillRect/>
          </a:stretch>
        </p:blipFill>
        <p:spPr bwMode="auto">
          <a:xfrm flipH="1">
            <a:off x="1822900" y="3072214"/>
            <a:ext cx="662922" cy="514686"/>
          </a:xfrm>
          <a:prstGeom prst="rect">
            <a:avLst/>
          </a:prstGeom>
          <a:noFill/>
        </p:spPr>
      </p:pic>
      <p:sp>
        <p:nvSpPr>
          <p:cNvPr id="13" name="Text Placeholder 12"/>
          <p:cNvSpPr>
            <a:spLocks noGrp="1"/>
          </p:cNvSpPr>
          <p:nvPr>
            <p:ph type="body" sz="quarter" idx="10"/>
          </p:nvPr>
        </p:nvSpPr>
        <p:spPr/>
        <p:txBody>
          <a:bodyPr/>
          <a:lstStyle/>
          <a:p>
            <a:r>
              <a:rPr smtClean="0"/>
              <a:t>demo</a:t>
            </a:r>
            <a:endParaRPr lang="en-US" dirty="0"/>
          </a:p>
        </p:txBody>
      </p:sp>
      <p:sp>
        <p:nvSpPr>
          <p:cNvPr id="6" name="Title 5"/>
          <p:cNvSpPr>
            <a:spLocks noGrp="1"/>
          </p:cNvSpPr>
          <p:nvPr>
            <p:ph type="ctrTitle"/>
          </p:nvPr>
        </p:nvSpPr>
        <p:spPr/>
        <p:txBody>
          <a:bodyPr/>
          <a:lstStyle/>
          <a:p>
            <a:r>
              <a:rPr smtClean="0"/>
              <a:t>PageRequestManager</a:t>
            </a:r>
            <a:endParaRPr lang="en-US" dirty="0"/>
          </a:p>
        </p:txBody>
      </p:sp>
      <p:sp>
        <p:nvSpPr>
          <p:cNvPr id="7" name="Subtitle 6"/>
          <p:cNvSpPr>
            <a:spLocks noGrp="1"/>
          </p:cNvSpPr>
          <p:nvPr>
            <p:ph type="subTitle"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r>
              <a:rPr lang="en-US"/>
              <a:t>Updates without UpdatePanels</a:t>
            </a:r>
          </a:p>
        </p:txBody>
      </p:sp>
      <p:sp>
        <p:nvSpPr>
          <p:cNvPr id="433155" name="Rectangle 3"/>
          <p:cNvSpPr>
            <a:spLocks noGrp="1" noChangeArrowheads="1"/>
          </p:cNvSpPr>
          <p:nvPr>
            <p:ph idx="1"/>
          </p:nvPr>
        </p:nvSpPr>
        <p:spPr/>
        <p:txBody>
          <a:bodyPr/>
          <a:lstStyle/>
          <a:p>
            <a:r>
              <a:rPr lang="en-US"/>
              <a:t>UpdatePanel trades ease-of-use for efficiency</a:t>
            </a:r>
          </a:p>
          <a:p>
            <a:pPr lvl="1"/>
            <a:r>
              <a:rPr lang="en-US"/>
              <a:t>Request includes view state</a:t>
            </a:r>
          </a:p>
          <a:p>
            <a:pPr lvl="1"/>
            <a:r>
              <a:rPr lang="en-US"/>
              <a:t>Page undergoes a nearly complete lifecycle</a:t>
            </a:r>
          </a:p>
          <a:p>
            <a:pPr lvl="1"/>
            <a:r>
              <a:rPr lang="en-US"/>
              <a:t>Response size depends on size of UpdatePanel</a:t>
            </a:r>
          </a:p>
          <a:p>
            <a:r>
              <a:rPr lang="en-US"/>
              <a:t>Partial-page rendering can be done </a:t>
            </a:r>
            <a:r>
              <a:rPr lang="en-US" u="sng"/>
              <a:t>without</a:t>
            </a:r>
            <a:r>
              <a:rPr lang="en-US"/>
              <a:t> UpdatePanels</a:t>
            </a:r>
          </a:p>
          <a:p>
            <a:pPr lvl="1"/>
            <a:r>
              <a:rPr lang="en-US"/>
              <a:t>Call back to Web method or page method on server</a:t>
            </a:r>
          </a:p>
          <a:p>
            <a:pPr lvl="1"/>
            <a:r>
              <a:rPr lang="en-US"/>
              <a:t>Use JavaScript to update page (and Microsoft AJAX Library classes to maintain browser-independence)</a:t>
            </a:r>
          </a:p>
          <a:p>
            <a:r>
              <a:rPr lang="en-US"/>
              <a:t>No view state + No lifecycle = Maximum efficiency</a:t>
            </a:r>
          </a:p>
          <a:p>
            <a:pPr lvl="1"/>
            <a:endParaRPr lang="en-US"/>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Slidework\Jobs\TechEd2007 - Brian Marble\Template\Design\Round 3\images\Hand.png"/>
          <p:cNvPicPr>
            <a:picLocks noChangeAspect="1" noChangeArrowheads="1"/>
          </p:cNvPicPr>
          <p:nvPr/>
        </p:nvPicPr>
        <p:blipFill>
          <a:blip r:embed="rId3" cstate="print"/>
          <a:srcRect/>
          <a:stretch>
            <a:fillRect/>
          </a:stretch>
        </p:blipFill>
        <p:spPr bwMode="auto">
          <a:xfrm flipH="1">
            <a:off x="1822900" y="3072214"/>
            <a:ext cx="662922" cy="514686"/>
          </a:xfrm>
          <a:prstGeom prst="rect">
            <a:avLst/>
          </a:prstGeom>
          <a:noFill/>
        </p:spPr>
      </p:pic>
      <p:sp>
        <p:nvSpPr>
          <p:cNvPr id="13" name="Text Placeholder 12"/>
          <p:cNvSpPr>
            <a:spLocks noGrp="1"/>
          </p:cNvSpPr>
          <p:nvPr>
            <p:ph type="body" sz="quarter" idx="10"/>
          </p:nvPr>
        </p:nvSpPr>
        <p:spPr/>
        <p:txBody>
          <a:bodyPr/>
          <a:lstStyle/>
          <a:p>
            <a:r>
              <a:rPr smtClean="0"/>
              <a:t>demo</a:t>
            </a:r>
            <a:endParaRPr lang="en-US" dirty="0"/>
          </a:p>
        </p:txBody>
      </p:sp>
      <p:sp>
        <p:nvSpPr>
          <p:cNvPr id="6" name="Title 5"/>
          <p:cNvSpPr>
            <a:spLocks noGrp="1"/>
          </p:cNvSpPr>
          <p:nvPr>
            <p:ph type="ctrTitle"/>
          </p:nvPr>
        </p:nvSpPr>
        <p:spPr/>
        <p:txBody>
          <a:bodyPr/>
          <a:lstStyle/>
          <a:p>
            <a:r>
              <a:rPr smtClean="0"/>
              <a:t>Updates without UpdatePanels</a:t>
            </a:r>
            <a:endParaRPr lang="en-US" dirty="0"/>
          </a:p>
        </p:txBody>
      </p:sp>
      <p:sp>
        <p:nvSpPr>
          <p:cNvPr id="7" name="Subtitle 6"/>
          <p:cNvSpPr>
            <a:spLocks noGrp="1"/>
          </p:cNvSpPr>
          <p:nvPr>
            <p:ph type="subTitle"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r>
              <a:rPr lang="en-US"/>
              <a:t>Adding OOP to JavaScript</a:t>
            </a:r>
          </a:p>
        </p:txBody>
      </p:sp>
      <p:sp>
        <p:nvSpPr>
          <p:cNvPr id="339971" name="Rectangle 3"/>
          <p:cNvSpPr>
            <a:spLocks noGrp="1" noChangeArrowheads="1"/>
          </p:cNvSpPr>
          <p:nvPr>
            <p:ph idx="1"/>
          </p:nvPr>
        </p:nvSpPr>
        <p:spPr/>
        <p:txBody>
          <a:bodyPr/>
          <a:lstStyle/>
          <a:p>
            <a:r>
              <a:rPr lang="en-US"/>
              <a:t>JavaScript is object-based but not object-oriented</a:t>
            </a:r>
          </a:p>
          <a:p>
            <a:r>
              <a:rPr lang="en-US"/>
              <a:t>Microsoft AJAX Library adds OOP to JavaScript</a:t>
            </a:r>
          </a:p>
          <a:p>
            <a:pPr lvl="1"/>
            <a:r>
              <a:rPr lang="en-US"/>
              <a:t>Namespaces</a:t>
            </a:r>
          </a:p>
          <a:p>
            <a:pPr lvl="1"/>
            <a:r>
              <a:rPr lang="en-US"/>
              <a:t>Classes</a:t>
            </a:r>
          </a:p>
          <a:p>
            <a:pPr lvl="1"/>
            <a:r>
              <a:rPr lang="en-US"/>
              <a:t>Inheritance</a:t>
            </a:r>
          </a:p>
          <a:p>
            <a:pPr lvl="1"/>
            <a:r>
              <a:rPr lang="en-US"/>
              <a:t>Interfaces</a:t>
            </a:r>
          </a:p>
          <a:p>
            <a:pPr lvl="1"/>
            <a:r>
              <a:rPr lang="en-US"/>
              <a:t>Enumerated types</a:t>
            </a:r>
          </a:p>
          <a:p>
            <a:r>
              <a:rPr lang="en-US"/>
              <a:t>prototype property forms basis for "classes"</a:t>
            </a:r>
          </a:p>
          <a:p>
            <a:r>
              <a:rPr lang="en-US"/>
              <a:t>Type class provides typing and type reflection</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t>JavaScript "Classes"</a:t>
            </a:r>
          </a:p>
        </p:txBody>
      </p:sp>
      <p:sp>
        <p:nvSpPr>
          <p:cNvPr id="425988" name="AutoShape 4"/>
          <p:cNvSpPr>
            <a:spLocks noChangeArrowheads="1"/>
          </p:cNvSpPr>
          <p:nvPr/>
        </p:nvSpPr>
        <p:spPr bwMode="auto">
          <a:xfrm>
            <a:off x="457200" y="1524000"/>
            <a:ext cx="8305800" cy="3810000"/>
          </a:xfrm>
          <a:prstGeom prst="roundRect">
            <a:avLst>
              <a:gd name="adj" fmla="val 7269"/>
            </a:avLst>
          </a:prstGeom>
          <a:gradFill>
            <a:gsLst>
              <a:gs pos="0">
                <a:schemeClr val="bg1">
                  <a:alpha val="58000"/>
                </a:schemeClr>
              </a:gs>
              <a:gs pos="100000">
                <a:schemeClr val="bg1">
                  <a:alpha val="26000"/>
                </a:schemeClr>
              </a:gs>
            </a:gsLst>
            <a:lin ang="16200000" scaled="0"/>
          </a:gradFill>
          <a:ln>
            <a:solidFill>
              <a:srgbClr val="27728D"/>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l" defTabSz="1096963" eaLnBrk="1" hangingPunct="1"/>
            <a:r>
              <a:rPr lang="en-US" sz="2000" b="0" dirty="0">
                <a:solidFill>
                  <a:schemeClr val="lt1"/>
                </a:solidFill>
                <a:latin typeface="Courier New" pitchFamily="49" charset="0"/>
                <a:cs typeface="Courier New" pitchFamily="49" charset="0"/>
              </a:rPr>
              <a:t>Person = function(name) {</a:t>
            </a:r>
          </a:p>
          <a:p>
            <a:pPr algn="l" defTabSz="1096963" eaLnBrk="1" hangingPunct="1"/>
            <a:r>
              <a:rPr lang="en-US" sz="2000" b="0" dirty="0">
                <a:solidFill>
                  <a:schemeClr val="lt1"/>
                </a:solidFill>
                <a:latin typeface="Courier New" pitchFamily="49" charset="0"/>
                <a:cs typeface="Courier New" pitchFamily="49" charset="0"/>
              </a:rPr>
              <a:t>    </a:t>
            </a:r>
            <a:r>
              <a:rPr lang="en-US" sz="2000" b="0" dirty="0" err="1">
                <a:solidFill>
                  <a:schemeClr val="lt1"/>
                </a:solidFill>
                <a:latin typeface="Courier New" pitchFamily="49" charset="0"/>
                <a:cs typeface="Courier New" pitchFamily="49" charset="0"/>
              </a:rPr>
              <a:t>this._name</a:t>
            </a:r>
            <a:r>
              <a:rPr lang="en-US" sz="2000" b="0" dirty="0">
                <a:solidFill>
                  <a:schemeClr val="lt1"/>
                </a:solidFill>
                <a:latin typeface="Courier New" pitchFamily="49" charset="0"/>
                <a:cs typeface="Courier New" pitchFamily="49" charset="0"/>
              </a:rPr>
              <a:t> = name;</a:t>
            </a:r>
          </a:p>
          <a:p>
            <a:pPr algn="l" defTabSz="1096963" eaLnBrk="1" hangingPunct="1"/>
            <a:r>
              <a:rPr lang="en-US" sz="2000" b="0" dirty="0">
                <a:solidFill>
                  <a:schemeClr val="lt1"/>
                </a:solidFill>
                <a:latin typeface="Courier New" pitchFamily="49" charset="0"/>
                <a:cs typeface="Courier New" pitchFamily="49" charset="0"/>
              </a:rPr>
              <a:t>}</a:t>
            </a:r>
          </a:p>
          <a:p>
            <a:pPr algn="l" defTabSz="1096963" eaLnBrk="1" hangingPunct="1"/>
            <a:endParaRPr lang="en-US" sz="2000" b="0" dirty="0">
              <a:solidFill>
                <a:schemeClr val="lt1"/>
              </a:solidFill>
              <a:latin typeface="Courier New" pitchFamily="49" charset="0"/>
              <a:cs typeface="Courier New" pitchFamily="49" charset="0"/>
            </a:endParaRPr>
          </a:p>
          <a:p>
            <a:pPr algn="l" defTabSz="1096963" eaLnBrk="1" hangingPunct="1"/>
            <a:r>
              <a:rPr lang="en-US" sz="2000" b="0" dirty="0" err="1">
                <a:solidFill>
                  <a:schemeClr val="lt1"/>
                </a:solidFill>
                <a:latin typeface="Courier New" pitchFamily="49" charset="0"/>
                <a:cs typeface="Courier New" pitchFamily="49" charset="0"/>
              </a:rPr>
              <a:t>Person.prototype</a:t>
            </a:r>
            <a:r>
              <a:rPr lang="en-US" sz="2000" b="0" dirty="0">
                <a:solidFill>
                  <a:schemeClr val="lt1"/>
                </a:solidFill>
                <a:latin typeface="Courier New" pitchFamily="49" charset="0"/>
                <a:cs typeface="Courier New" pitchFamily="49" charset="0"/>
              </a:rPr>
              <a:t> = {</a:t>
            </a:r>
          </a:p>
          <a:p>
            <a:pPr algn="l" defTabSz="1096963" eaLnBrk="1" hangingPunct="1"/>
            <a:r>
              <a:rPr lang="en-US" sz="2000" b="0" dirty="0">
                <a:solidFill>
                  <a:schemeClr val="lt1"/>
                </a:solidFill>
                <a:latin typeface="Courier New" pitchFamily="49" charset="0"/>
                <a:cs typeface="Courier New" pitchFamily="49" charset="0"/>
              </a:rPr>
              <a:t>    </a:t>
            </a:r>
            <a:r>
              <a:rPr lang="en-US" sz="2000" b="0" dirty="0" err="1">
                <a:solidFill>
                  <a:schemeClr val="lt1"/>
                </a:solidFill>
                <a:latin typeface="Courier New" pitchFamily="49" charset="0"/>
                <a:cs typeface="Courier New" pitchFamily="49" charset="0"/>
              </a:rPr>
              <a:t>get_name</a:t>
            </a:r>
            <a:r>
              <a:rPr lang="en-US" sz="2000" b="0" dirty="0">
                <a:solidFill>
                  <a:schemeClr val="lt1"/>
                </a:solidFill>
                <a:latin typeface="Courier New" pitchFamily="49" charset="0"/>
                <a:cs typeface="Courier New" pitchFamily="49" charset="0"/>
              </a:rPr>
              <a:t>: function() {</a:t>
            </a:r>
          </a:p>
          <a:p>
            <a:pPr algn="l" defTabSz="1096963" eaLnBrk="1" hangingPunct="1"/>
            <a:r>
              <a:rPr lang="en-US" sz="2000" b="0" dirty="0">
                <a:solidFill>
                  <a:schemeClr val="lt1"/>
                </a:solidFill>
                <a:latin typeface="Courier New" pitchFamily="49" charset="0"/>
                <a:cs typeface="Courier New" pitchFamily="49" charset="0"/>
              </a:rPr>
              <a:t>        return </a:t>
            </a:r>
            <a:r>
              <a:rPr lang="en-US" sz="2000" b="0" dirty="0" err="1">
                <a:solidFill>
                  <a:schemeClr val="lt1"/>
                </a:solidFill>
                <a:latin typeface="Courier New" pitchFamily="49" charset="0"/>
                <a:cs typeface="Courier New" pitchFamily="49" charset="0"/>
              </a:rPr>
              <a:t>this._name</a:t>
            </a:r>
            <a:r>
              <a:rPr lang="en-US" sz="2000" b="0" dirty="0">
                <a:solidFill>
                  <a:schemeClr val="lt1"/>
                </a:solidFill>
                <a:latin typeface="Courier New" pitchFamily="49" charset="0"/>
                <a:cs typeface="Courier New" pitchFamily="49" charset="0"/>
              </a:rPr>
              <a:t>;</a:t>
            </a:r>
          </a:p>
          <a:p>
            <a:pPr algn="l" defTabSz="1096963" eaLnBrk="1" hangingPunct="1"/>
            <a:r>
              <a:rPr lang="en-US" sz="2000" b="0" dirty="0">
                <a:solidFill>
                  <a:schemeClr val="lt1"/>
                </a:solidFill>
                <a:latin typeface="Courier New" pitchFamily="49" charset="0"/>
                <a:cs typeface="Courier New" pitchFamily="49" charset="0"/>
              </a:rPr>
              <a:t>    }</a:t>
            </a:r>
          </a:p>
          <a:p>
            <a:pPr algn="l" defTabSz="1096963" eaLnBrk="1" hangingPunct="1"/>
            <a:endParaRPr lang="en-US" sz="2000" b="0" dirty="0">
              <a:solidFill>
                <a:schemeClr val="lt1"/>
              </a:solidFill>
              <a:latin typeface="Courier New" pitchFamily="49" charset="0"/>
              <a:cs typeface="Courier New" pitchFamily="49" charset="0"/>
            </a:endParaRPr>
          </a:p>
          <a:p>
            <a:pPr algn="l" defTabSz="1096963" eaLnBrk="1" hangingPunct="1"/>
            <a:r>
              <a:rPr lang="en-US" sz="2000" b="0" dirty="0">
                <a:solidFill>
                  <a:schemeClr val="lt1"/>
                </a:solidFill>
                <a:latin typeface="Courier New" pitchFamily="49" charset="0"/>
                <a:cs typeface="Courier New" pitchFamily="49" charset="0"/>
              </a:rPr>
              <a:t>    // Declare other class methods here</a:t>
            </a:r>
          </a:p>
          <a:p>
            <a:pPr algn="l" defTabSz="1096963" eaLnBrk="1" hangingPunct="1"/>
            <a:r>
              <a:rPr lang="en-US" sz="2000" b="0" dirty="0">
                <a:solidFill>
                  <a:schemeClr val="lt1"/>
                </a:solidFill>
                <a:latin typeface="Courier New" pitchFamily="49" charset="0"/>
                <a:cs typeface="Courier New" pitchFamily="49" charset="0"/>
              </a:rPr>
              <a:t>}</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r>
              <a:rPr lang="en-US"/>
              <a:t>Using the Person Class</a:t>
            </a:r>
          </a:p>
        </p:txBody>
      </p:sp>
      <p:sp>
        <p:nvSpPr>
          <p:cNvPr id="427012" name="AutoShape 4"/>
          <p:cNvSpPr>
            <a:spLocks noChangeArrowheads="1"/>
          </p:cNvSpPr>
          <p:nvPr/>
        </p:nvSpPr>
        <p:spPr bwMode="auto">
          <a:xfrm>
            <a:off x="457200" y="1524000"/>
            <a:ext cx="8305800" cy="1676400"/>
          </a:xfrm>
          <a:prstGeom prst="roundRect">
            <a:avLst>
              <a:gd name="adj" fmla="val 17815"/>
            </a:avLst>
          </a:prstGeom>
          <a:gradFill>
            <a:gsLst>
              <a:gs pos="0">
                <a:schemeClr val="bg1">
                  <a:alpha val="58000"/>
                </a:schemeClr>
              </a:gs>
              <a:gs pos="100000">
                <a:schemeClr val="bg1">
                  <a:alpha val="26000"/>
                </a:schemeClr>
              </a:gs>
            </a:gsLst>
            <a:lin ang="16200000" scaled="0"/>
          </a:gradFill>
          <a:ln>
            <a:solidFill>
              <a:srgbClr val="27728D"/>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l" defTabSz="1096963" eaLnBrk="1" hangingPunct="1"/>
            <a:r>
              <a:rPr lang="en-US" sz="2000" b="0" dirty="0">
                <a:solidFill>
                  <a:schemeClr val="lt1"/>
                </a:solidFill>
                <a:latin typeface="Courier New" pitchFamily="49" charset="0"/>
                <a:cs typeface="Courier New" pitchFamily="49" charset="0"/>
              </a:rPr>
              <a:t>var p = new Person('Jeff');</a:t>
            </a:r>
          </a:p>
          <a:p>
            <a:pPr algn="l" defTabSz="1096963" eaLnBrk="1" hangingPunct="1"/>
            <a:endParaRPr lang="en-US" sz="2000" b="0" dirty="0">
              <a:solidFill>
                <a:schemeClr val="lt1"/>
              </a:solidFill>
              <a:latin typeface="Courier New" pitchFamily="49" charset="0"/>
              <a:cs typeface="Courier New" pitchFamily="49" charset="0"/>
            </a:endParaRPr>
          </a:p>
          <a:p>
            <a:pPr algn="l" defTabSz="1096963" eaLnBrk="1" hangingPunct="1"/>
            <a:r>
              <a:rPr lang="en-US" sz="2000" b="0" dirty="0">
                <a:solidFill>
                  <a:schemeClr val="lt1"/>
                </a:solidFill>
                <a:latin typeface="Courier New" pitchFamily="49" charset="0"/>
                <a:cs typeface="Courier New" pitchFamily="49" charset="0"/>
              </a:rPr>
              <a:t>// Displays "Jeff"</a:t>
            </a:r>
          </a:p>
          <a:p>
            <a:pPr algn="l" defTabSz="1096963" eaLnBrk="1" hangingPunct="1"/>
            <a:r>
              <a:rPr lang="en-US" sz="2000" b="0" dirty="0">
                <a:solidFill>
                  <a:schemeClr val="lt1"/>
                </a:solidFill>
                <a:latin typeface="Courier New" pitchFamily="49" charset="0"/>
                <a:cs typeface="Courier New" pitchFamily="49" charset="0"/>
              </a:rPr>
              <a:t>window.alert(p.get_name());</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t>Type Class</a:t>
            </a:r>
          </a:p>
        </p:txBody>
      </p:sp>
      <p:sp>
        <p:nvSpPr>
          <p:cNvPr id="428035" name="Rectangle 3"/>
          <p:cNvSpPr>
            <a:spLocks noGrp="1" noChangeArrowheads="1"/>
          </p:cNvSpPr>
          <p:nvPr>
            <p:ph idx="1"/>
          </p:nvPr>
        </p:nvSpPr>
        <p:spPr/>
        <p:txBody>
          <a:bodyPr/>
          <a:lstStyle/>
          <a:p>
            <a:r>
              <a:rPr lang="en-US"/>
              <a:t>Adds typing and type reflection to JavaScript</a:t>
            </a:r>
          </a:p>
          <a:p>
            <a:r>
              <a:rPr lang="en-US"/>
              <a:t>Adds key instance methods to all types</a:t>
            </a:r>
          </a:p>
          <a:p>
            <a:pPr lvl="1"/>
            <a:r>
              <a:rPr lang="en-US"/>
              <a:t>registerClass, registerInterface</a:t>
            </a:r>
          </a:p>
          <a:p>
            <a:pPr lvl="1"/>
            <a:r>
              <a:rPr lang="en-US"/>
              <a:t>initializeBase, getBaseType</a:t>
            </a:r>
          </a:p>
          <a:p>
            <a:pPr lvl="1"/>
            <a:r>
              <a:rPr lang="en-US"/>
              <a:t>getBaseMethod, callBaseMethod, and others</a:t>
            </a:r>
          </a:p>
          <a:p>
            <a:r>
              <a:rPr lang="en-US"/>
              <a:t>Implements key "static" type-related methods</a:t>
            </a:r>
          </a:p>
          <a:p>
            <a:pPr lvl="1"/>
            <a:r>
              <a:rPr lang="en-US"/>
              <a:t>registerNamespace</a:t>
            </a:r>
          </a:p>
          <a:p>
            <a:pPr lvl="1"/>
            <a:r>
              <a:rPr lang="en-US"/>
              <a:t>isNamespace, isClass, isInterface, and others</a:t>
            </a:r>
          </a:p>
          <a:p>
            <a:r>
              <a:rPr lang="en-US"/>
              <a:t>Implemented in MicrosoftAjax.js</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457200" y="228600"/>
            <a:ext cx="8534400" cy="1066800"/>
          </a:xfrm>
        </p:spPr>
        <p:txBody>
          <a:bodyPr/>
          <a:lstStyle/>
          <a:p>
            <a:r>
              <a:rPr lang="en-US"/>
              <a:t>Registering Namespaces and Classes</a:t>
            </a:r>
          </a:p>
        </p:txBody>
      </p:sp>
      <p:sp>
        <p:nvSpPr>
          <p:cNvPr id="390147" name="AutoShape 3"/>
          <p:cNvSpPr>
            <a:spLocks noChangeArrowheads="1"/>
          </p:cNvSpPr>
          <p:nvPr/>
        </p:nvSpPr>
        <p:spPr bwMode="auto">
          <a:xfrm>
            <a:off x="457200" y="1524000"/>
            <a:ext cx="8305800" cy="4267200"/>
          </a:xfrm>
          <a:prstGeom prst="roundRect">
            <a:avLst>
              <a:gd name="adj" fmla="val 5556"/>
            </a:avLst>
          </a:prstGeom>
          <a:gradFill>
            <a:gsLst>
              <a:gs pos="0">
                <a:schemeClr val="bg1">
                  <a:alpha val="58000"/>
                </a:schemeClr>
              </a:gs>
              <a:gs pos="100000">
                <a:schemeClr val="bg1">
                  <a:alpha val="26000"/>
                </a:schemeClr>
              </a:gs>
            </a:gsLst>
            <a:lin ang="16200000" scaled="0"/>
          </a:gradFill>
          <a:ln>
            <a:solidFill>
              <a:srgbClr val="27728D"/>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l" defTabSz="1096963" eaLnBrk="1" hangingPunct="1"/>
            <a:r>
              <a:rPr lang="en-US" sz="1900" b="0" dirty="0">
                <a:solidFill>
                  <a:schemeClr val="lt1"/>
                </a:solidFill>
                <a:latin typeface="Courier New" pitchFamily="49" charset="0"/>
                <a:cs typeface="Courier New" pitchFamily="49" charset="0"/>
              </a:rPr>
              <a:t>Type.registerNamespace('Wintellect');</a:t>
            </a:r>
          </a:p>
          <a:p>
            <a:pPr algn="l" defTabSz="1096963" eaLnBrk="1" hangingPunct="1"/>
            <a:r>
              <a:rPr lang="en-US" sz="1900" b="0" dirty="0">
                <a:solidFill>
                  <a:schemeClr val="lt1"/>
                </a:solidFill>
                <a:latin typeface="Courier New" pitchFamily="49" charset="0"/>
                <a:cs typeface="Courier New" pitchFamily="49" charset="0"/>
              </a:rPr>
              <a:t>    </a:t>
            </a:r>
          </a:p>
          <a:p>
            <a:pPr algn="l" defTabSz="1096963" eaLnBrk="1" hangingPunct="1"/>
            <a:r>
              <a:rPr lang="en-US" sz="1900" b="0" dirty="0">
                <a:solidFill>
                  <a:schemeClr val="lt1"/>
                </a:solidFill>
                <a:latin typeface="Courier New" pitchFamily="49" charset="0"/>
                <a:cs typeface="Courier New" pitchFamily="49" charset="0"/>
              </a:rPr>
              <a:t>Wintellect.Person = function(name) {</a:t>
            </a:r>
          </a:p>
          <a:p>
            <a:pPr algn="l" defTabSz="1096963" eaLnBrk="1" hangingPunct="1"/>
            <a:r>
              <a:rPr lang="en-US" sz="1900" b="0" dirty="0">
                <a:solidFill>
                  <a:schemeClr val="lt1"/>
                </a:solidFill>
                <a:latin typeface="Courier New" pitchFamily="49" charset="0"/>
                <a:cs typeface="Courier New" pitchFamily="49" charset="0"/>
              </a:rPr>
              <a:t>    this._name = name;</a:t>
            </a:r>
          </a:p>
          <a:p>
            <a:pPr algn="l" defTabSz="1096963" eaLnBrk="1" hangingPunct="1"/>
            <a:r>
              <a:rPr lang="en-US" sz="1900" b="0" dirty="0">
                <a:solidFill>
                  <a:schemeClr val="lt1"/>
                </a:solidFill>
                <a:latin typeface="Courier New" pitchFamily="49" charset="0"/>
                <a:cs typeface="Courier New" pitchFamily="49" charset="0"/>
              </a:rPr>
              <a:t>}</a:t>
            </a:r>
          </a:p>
          <a:p>
            <a:pPr algn="l" defTabSz="1096963" eaLnBrk="1" hangingPunct="1"/>
            <a:endParaRPr lang="en-US" sz="1900" b="0" dirty="0">
              <a:solidFill>
                <a:schemeClr val="lt1"/>
              </a:solidFill>
              <a:latin typeface="Courier New" pitchFamily="49" charset="0"/>
              <a:cs typeface="Courier New" pitchFamily="49" charset="0"/>
            </a:endParaRPr>
          </a:p>
          <a:p>
            <a:pPr algn="l" defTabSz="1096963" eaLnBrk="1" hangingPunct="1"/>
            <a:r>
              <a:rPr lang="en-US" sz="1900" b="0" dirty="0">
                <a:solidFill>
                  <a:schemeClr val="lt1"/>
                </a:solidFill>
                <a:latin typeface="Courier New" pitchFamily="49" charset="0"/>
                <a:cs typeface="Courier New" pitchFamily="49" charset="0"/>
              </a:rPr>
              <a:t>Wintellect.Person.prototype = {</a:t>
            </a:r>
          </a:p>
          <a:p>
            <a:pPr algn="l" defTabSz="1096963" eaLnBrk="1" hangingPunct="1"/>
            <a:r>
              <a:rPr lang="en-US" sz="1900" b="0" dirty="0">
                <a:solidFill>
                  <a:schemeClr val="lt1"/>
                </a:solidFill>
                <a:latin typeface="Courier New" pitchFamily="49" charset="0"/>
                <a:cs typeface="Courier New" pitchFamily="49" charset="0"/>
              </a:rPr>
              <a:t>    get_name: function() {</a:t>
            </a:r>
          </a:p>
          <a:p>
            <a:pPr algn="l" defTabSz="1096963" eaLnBrk="1" hangingPunct="1"/>
            <a:r>
              <a:rPr lang="en-US" sz="1900" b="0" dirty="0">
                <a:solidFill>
                  <a:schemeClr val="lt1"/>
                </a:solidFill>
                <a:latin typeface="Courier New" pitchFamily="49" charset="0"/>
                <a:cs typeface="Courier New" pitchFamily="49" charset="0"/>
              </a:rPr>
              <a:t>        return this._name;</a:t>
            </a:r>
          </a:p>
          <a:p>
            <a:pPr algn="l" defTabSz="1096963" eaLnBrk="1" hangingPunct="1"/>
            <a:r>
              <a:rPr lang="en-US" sz="1900" b="0" dirty="0">
                <a:solidFill>
                  <a:schemeClr val="lt1"/>
                </a:solidFill>
                <a:latin typeface="Courier New" pitchFamily="49" charset="0"/>
                <a:cs typeface="Courier New" pitchFamily="49" charset="0"/>
              </a:rPr>
              <a:t>    }</a:t>
            </a:r>
          </a:p>
          <a:p>
            <a:pPr algn="l" defTabSz="1096963" eaLnBrk="1" hangingPunct="1"/>
            <a:r>
              <a:rPr lang="en-US" sz="1900" b="0" dirty="0">
                <a:solidFill>
                  <a:schemeClr val="lt1"/>
                </a:solidFill>
                <a:latin typeface="Courier New" pitchFamily="49" charset="0"/>
                <a:cs typeface="Courier New" pitchFamily="49" charset="0"/>
              </a:rPr>
              <a:t>}</a:t>
            </a:r>
          </a:p>
          <a:p>
            <a:pPr algn="l" defTabSz="1096963" eaLnBrk="1" hangingPunct="1"/>
            <a:endParaRPr lang="en-US" sz="1900" b="0" dirty="0">
              <a:solidFill>
                <a:schemeClr val="lt1"/>
              </a:solidFill>
              <a:latin typeface="Courier New" pitchFamily="49" charset="0"/>
              <a:cs typeface="Courier New" pitchFamily="49" charset="0"/>
            </a:endParaRPr>
          </a:p>
          <a:p>
            <a:pPr algn="l" defTabSz="1096963" eaLnBrk="1" hangingPunct="1"/>
            <a:r>
              <a:rPr lang="en-US" sz="1900" b="0" dirty="0">
                <a:solidFill>
                  <a:schemeClr val="lt1"/>
                </a:solidFill>
                <a:latin typeface="Courier New" pitchFamily="49" charset="0"/>
                <a:cs typeface="Courier New" pitchFamily="49" charset="0"/>
              </a:rPr>
              <a:t>Wintellect.Person.registerClass('Wintellect.Person');</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en-US"/>
              <a:t>Using Wintellect.Person</a:t>
            </a:r>
          </a:p>
        </p:txBody>
      </p:sp>
      <p:sp>
        <p:nvSpPr>
          <p:cNvPr id="391171" name="AutoShape 3"/>
          <p:cNvSpPr>
            <a:spLocks noChangeArrowheads="1"/>
          </p:cNvSpPr>
          <p:nvPr/>
        </p:nvSpPr>
        <p:spPr bwMode="auto">
          <a:xfrm>
            <a:off x="457200" y="1524000"/>
            <a:ext cx="8305800" cy="2590800"/>
          </a:xfrm>
          <a:prstGeom prst="roundRect">
            <a:avLst>
              <a:gd name="adj" fmla="val 9616"/>
            </a:avLst>
          </a:prstGeom>
          <a:gradFill>
            <a:gsLst>
              <a:gs pos="0">
                <a:schemeClr val="bg1">
                  <a:alpha val="58000"/>
                </a:schemeClr>
              </a:gs>
              <a:gs pos="100000">
                <a:schemeClr val="bg1">
                  <a:alpha val="26000"/>
                </a:schemeClr>
              </a:gs>
            </a:gsLst>
            <a:lin ang="16200000" scaled="0"/>
          </a:gradFill>
          <a:ln>
            <a:solidFill>
              <a:srgbClr val="27728D"/>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l" defTabSz="1096963" eaLnBrk="1" hangingPunct="1"/>
            <a:r>
              <a:rPr lang="en-US" sz="2000" b="0" dirty="0">
                <a:solidFill>
                  <a:schemeClr val="lt1"/>
                </a:solidFill>
                <a:latin typeface="Courier New" pitchFamily="49" charset="0"/>
                <a:cs typeface="Courier New" pitchFamily="49" charset="0"/>
              </a:rPr>
              <a:t>var p = new Wintellect.Person('Jeff');</a:t>
            </a:r>
          </a:p>
          <a:p>
            <a:pPr algn="l" defTabSz="1096963" eaLnBrk="1" hangingPunct="1"/>
            <a:endParaRPr lang="en-US" sz="2000" b="0" dirty="0">
              <a:solidFill>
                <a:schemeClr val="lt1"/>
              </a:solidFill>
              <a:latin typeface="Courier New" pitchFamily="49" charset="0"/>
              <a:cs typeface="Courier New" pitchFamily="49" charset="0"/>
            </a:endParaRPr>
          </a:p>
          <a:p>
            <a:pPr algn="l" defTabSz="1096963" eaLnBrk="1" hangingPunct="1"/>
            <a:r>
              <a:rPr lang="en-US" sz="2000" b="0" dirty="0">
                <a:solidFill>
                  <a:schemeClr val="lt1"/>
                </a:solidFill>
                <a:latin typeface="Courier New" pitchFamily="49" charset="0"/>
                <a:cs typeface="Courier New" pitchFamily="49" charset="0"/>
              </a:rPr>
              <a:t>// Displays "Jeff"</a:t>
            </a:r>
          </a:p>
          <a:p>
            <a:pPr algn="l" defTabSz="1096963" eaLnBrk="1" hangingPunct="1"/>
            <a:r>
              <a:rPr lang="en-US" sz="2000" b="0" dirty="0">
                <a:solidFill>
                  <a:schemeClr val="lt1"/>
                </a:solidFill>
                <a:latin typeface="Courier New" pitchFamily="49" charset="0"/>
                <a:cs typeface="Courier New" pitchFamily="49" charset="0"/>
              </a:rPr>
              <a:t>window.alert(p.get_name());</a:t>
            </a:r>
          </a:p>
          <a:p>
            <a:pPr algn="l" defTabSz="1096963" eaLnBrk="1" hangingPunct="1"/>
            <a:endParaRPr lang="en-US" sz="2000" b="0" dirty="0">
              <a:solidFill>
                <a:schemeClr val="lt1"/>
              </a:solidFill>
              <a:latin typeface="Courier New" pitchFamily="49" charset="0"/>
              <a:cs typeface="Courier New" pitchFamily="49" charset="0"/>
            </a:endParaRPr>
          </a:p>
          <a:p>
            <a:pPr algn="l" defTabSz="1096963" eaLnBrk="1" hangingPunct="1"/>
            <a:r>
              <a:rPr lang="en-US" sz="2000" b="0" dirty="0">
                <a:solidFill>
                  <a:schemeClr val="lt1"/>
                </a:solidFill>
                <a:latin typeface="Courier New" pitchFamily="49" charset="0"/>
                <a:cs typeface="Courier New" pitchFamily="49" charset="0"/>
              </a:rPr>
              <a:t>// Displays "Wintellect.Person"</a:t>
            </a:r>
          </a:p>
          <a:p>
            <a:pPr algn="l" defTabSz="1096963" eaLnBrk="1" hangingPunct="1"/>
            <a:r>
              <a:rPr lang="en-US" sz="2000" b="0" dirty="0">
                <a:solidFill>
                  <a:schemeClr val="lt1"/>
                </a:solidFill>
                <a:latin typeface="Courier New" pitchFamily="49" charset="0"/>
                <a:cs typeface="Courier New" pitchFamily="49" charset="0"/>
              </a:rPr>
              <a:t>window.alert(Object.getTypeName(p));</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r>
              <a:rPr lang="en-US"/>
              <a:t>Deriving from Wintellect.Person</a:t>
            </a:r>
          </a:p>
        </p:txBody>
      </p:sp>
      <p:sp>
        <p:nvSpPr>
          <p:cNvPr id="392195" name="AutoShape 3"/>
          <p:cNvSpPr>
            <a:spLocks noChangeArrowheads="1"/>
          </p:cNvSpPr>
          <p:nvPr/>
        </p:nvSpPr>
        <p:spPr bwMode="auto">
          <a:xfrm>
            <a:off x="457200" y="1524000"/>
            <a:ext cx="8305800" cy="4953000"/>
          </a:xfrm>
          <a:prstGeom prst="roundRect">
            <a:avLst>
              <a:gd name="adj" fmla="val 5556"/>
            </a:avLst>
          </a:prstGeom>
          <a:gradFill>
            <a:gsLst>
              <a:gs pos="0">
                <a:schemeClr val="bg1">
                  <a:alpha val="58000"/>
                </a:schemeClr>
              </a:gs>
              <a:gs pos="100000">
                <a:schemeClr val="bg1">
                  <a:alpha val="26000"/>
                </a:schemeClr>
              </a:gs>
            </a:gsLst>
            <a:lin ang="16200000" scaled="0"/>
          </a:gradFill>
          <a:ln>
            <a:solidFill>
              <a:srgbClr val="27728D"/>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l" defTabSz="1096963" eaLnBrk="1" hangingPunct="1"/>
            <a:r>
              <a:rPr lang="en-US" sz="1600" b="0" dirty="0">
                <a:solidFill>
                  <a:schemeClr val="lt1"/>
                </a:solidFill>
                <a:latin typeface="Courier New" pitchFamily="49" charset="0"/>
                <a:cs typeface="Courier New" pitchFamily="49" charset="0"/>
              </a:rPr>
              <a:t>Wintellect.Programmer = function(name, language) {</a:t>
            </a:r>
          </a:p>
          <a:p>
            <a:pPr algn="l" defTabSz="1096963" eaLnBrk="1" hangingPunct="1"/>
            <a:r>
              <a:rPr lang="en-US" sz="1600" b="0" dirty="0">
                <a:solidFill>
                  <a:schemeClr val="lt1"/>
                </a:solidFill>
                <a:latin typeface="Courier New" pitchFamily="49" charset="0"/>
                <a:cs typeface="Courier New" pitchFamily="49" charset="0"/>
              </a:rPr>
              <a:t>    Wintellect.Programmer.initializeBase(this, [name]);</a:t>
            </a:r>
          </a:p>
          <a:p>
            <a:pPr algn="l" defTabSz="1096963" eaLnBrk="1" hangingPunct="1"/>
            <a:r>
              <a:rPr lang="en-US" sz="1600" b="0" dirty="0">
                <a:solidFill>
                  <a:schemeClr val="lt1"/>
                </a:solidFill>
                <a:latin typeface="Courier New" pitchFamily="49" charset="0"/>
                <a:cs typeface="Courier New" pitchFamily="49" charset="0"/>
              </a:rPr>
              <a:t>    this._language = language;</a:t>
            </a:r>
          </a:p>
          <a:p>
            <a:pPr algn="l" defTabSz="1096963" eaLnBrk="1" hangingPunct="1"/>
            <a:r>
              <a:rPr lang="en-US" sz="1600" b="0" dirty="0">
                <a:solidFill>
                  <a:schemeClr val="lt1"/>
                </a:solidFill>
                <a:latin typeface="Courier New" pitchFamily="49" charset="0"/>
                <a:cs typeface="Courier New" pitchFamily="49" charset="0"/>
              </a:rPr>
              <a:t>}</a:t>
            </a:r>
          </a:p>
          <a:p>
            <a:pPr algn="l" defTabSz="1096963" eaLnBrk="1" hangingPunct="1"/>
            <a:r>
              <a:rPr lang="en-US" sz="1600" b="0" dirty="0">
                <a:solidFill>
                  <a:schemeClr val="lt1"/>
                </a:solidFill>
                <a:latin typeface="Courier New" pitchFamily="49" charset="0"/>
                <a:cs typeface="Courier New" pitchFamily="49" charset="0"/>
              </a:rPr>
              <a:t>    </a:t>
            </a:r>
          </a:p>
          <a:p>
            <a:pPr algn="l" defTabSz="1096963" eaLnBrk="1" hangingPunct="1"/>
            <a:r>
              <a:rPr lang="en-US" sz="1600" b="0" dirty="0">
                <a:solidFill>
                  <a:schemeClr val="lt1"/>
                </a:solidFill>
                <a:latin typeface="Courier New" pitchFamily="49" charset="0"/>
                <a:cs typeface="Courier New" pitchFamily="49" charset="0"/>
              </a:rPr>
              <a:t>Wintellect.Programmer.prototype = {</a:t>
            </a:r>
          </a:p>
          <a:p>
            <a:pPr algn="l" defTabSz="1096963" eaLnBrk="1" hangingPunct="1"/>
            <a:r>
              <a:rPr lang="en-US" sz="1600" b="0" dirty="0">
                <a:solidFill>
                  <a:schemeClr val="lt1"/>
                </a:solidFill>
                <a:latin typeface="Courier New" pitchFamily="49" charset="0"/>
                <a:cs typeface="Courier New" pitchFamily="49" charset="0"/>
              </a:rPr>
              <a:t>    get_name: function() {</a:t>
            </a:r>
          </a:p>
          <a:p>
            <a:pPr algn="l" defTabSz="1096963" eaLnBrk="1" hangingPunct="1"/>
            <a:r>
              <a:rPr lang="en-US" sz="1600" b="0" dirty="0">
                <a:solidFill>
                  <a:schemeClr val="lt1"/>
                </a:solidFill>
                <a:latin typeface="Courier New" pitchFamily="49" charset="0"/>
                <a:cs typeface="Courier New" pitchFamily="49" charset="0"/>
              </a:rPr>
              <a:t>        var name =</a:t>
            </a:r>
          </a:p>
          <a:p>
            <a:pPr algn="l" defTabSz="1096963" eaLnBrk="1" hangingPunct="1"/>
            <a:r>
              <a:rPr lang="en-US" sz="1600" b="0" dirty="0">
                <a:solidFill>
                  <a:schemeClr val="lt1"/>
                </a:solidFill>
                <a:latin typeface="Courier New" pitchFamily="49" charset="0"/>
                <a:cs typeface="Courier New" pitchFamily="49" charset="0"/>
              </a:rPr>
              <a:t>            Wintellect.Programmer.callBaseMethod</a:t>
            </a:r>
          </a:p>
          <a:p>
            <a:pPr algn="l" defTabSz="1096963" eaLnBrk="1" hangingPunct="1"/>
            <a:r>
              <a:rPr lang="en-US" sz="1600" b="0" dirty="0">
                <a:solidFill>
                  <a:schemeClr val="lt1"/>
                </a:solidFill>
                <a:latin typeface="Courier New" pitchFamily="49" charset="0"/>
                <a:cs typeface="Courier New" pitchFamily="49" charset="0"/>
              </a:rPr>
              <a:t>            (this, 'get_name');</a:t>
            </a:r>
          </a:p>
          <a:p>
            <a:pPr algn="l" defTabSz="1096963" eaLnBrk="1" hangingPunct="1"/>
            <a:r>
              <a:rPr lang="en-US" sz="1600" b="0" dirty="0">
                <a:solidFill>
                  <a:schemeClr val="lt1"/>
                </a:solidFill>
                <a:latin typeface="Courier New" pitchFamily="49" charset="0"/>
                <a:cs typeface="Courier New" pitchFamily="49" charset="0"/>
              </a:rPr>
              <a:t>        return name + ' (Programmer)';    </a:t>
            </a:r>
          </a:p>
          <a:p>
            <a:pPr algn="l" defTabSz="1096963" eaLnBrk="1" hangingPunct="1"/>
            <a:r>
              <a:rPr lang="en-US" sz="1600" b="0" dirty="0">
                <a:solidFill>
                  <a:schemeClr val="lt1"/>
                </a:solidFill>
                <a:latin typeface="Courier New" pitchFamily="49" charset="0"/>
                <a:cs typeface="Courier New" pitchFamily="49" charset="0"/>
              </a:rPr>
              <a:t>    },</a:t>
            </a:r>
          </a:p>
          <a:p>
            <a:pPr algn="l" defTabSz="1096963" eaLnBrk="1" hangingPunct="1"/>
            <a:r>
              <a:rPr lang="en-US" sz="1600" b="0" dirty="0">
                <a:solidFill>
                  <a:schemeClr val="lt1"/>
                </a:solidFill>
                <a:latin typeface="Courier New" pitchFamily="49" charset="0"/>
                <a:cs typeface="Courier New" pitchFamily="49" charset="0"/>
              </a:rPr>
              <a:t>    get_language: function() {</a:t>
            </a:r>
          </a:p>
          <a:p>
            <a:pPr algn="l" defTabSz="1096963" eaLnBrk="1" hangingPunct="1"/>
            <a:r>
              <a:rPr lang="en-US" sz="1600" b="0" dirty="0">
                <a:solidFill>
                  <a:schemeClr val="lt1"/>
                </a:solidFill>
                <a:latin typeface="Courier New" pitchFamily="49" charset="0"/>
                <a:cs typeface="Courier New" pitchFamily="49" charset="0"/>
              </a:rPr>
              <a:t>        return this._language;</a:t>
            </a:r>
          </a:p>
          <a:p>
            <a:pPr algn="l" defTabSz="1096963" eaLnBrk="1" hangingPunct="1"/>
            <a:r>
              <a:rPr lang="en-US" sz="1600" b="0" dirty="0">
                <a:solidFill>
                  <a:schemeClr val="lt1"/>
                </a:solidFill>
                <a:latin typeface="Courier New" pitchFamily="49" charset="0"/>
                <a:cs typeface="Courier New" pitchFamily="49" charset="0"/>
              </a:rPr>
              <a:t>    }</a:t>
            </a:r>
          </a:p>
          <a:p>
            <a:pPr algn="l" defTabSz="1096963" eaLnBrk="1" hangingPunct="1"/>
            <a:r>
              <a:rPr lang="en-US" sz="1600" b="0" dirty="0">
                <a:solidFill>
                  <a:schemeClr val="lt1"/>
                </a:solidFill>
                <a:latin typeface="Courier New" pitchFamily="49" charset="0"/>
                <a:cs typeface="Courier New" pitchFamily="49" charset="0"/>
              </a:rPr>
              <a:t>}</a:t>
            </a:r>
          </a:p>
          <a:p>
            <a:pPr algn="l" defTabSz="1096963" eaLnBrk="1" hangingPunct="1"/>
            <a:endParaRPr lang="en-US" sz="1600" b="0" dirty="0">
              <a:solidFill>
                <a:schemeClr val="lt1"/>
              </a:solidFill>
              <a:latin typeface="Courier New" pitchFamily="49" charset="0"/>
              <a:cs typeface="Courier New" pitchFamily="49" charset="0"/>
            </a:endParaRPr>
          </a:p>
          <a:p>
            <a:pPr algn="l" defTabSz="1096963" eaLnBrk="1" hangingPunct="1"/>
            <a:r>
              <a:rPr lang="en-US" sz="1600" b="0" dirty="0">
                <a:solidFill>
                  <a:schemeClr val="lt1"/>
                </a:solidFill>
                <a:latin typeface="Courier New" pitchFamily="49" charset="0"/>
                <a:cs typeface="Courier New" pitchFamily="49" charset="0"/>
              </a:rPr>
              <a:t>Wintellect.Programmer.registerClass</a:t>
            </a:r>
          </a:p>
          <a:p>
            <a:pPr algn="l" defTabSz="1096963" eaLnBrk="1" hangingPunct="1"/>
            <a:r>
              <a:rPr lang="en-US" sz="1600" b="0" dirty="0">
                <a:solidFill>
                  <a:schemeClr val="lt1"/>
                </a:solidFill>
                <a:latin typeface="Courier New" pitchFamily="49" charset="0"/>
                <a:cs typeface="Courier New" pitchFamily="49" charset="0"/>
              </a:rPr>
              <a:t>    ('Wintellect.Programmer', Wintellect.Person);</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smtClean="0"/>
              <a:t>Optimizing and Extending</a:t>
            </a:r>
            <a:br>
              <a:rPr smtClean="0"/>
            </a:br>
            <a:r>
              <a:rPr smtClean="0"/>
              <a:t>ASP.NET AJAX</a:t>
            </a:r>
            <a:endParaRPr lang="en-US" dirty="0"/>
          </a:p>
        </p:txBody>
      </p:sp>
      <p:sp>
        <p:nvSpPr>
          <p:cNvPr id="6" name="Text Placeholder 5"/>
          <p:cNvSpPr>
            <a:spLocks noGrp="1"/>
          </p:cNvSpPr>
          <p:nvPr>
            <p:ph type="body" sz="quarter" idx="10"/>
          </p:nvPr>
        </p:nvSpPr>
        <p:spPr/>
        <p:txBody>
          <a:bodyPr/>
          <a:lstStyle/>
          <a:p>
            <a:r>
              <a:rPr smtClean="0"/>
              <a:t>WEB311</a:t>
            </a:r>
            <a:endParaRPr lang="en-US" dirty="0"/>
          </a:p>
        </p:txBody>
      </p:sp>
      <p:sp>
        <p:nvSpPr>
          <p:cNvPr id="7" name="Subtitle 6"/>
          <p:cNvSpPr>
            <a:spLocks noGrp="1"/>
          </p:cNvSpPr>
          <p:nvPr>
            <p:ph type="subTitle" idx="1"/>
          </p:nvPr>
        </p:nvSpPr>
        <p:spPr>
          <a:xfrm>
            <a:off x="1547813" y="4846638"/>
            <a:ext cx="5316626" cy="738664"/>
          </a:xfrm>
        </p:spPr>
        <p:txBody>
          <a:bodyPr/>
          <a:lstStyle/>
          <a:p>
            <a:r>
              <a:rPr smtClean="0"/>
              <a:t>Jeff Prosise</a:t>
            </a:r>
          </a:p>
          <a:p>
            <a:r>
              <a:rPr smtClean="0"/>
              <a:t>www.wintellect.com</a:t>
            </a:r>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r>
              <a:rPr lang="en-US"/>
              <a:t>Using Wintellect.Programmer</a:t>
            </a:r>
          </a:p>
        </p:txBody>
      </p:sp>
      <p:sp>
        <p:nvSpPr>
          <p:cNvPr id="393219" name="AutoShape 3"/>
          <p:cNvSpPr>
            <a:spLocks noChangeArrowheads="1"/>
          </p:cNvSpPr>
          <p:nvPr/>
        </p:nvSpPr>
        <p:spPr bwMode="auto">
          <a:xfrm>
            <a:off x="457200" y="1524000"/>
            <a:ext cx="8305800" cy="3505200"/>
          </a:xfrm>
          <a:prstGeom prst="roundRect">
            <a:avLst>
              <a:gd name="adj" fmla="val 7431"/>
            </a:avLst>
          </a:prstGeom>
          <a:gradFill>
            <a:gsLst>
              <a:gs pos="0">
                <a:schemeClr val="bg1">
                  <a:alpha val="58000"/>
                </a:schemeClr>
              </a:gs>
              <a:gs pos="100000">
                <a:schemeClr val="bg1">
                  <a:alpha val="26000"/>
                </a:schemeClr>
              </a:gs>
            </a:gsLst>
            <a:lin ang="16200000" scaled="0"/>
          </a:gradFill>
          <a:ln>
            <a:solidFill>
              <a:srgbClr val="27728D"/>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l" defTabSz="1096963" eaLnBrk="1" hangingPunct="1"/>
            <a:r>
              <a:rPr lang="en-US" sz="2000" b="0" dirty="0">
                <a:solidFill>
                  <a:schemeClr val="lt1"/>
                </a:solidFill>
                <a:latin typeface="Courier New" pitchFamily="49" charset="0"/>
                <a:cs typeface="Courier New" pitchFamily="49" charset="0"/>
              </a:rPr>
              <a:t>var p = new Wintellect.Programmer('Jeff', 'C#');</a:t>
            </a:r>
          </a:p>
          <a:p>
            <a:pPr algn="l" defTabSz="1096963" eaLnBrk="1" hangingPunct="1"/>
            <a:endParaRPr lang="en-US" sz="2000" b="0" dirty="0">
              <a:solidFill>
                <a:schemeClr val="lt1"/>
              </a:solidFill>
              <a:latin typeface="Courier New" pitchFamily="49" charset="0"/>
              <a:cs typeface="Courier New" pitchFamily="49" charset="0"/>
            </a:endParaRPr>
          </a:p>
          <a:p>
            <a:pPr algn="l" defTabSz="1096963" eaLnBrk="1" hangingPunct="1"/>
            <a:r>
              <a:rPr lang="en-US" sz="2000" b="0" dirty="0">
                <a:solidFill>
                  <a:schemeClr val="lt1"/>
                </a:solidFill>
                <a:latin typeface="Courier New" pitchFamily="49" charset="0"/>
                <a:cs typeface="Courier New" pitchFamily="49" charset="0"/>
              </a:rPr>
              <a:t>// Displays "Jeff (Programmer)"</a:t>
            </a:r>
          </a:p>
          <a:p>
            <a:pPr algn="l" defTabSz="1096963" eaLnBrk="1" hangingPunct="1"/>
            <a:r>
              <a:rPr lang="en-US" sz="2000" b="0" dirty="0">
                <a:solidFill>
                  <a:schemeClr val="lt1"/>
                </a:solidFill>
                <a:latin typeface="Courier New" pitchFamily="49" charset="0"/>
                <a:cs typeface="Courier New" pitchFamily="49" charset="0"/>
              </a:rPr>
              <a:t>window.alert(p.get_name());</a:t>
            </a:r>
          </a:p>
          <a:p>
            <a:pPr algn="l" defTabSz="1096963" eaLnBrk="1" hangingPunct="1"/>
            <a:endParaRPr lang="en-US" sz="2000" b="0" dirty="0">
              <a:solidFill>
                <a:schemeClr val="lt1"/>
              </a:solidFill>
              <a:latin typeface="Courier New" pitchFamily="49" charset="0"/>
              <a:cs typeface="Courier New" pitchFamily="49" charset="0"/>
            </a:endParaRPr>
          </a:p>
          <a:p>
            <a:pPr algn="l" defTabSz="1096963" eaLnBrk="1" hangingPunct="1"/>
            <a:r>
              <a:rPr lang="en-US" sz="2000" b="0" dirty="0">
                <a:solidFill>
                  <a:schemeClr val="lt1"/>
                </a:solidFill>
                <a:latin typeface="Courier New" pitchFamily="49" charset="0"/>
                <a:cs typeface="Courier New" pitchFamily="49" charset="0"/>
              </a:rPr>
              <a:t>// Displays "C#"</a:t>
            </a:r>
          </a:p>
          <a:p>
            <a:pPr algn="l" defTabSz="1096963" eaLnBrk="1" hangingPunct="1"/>
            <a:r>
              <a:rPr lang="en-US" sz="2000" b="0" dirty="0">
                <a:solidFill>
                  <a:schemeClr val="lt1"/>
                </a:solidFill>
                <a:latin typeface="Courier New" pitchFamily="49" charset="0"/>
                <a:cs typeface="Courier New" pitchFamily="49" charset="0"/>
              </a:rPr>
              <a:t>window.alert(p.get_language());</a:t>
            </a:r>
          </a:p>
          <a:p>
            <a:pPr algn="l" defTabSz="1096963" eaLnBrk="1" hangingPunct="1"/>
            <a:endParaRPr lang="en-US" sz="2000" b="0" dirty="0">
              <a:solidFill>
                <a:schemeClr val="lt1"/>
              </a:solidFill>
              <a:latin typeface="Courier New" pitchFamily="49" charset="0"/>
              <a:cs typeface="Courier New" pitchFamily="49" charset="0"/>
            </a:endParaRPr>
          </a:p>
          <a:p>
            <a:pPr algn="l" defTabSz="1096963" eaLnBrk="1" hangingPunct="1"/>
            <a:r>
              <a:rPr lang="en-US" sz="2000" b="0" dirty="0">
                <a:solidFill>
                  <a:schemeClr val="lt1"/>
                </a:solidFill>
                <a:latin typeface="Courier New" pitchFamily="49" charset="0"/>
                <a:cs typeface="Courier New" pitchFamily="49" charset="0"/>
              </a:rPr>
              <a:t>// Displays "Wintellect.Programmer"</a:t>
            </a:r>
          </a:p>
          <a:p>
            <a:pPr algn="l" defTabSz="1096963" eaLnBrk="1" hangingPunct="1"/>
            <a:r>
              <a:rPr lang="en-US" sz="2000" b="0" dirty="0">
                <a:solidFill>
                  <a:schemeClr val="lt1"/>
                </a:solidFill>
                <a:latin typeface="Courier New" pitchFamily="49" charset="0"/>
                <a:cs typeface="Courier New" pitchFamily="49" charset="0"/>
              </a:rPr>
              <a:t>window.alert(Object.getTypeName(p));</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r>
              <a:rPr lang="en-US"/>
              <a:t>Drag-and-Drop</a:t>
            </a:r>
          </a:p>
        </p:txBody>
      </p:sp>
      <p:sp>
        <p:nvSpPr>
          <p:cNvPr id="454659" name="Rectangle 3"/>
          <p:cNvSpPr>
            <a:spLocks noGrp="1" noChangeArrowheads="1"/>
          </p:cNvSpPr>
          <p:nvPr>
            <p:ph idx="1"/>
          </p:nvPr>
        </p:nvSpPr>
        <p:spPr/>
        <p:txBody>
          <a:bodyPr/>
          <a:lstStyle/>
          <a:p>
            <a:r>
              <a:rPr lang="en-US"/>
              <a:t>PreviewScript.js includes drag-drop types</a:t>
            </a:r>
          </a:p>
          <a:p>
            <a:pPr lvl="1"/>
            <a:r>
              <a:rPr lang="en-US"/>
              <a:t>Sys.Preview.UI namespace</a:t>
            </a:r>
          </a:p>
          <a:p>
            <a:r>
              <a:rPr lang="en-US"/>
              <a:t>_DragDropManager provides core support</a:t>
            </a:r>
          </a:p>
          <a:p>
            <a:pPr lvl="1"/>
            <a:r>
              <a:rPr lang="en-US"/>
              <a:t>Global instance named DragDropManager</a:t>
            </a:r>
          </a:p>
          <a:p>
            <a:r>
              <a:rPr lang="en-US"/>
              <a:t>IDropSource and IDropTarget interfaces define signatures for drop-source and drop-target classes</a:t>
            </a:r>
          </a:p>
          <a:p>
            <a:r>
              <a:rPr lang="en-US"/>
              <a:t>DragDropList and DraggableListItem provide canned implementation of reorderable lists</a:t>
            </a:r>
          </a:p>
          <a:p>
            <a:r>
              <a:rPr lang="en-US"/>
              <a:t>FloatingBehavior provides generic mechanism for floating images, DIVs, and other entities</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r>
              <a:rPr lang="en-US"/>
              <a:t>Implementing IDragSource</a:t>
            </a:r>
          </a:p>
        </p:txBody>
      </p:sp>
      <p:sp>
        <p:nvSpPr>
          <p:cNvPr id="455683" name="AutoShape 3"/>
          <p:cNvSpPr>
            <a:spLocks noChangeArrowheads="1"/>
          </p:cNvSpPr>
          <p:nvPr/>
        </p:nvSpPr>
        <p:spPr bwMode="auto">
          <a:xfrm>
            <a:off x="457200" y="1524000"/>
            <a:ext cx="8305800" cy="4572000"/>
          </a:xfrm>
          <a:prstGeom prst="roundRect">
            <a:avLst>
              <a:gd name="adj" fmla="val 5556"/>
            </a:avLst>
          </a:prstGeom>
          <a:gradFill>
            <a:gsLst>
              <a:gs pos="0">
                <a:schemeClr val="bg1">
                  <a:alpha val="58000"/>
                </a:schemeClr>
              </a:gs>
              <a:gs pos="100000">
                <a:schemeClr val="bg1">
                  <a:alpha val="26000"/>
                </a:schemeClr>
              </a:gs>
            </a:gsLst>
            <a:lin ang="16200000" scaled="0"/>
          </a:gradFill>
          <a:ln>
            <a:solidFill>
              <a:srgbClr val="27728D"/>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l" defTabSz="1096963" eaLnBrk="1" hangingPunct="1"/>
            <a:r>
              <a:rPr lang="en-US" sz="1200" b="0" dirty="0">
                <a:solidFill>
                  <a:schemeClr val="lt1"/>
                </a:solidFill>
                <a:latin typeface="Courier New" pitchFamily="49" charset="0"/>
                <a:cs typeface="Courier New" pitchFamily="49" charset="0"/>
              </a:rPr>
              <a:t>Custom.UI.MyDragSourceBehavior = function(element) {</a:t>
            </a:r>
          </a:p>
          <a:p>
            <a:pPr algn="l" defTabSz="1096963" eaLnBrk="1" hangingPunct="1"/>
            <a:r>
              <a:rPr lang="en-US" sz="1200" b="0" dirty="0">
                <a:solidFill>
                  <a:schemeClr val="lt1"/>
                </a:solidFill>
                <a:latin typeface="Courier New" pitchFamily="49" charset="0"/>
                <a:cs typeface="Courier New" pitchFamily="49" charset="0"/>
              </a:rPr>
              <a:t>    Custom.UI.MyDragSourceBehavior.initializeBase(this, [element]);</a:t>
            </a:r>
          </a:p>
          <a:p>
            <a:pPr algn="l" defTabSz="1096963" eaLnBrk="1" hangingPunct="1"/>
            <a:r>
              <a:rPr lang="en-US" sz="1200" b="0" dirty="0">
                <a:solidFill>
                  <a:schemeClr val="lt1"/>
                </a:solidFill>
                <a:latin typeface="Courier New" pitchFamily="49" charset="0"/>
                <a:cs typeface="Courier New" pitchFamily="49" charset="0"/>
              </a:rPr>
              <a:t>    this._mouseDownHandler = Function.createDelegate(this, this.mouseDownHandler);</a:t>
            </a:r>
          </a:p>
          <a:p>
            <a:pPr algn="l" defTabSz="1096963" eaLnBrk="1" hangingPunct="1"/>
            <a:r>
              <a:rPr lang="en-US" sz="1200" b="0" dirty="0">
                <a:solidFill>
                  <a:schemeClr val="lt1"/>
                </a:solidFill>
                <a:latin typeface="Courier New" pitchFamily="49" charset="0"/>
                <a:cs typeface="Courier New" pitchFamily="49" charset="0"/>
              </a:rPr>
              <a:t>      ...</a:t>
            </a:r>
          </a:p>
          <a:p>
            <a:pPr algn="l" defTabSz="1096963" eaLnBrk="1" hangingPunct="1"/>
            <a:r>
              <a:rPr lang="en-US" sz="1200" b="0" dirty="0">
                <a:solidFill>
                  <a:schemeClr val="lt1"/>
                </a:solidFill>
                <a:latin typeface="Courier New" pitchFamily="49" charset="0"/>
                <a:cs typeface="Courier New" pitchFamily="49" charset="0"/>
              </a:rPr>
              <a:t>}</a:t>
            </a:r>
          </a:p>
          <a:p>
            <a:pPr algn="l" defTabSz="1096963" eaLnBrk="1" hangingPunct="1"/>
            <a:endParaRPr lang="en-US" sz="1200" b="0" dirty="0">
              <a:solidFill>
                <a:schemeClr val="lt1"/>
              </a:solidFill>
              <a:latin typeface="Courier New" pitchFamily="49" charset="0"/>
              <a:cs typeface="Courier New" pitchFamily="49" charset="0"/>
            </a:endParaRPr>
          </a:p>
          <a:p>
            <a:pPr algn="l" defTabSz="1096963" eaLnBrk="1" hangingPunct="1"/>
            <a:r>
              <a:rPr lang="en-US" sz="1200" b="0" dirty="0">
                <a:solidFill>
                  <a:schemeClr val="lt1"/>
                </a:solidFill>
                <a:latin typeface="Courier New" pitchFamily="49" charset="0"/>
                <a:cs typeface="Courier New" pitchFamily="49" charset="0"/>
              </a:rPr>
              <a:t>Custom.UI.MyDragSourceBehavior.prototype = {</a:t>
            </a:r>
          </a:p>
          <a:p>
            <a:pPr algn="l" defTabSz="1096963" eaLnBrk="1" hangingPunct="1"/>
            <a:r>
              <a:rPr lang="en-US" sz="1200" b="0" dirty="0">
                <a:solidFill>
                  <a:schemeClr val="lt1"/>
                </a:solidFill>
                <a:latin typeface="Courier New" pitchFamily="49" charset="0"/>
                <a:cs typeface="Courier New" pitchFamily="49" charset="0"/>
              </a:rPr>
              <a:t>    // IDragSource methods</a:t>
            </a:r>
          </a:p>
          <a:p>
            <a:pPr algn="l" defTabSz="1096963" eaLnBrk="1" hangingPunct="1"/>
            <a:r>
              <a:rPr lang="en-US" sz="1200" b="0" dirty="0">
                <a:solidFill>
                  <a:schemeClr val="lt1"/>
                </a:solidFill>
                <a:latin typeface="Courier New" pitchFamily="49" charset="0"/>
                <a:cs typeface="Courier New" pitchFamily="49" charset="0"/>
              </a:rPr>
              <a:t>    get_dragDataType: function() { ... },</a:t>
            </a:r>
          </a:p>
          <a:p>
            <a:pPr algn="l" defTabSz="1096963" eaLnBrk="1" hangingPunct="1"/>
            <a:r>
              <a:rPr lang="en-US" sz="1200" b="0" dirty="0">
                <a:solidFill>
                  <a:schemeClr val="lt1"/>
                </a:solidFill>
                <a:latin typeface="Courier New" pitchFamily="49" charset="0"/>
                <a:cs typeface="Courier New" pitchFamily="49" charset="0"/>
              </a:rPr>
              <a:t>    getDragData: function(context) { ... },</a:t>
            </a:r>
          </a:p>
          <a:p>
            <a:pPr algn="l" defTabSz="1096963" eaLnBrk="1" hangingPunct="1"/>
            <a:r>
              <a:rPr lang="en-US" sz="1200" b="0" dirty="0">
                <a:solidFill>
                  <a:schemeClr val="lt1"/>
                </a:solidFill>
                <a:latin typeface="Courier New" pitchFamily="49" charset="0"/>
                <a:cs typeface="Courier New" pitchFamily="49" charset="0"/>
              </a:rPr>
              <a:t>    get_dragMode: function() { ... },</a:t>
            </a:r>
          </a:p>
          <a:p>
            <a:pPr algn="l" defTabSz="1096963" eaLnBrk="1" hangingPunct="1"/>
            <a:r>
              <a:rPr lang="en-US" sz="1200" b="0" dirty="0">
                <a:solidFill>
                  <a:schemeClr val="lt1"/>
                </a:solidFill>
                <a:latin typeface="Courier New" pitchFamily="49" charset="0"/>
                <a:cs typeface="Courier New" pitchFamily="49" charset="0"/>
              </a:rPr>
              <a:t>    onDragStart: function() { ... },</a:t>
            </a:r>
          </a:p>
          <a:p>
            <a:pPr algn="l" defTabSz="1096963" eaLnBrk="1" hangingPunct="1"/>
            <a:r>
              <a:rPr lang="en-US" sz="1200" b="0" dirty="0">
                <a:solidFill>
                  <a:schemeClr val="lt1"/>
                </a:solidFill>
                <a:latin typeface="Courier New" pitchFamily="49" charset="0"/>
                <a:cs typeface="Courier New" pitchFamily="49" charset="0"/>
              </a:rPr>
              <a:t>    onDrag: function() { ... },</a:t>
            </a:r>
          </a:p>
          <a:p>
            <a:pPr algn="l" defTabSz="1096963" eaLnBrk="1" hangingPunct="1"/>
            <a:r>
              <a:rPr lang="en-US" sz="1200" b="0" dirty="0">
                <a:solidFill>
                  <a:schemeClr val="lt1"/>
                </a:solidFill>
                <a:latin typeface="Courier New" pitchFamily="49" charset="0"/>
                <a:cs typeface="Courier New" pitchFamily="49" charset="0"/>
              </a:rPr>
              <a:t>    onDragEnd: function(canceled) { ... },</a:t>
            </a:r>
          </a:p>
          <a:p>
            <a:pPr algn="l" defTabSz="1096963" eaLnBrk="1" hangingPunct="1"/>
            <a:r>
              <a:rPr lang="en-US" sz="1200" b="0" dirty="0">
                <a:solidFill>
                  <a:schemeClr val="lt1"/>
                </a:solidFill>
                <a:latin typeface="Courier New" pitchFamily="49" charset="0"/>
                <a:cs typeface="Courier New" pitchFamily="49" charset="0"/>
              </a:rPr>
              <a:t>    </a:t>
            </a:r>
          </a:p>
          <a:p>
            <a:pPr algn="l" defTabSz="1096963" eaLnBrk="1" hangingPunct="1"/>
            <a:r>
              <a:rPr lang="en-US" sz="1200" b="0" dirty="0">
                <a:solidFill>
                  <a:schemeClr val="lt1"/>
                </a:solidFill>
                <a:latin typeface="Courier New" pitchFamily="49" charset="0"/>
                <a:cs typeface="Courier New" pitchFamily="49" charset="0"/>
              </a:rPr>
              <a:t>    // Other methods</a:t>
            </a:r>
          </a:p>
          <a:p>
            <a:pPr algn="l" defTabSz="1096963" eaLnBrk="1" hangingPunct="1"/>
            <a:r>
              <a:rPr lang="en-US" sz="1200" b="0" dirty="0">
                <a:solidFill>
                  <a:schemeClr val="lt1"/>
                </a:solidFill>
                <a:latin typeface="Courier New" pitchFamily="49" charset="0"/>
                <a:cs typeface="Courier New" pitchFamily="49" charset="0"/>
              </a:rPr>
              <a:t>    initialize: function()  { ... },</a:t>
            </a:r>
          </a:p>
          <a:p>
            <a:pPr algn="l" defTabSz="1096963" eaLnBrk="1" hangingPunct="1"/>
            <a:r>
              <a:rPr lang="en-US" sz="1200" b="0" dirty="0">
                <a:solidFill>
                  <a:schemeClr val="lt1"/>
                </a:solidFill>
                <a:latin typeface="Courier New" pitchFamily="49" charset="0"/>
                <a:cs typeface="Courier New" pitchFamily="49" charset="0"/>
              </a:rPr>
              <a:t>    mouseDownHandler: function(ev) { ... },</a:t>
            </a:r>
          </a:p>
          <a:p>
            <a:pPr algn="l" defTabSz="1096963" eaLnBrk="1" hangingPunct="1"/>
            <a:r>
              <a:rPr lang="en-US" sz="1200" b="0" dirty="0">
                <a:solidFill>
                  <a:schemeClr val="lt1"/>
                </a:solidFill>
                <a:latin typeface="Courier New" pitchFamily="49" charset="0"/>
                <a:cs typeface="Courier New" pitchFamily="49" charset="0"/>
              </a:rPr>
              <a:t>    dispose: function() { ... },</a:t>
            </a:r>
          </a:p>
          <a:p>
            <a:pPr algn="l" defTabSz="1096963" eaLnBrk="1" hangingPunct="1"/>
            <a:r>
              <a:rPr lang="en-US" sz="1200" b="0" dirty="0">
                <a:solidFill>
                  <a:schemeClr val="lt1"/>
                </a:solidFill>
                <a:latin typeface="Courier New" pitchFamily="49" charset="0"/>
                <a:cs typeface="Courier New" pitchFamily="49" charset="0"/>
              </a:rPr>
              <a:t>}</a:t>
            </a:r>
          </a:p>
          <a:p>
            <a:pPr algn="l" defTabSz="1096963" eaLnBrk="1" hangingPunct="1"/>
            <a:endParaRPr lang="en-US" sz="1200" b="0" dirty="0">
              <a:solidFill>
                <a:schemeClr val="lt1"/>
              </a:solidFill>
              <a:latin typeface="Courier New" pitchFamily="49" charset="0"/>
              <a:cs typeface="Courier New" pitchFamily="49" charset="0"/>
            </a:endParaRPr>
          </a:p>
          <a:p>
            <a:pPr algn="l" defTabSz="1096963" eaLnBrk="1" hangingPunct="1"/>
            <a:r>
              <a:rPr lang="en-US" sz="1200" b="0" dirty="0">
                <a:solidFill>
                  <a:schemeClr val="lt1"/>
                </a:solidFill>
                <a:latin typeface="Courier New" pitchFamily="49" charset="0"/>
                <a:cs typeface="Courier New" pitchFamily="49" charset="0"/>
              </a:rPr>
              <a:t>Custom.UI.MyDragSourceBehavior.registerClass('Custom.UI.MyDragSourceBehavior',</a:t>
            </a:r>
          </a:p>
          <a:p>
            <a:pPr algn="l" defTabSz="1096963" eaLnBrk="1" hangingPunct="1"/>
            <a:r>
              <a:rPr lang="en-US" sz="1200" b="0" dirty="0">
                <a:solidFill>
                  <a:schemeClr val="lt1"/>
                </a:solidFill>
                <a:latin typeface="Courier New" pitchFamily="49" charset="0"/>
                <a:cs typeface="Courier New" pitchFamily="49" charset="0"/>
              </a:rPr>
              <a:t>    Sys.UI.Behavior, Sys.Preview.UI.IDragSource);</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lstStyle/>
          <a:p>
            <a:r>
              <a:rPr lang="en-US"/>
              <a:t>Implementing IDropTarget</a:t>
            </a:r>
          </a:p>
        </p:txBody>
      </p:sp>
      <p:sp>
        <p:nvSpPr>
          <p:cNvPr id="456707" name="AutoShape 3"/>
          <p:cNvSpPr>
            <a:spLocks noChangeArrowheads="1"/>
          </p:cNvSpPr>
          <p:nvPr/>
        </p:nvSpPr>
        <p:spPr bwMode="auto">
          <a:xfrm>
            <a:off x="457200" y="1524000"/>
            <a:ext cx="8305800" cy="4191000"/>
          </a:xfrm>
          <a:prstGeom prst="roundRect">
            <a:avLst>
              <a:gd name="adj" fmla="val 5556"/>
            </a:avLst>
          </a:prstGeom>
          <a:gradFill>
            <a:gsLst>
              <a:gs pos="0">
                <a:schemeClr val="bg1">
                  <a:alpha val="58000"/>
                </a:schemeClr>
              </a:gs>
              <a:gs pos="100000">
                <a:schemeClr val="bg1">
                  <a:alpha val="26000"/>
                </a:schemeClr>
              </a:gs>
            </a:gsLst>
            <a:lin ang="16200000" scaled="0"/>
          </a:gradFill>
          <a:ln>
            <a:solidFill>
              <a:srgbClr val="27728D"/>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l" defTabSz="1096963" eaLnBrk="1" hangingPunct="1"/>
            <a:r>
              <a:rPr lang="en-US" sz="1200" b="0" dirty="0">
                <a:solidFill>
                  <a:schemeClr val="lt1"/>
                </a:solidFill>
                <a:latin typeface="Courier New" pitchFamily="49" charset="0"/>
                <a:cs typeface="Courier New" pitchFamily="49" charset="0"/>
              </a:rPr>
              <a:t>Custom.UI.MyDropTargetBehavior = function(element) {</a:t>
            </a:r>
          </a:p>
          <a:p>
            <a:pPr algn="l" defTabSz="1096963" eaLnBrk="1" hangingPunct="1"/>
            <a:r>
              <a:rPr lang="en-US" sz="1200" b="0" dirty="0">
                <a:solidFill>
                  <a:schemeClr val="lt1"/>
                </a:solidFill>
                <a:latin typeface="Courier New" pitchFamily="49" charset="0"/>
                <a:cs typeface="Courier New" pitchFamily="49" charset="0"/>
              </a:rPr>
              <a:t>    Custom.UI.MyDropTargetBehavior.initializeBase(this, [element]);</a:t>
            </a:r>
          </a:p>
          <a:p>
            <a:pPr algn="l" defTabSz="1096963" eaLnBrk="1" hangingPunct="1"/>
            <a:r>
              <a:rPr lang="en-US" sz="1200" b="0" dirty="0">
                <a:solidFill>
                  <a:schemeClr val="lt1"/>
                </a:solidFill>
                <a:latin typeface="Courier New" pitchFamily="49" charset="0"/>
                <a:cs typeface="Courier New" pitchFamily="49" charset="0"/>
              </a:rPr>
              <a:t>      ...</a:t>
            </a:r>
          </a:p>
          <a:p>
            <a:pPr algn="l" defTabSz="1096963" eaLnBrk="1" hangingPunct="1"/>
            <a:r>
              <a:rPr lang="en-US" sz="1200" b="0" dirty="0">
                <a:solidFill>
                  <a:schemeClr val="lt1"/>
                </a:solidFill>
                <a:latin typeface="Courier New" pitchFamily="49" charset="0"/>
                <a:cs typeface="Courier New" pitchFamily="49" charset="0"/>
              </a:rPr>
              <a:t>}</a:t>
            </a:r>
          </a:p>
          <a:p>
            <a:pPr algn="l" defTabSz="1096963" eaLnBrk="1" hangingPunct="1"/>
            <a:r>
              <a:rPr lang="en-US" sz="1200" b="0" dirty="0">
                <a:solidFill>
                  <a:schemeClr val="lt1"/>
                </a:solidFill>
                <a:latin typeface="Courier New" pitchFamily="49" charset="0"/>
                <a:cs typeface="Courier New" pitchFamily="49" charset="0"/>
              </a:rPr>
              <a:t>    </a:t>
            </a:r>
          </a:p>
          <a:p>
            <a:pPr algn="l" defTabSz="1096963" eaLnBrk="1" hangingPunct="1"/>
            <a:r>
              <a:rPr lang="en-US" sz="1200" b="0" dirty="0">
                <a:solidFill>
                  <a:schemeClr val="lt1"/>
                </a:solidFill>
                <a:latin typeface="Courier New" pitchFamily="49" charset="0"/>
                <a:cs typeface="Courier New" pitchFamily="49" charset="0"/>
              </a:rPr>
              <a:t>Custom.UI.MyDropTargetBehavior.prototype = {</a:t>
            </a:r>
          </a:p>
          <a:p>
            <a:pPr algn="l" defTabSz="1096963" eaLnBrk="1" hangingPunct="1"/>
            <a:r>
              <a:rPr lang="en-US" sz="1200" b="0" dirty="0">
                <a:solidFill>
                  <a:schemeClr val="lt1"/>
                </a:solidFill>
                <a:latin typeface="Courier New" pitchFamily="49" charset="0"/>
                <a:cs typeface="Courier New" pitchFamily="49" charset="0"/>
              </a:rPr>
              <a:t>    // IDropTarget methods</a:t>
            </a:r>
          </a:p>
          <a:p>
            <a:pPr algn="l" defTabSz="1096963" eaLnBrk="1" hangingPunct="1"/>
            <a:r>
              <a:rPr lang="en-US" sz="1200" b="0" dirty="0">
                <a:solidFill>
                  <a:schemeClr val="lt1"/>
                </a:solidFill>
                <a:latin typeface="Courier New" pitchFamily="49" charset="0"/>
                <a:cs typeface="Courier New" pitchFamily="49" charset="0"/>
              </a:rPr>
              <a:t>    get_dropTargetElement: function() { ... }</a:t>
            </a:r>
          </a:p>
          <a:p>
            <a:pPr algn="l" defTabSz="1096963" eaLnBrk="1" hangingPunct="1"/>
            <a:r>
              <a:rPr lang="en-US" sz="1200" b="0" dirty="0">
                <a:solidFill>
                  <a:schemeClr val="lt1"/>
                </a:solidFill>
                <a:latin typeface="Courier New" pitchFamily="49" charset="0"/>
                <a:cs typeface="Courier New" pitchFamily="49" charset="0"/>
              </a:rPr>
              <a:t>    canDrop: function(dragMode, dataType, data) { ... }</a:t>
            </a:r>
          </a:p>
          <a:p>
            <a:pPr algn="l" defTabSz="1096963" eaLnBrk="1" hangingPunct="1"/>
            <a:r>
              <a:rPr lang="en-US" sz="1200" b="0" dirty="0">
                <a:solidFill>
                  <a:schemeClr val="lt1"/>
                </a:solidFill>
                <a:latin typeface="Courier New" pitchFamily="49" charset="0"/>
                <a:cs typeface="Courier New" pitchFamily="49" charset="0"/>
              </a:rPr>
              <a:t>    drop : function(dragMode, dataType, data) { ... }</a:t>
            </a:r>
          </a:p>
          <a:p>
            <a:pPr algn="l" defTabSz="1096963" eaLnBrk="1" hangingPunct="1"/>
            <a:r>
              <a:rPr lang="en-US" sz="1200" b="0" dirty="0">
                <a:solidFill>
                  <a:schemeClr val="lt1"/>
                </a:solidFill>
                <a:latin typeface="Courier New" pitchFamily="49" charset="0"/>
                <a:cs typeface="Courier New" pitchFamily="49" charset="0"/>
              </a:rPr>
              <a:t>    onDragEnterTarget : function(dragMode, dataType, data) { ... }</a:t>
            </a:r>
          </a:p>
          <a:p>
            <a:pPr algn="l" defTabSz="1096963" eaLnBrk="1" hangingPunct="1"/>
            <a:r>
              <a:rPr lang="en-US" sz="1200" b="0" dirty="0">
                <a:solidFill>
                  <a:schemeClr val="lt1"/>
                </a:solidFill>
                <a:latin typeface="Courier New" pitchFamily="49" charset="0"/>
                <a:cs typeface="Courier New" pitchFamily="49" charset="0"/>
              </a:rPr>
              <a:t>    onDragLeaveTarget : function(dragMode, dataType, data) { ... }</a:t>
            </a:r>
          </a:p>
          <a:p>
            <a:pPr algn="l" defTabSz="1096963" eaLnBrk="1" hangingPunct="1"/>
            <a:r>
              <a:rPr lang="en-US" sz="1200" b="0" dirty="0">
                <a:solidFill>
                  <a:schemeClr val="lt1"/>
                </a:solidFill>
                <a:latin typeface="Courier New" pitchFamily="49" charset="0"/>
                <a:cs typeface="Courier New" pitchFamily="49" charset="0"/>
              </a:rPr>
              <a:t>    onDragInTarget : function(dragMode, dataType, data) { ... }</a:t>
            </a:r>
          </a:p>
          <a:p>
            <a:pPr algn="l" defTabSz="1096963" eaLnBrk="1" hangingPunct="1"/>
            <a:endParaRPr lang="en-US" sz="1200" b="0" dirty="0">
              <a:solidFill>
                <a:schemeClr val="lt1"/>
              </a:solidFill>
              <a:latin typeface="Courier New" pitchFamily="49" charset="0"/>
              <a:cs typeface="Courier New" pitchFamily="49" charset="0"/>
            </a:endParaRPr>
          </a:p>
          <a:p>
            <a:pPr algn="l" defTabSz="1096963" eaLnBrk="1" hangingPunct="1"/>
            <a:r>
              <a:rPr lang="en-US" sz="1200" b="0" dirty="0">
                <a:solidFill>
                  <a:schemeClr val="lt1"/>
                </a:solidFill>
                <a:latin typeface="Courier New" pitchFamily="49" charset="0"/>
                <a:cs typeface="Courier New" pitchFamily="49" charset="0"/>
              </a:rPr>
              <a:t>    // Other methods</a:t>
            </a:r>
          </a:p>
          <a:p>
            <a:pPr algn="l" defTabSz="1096963" eaLnBrk="1" hangingPunct="1"/>
            <a:r>
              <a:rPr lang="en-US" sz="1200" b="0" dirty="0">
                <a:solidFill>
                  <a:schemeClr val="lt1"/>
                </a:solidFill>
                <a:latin typeface="Courier New" pitchFamily="49" charset="0"/>
                <a:cs typeface="Courier New" pitchFamily="49" charset="0"/>
              </a:rPr>
              <a:t>    initialize: function() { ... }</a:t>
            </a:r>
          </a:p>
          <a:p>
            <a:pPr algn="l" defTabSz="1096963" eaLnBrk="1" hangingPunct="1"/>
            <a:r>
              <a:rPr lang="en-US" sz="1200" b="0" dirty="0">
                <a:solidFill>
                  <a:schemeClr val="lt1"/>
                </a:solidFill>
                <a:latin typeface="Courier New" pitchFamily="49" charset="0"/>
                <a:cs typeface="Courier New" pitchFamily="49" charset="0"/>
              </a:rPr>
              <a:t>    dispose: function() { ... }</a:t>
            </a:r>
          </a:p>
          <a:p>
            <a:pPr algn="l" defTabSz="1096963" eaLnBrk="1" hangingPunct="1"/>
            <a:r>
              <a:rPr lang="en-US" sz="1200" b="0" dirty="0">
                <a:solidFill>
                  <a:schemeClr val="lt1"/>
                </a:solidFill>
                <a:latin typeface="Courier New" pitchFamily="49" charset="0"/>
                <a:cs typeface="Courier New" pitchFamily="49" charset="0"/>
              </a:rPr>
              <a:t>}</a:t>
            </a:r>
          </a:p>
          <a:p>
            <a:pPr algn="l" defTabSz="1096963" eaLnBrk="1" hangingPunct="1"/>
            <a:endParaRPr lang="en-US" sz="1200" b="0" dirty="0">
              <a:solidFill>
                <a:schemeClr val="lt1"/>
              </a:solidFill>
              <a:latin typeface="Courier New" pitchFamily="49" charset="0"/>
              <a:cs typeface="Courier New" pitchFamily="49" charset="0"/>
            </a:endParaRPr>
          </a:p>
          <a:p>
            <a:pPr algn="l" defTabSz="1096963" eaLnBrk="1" hangingPunct="1"/>
            <a:r>
              <a:rPr lang="en-US" sz="1200" b="0" dirty="0">
                <a:solidFill>
                  <a:schemeClr val="lt1"/>
                </a:solidFill>
                <a:latin typeface="Courier New" pitchFamily="49" charset="0"/>
                <a:cs typeface="Courier New" pitchFamily="49" charset="0"/>
              </a:rPr>
              <a:t>Custom.UI.MyDropTargetBehavior.registerClass('Custom.UI.MyDropTargetBehavior',</a:t>
            </a:r>
          </a:p>
          <a:p>
            <a:pPr algn="l" defTabSz="1096963" eaLnBrk="1" hangingPunct="1"/>
            <a:r>
              <a:rPr lang="en-US" sz="1200" b="0" dirty="0">
                <a:solidFill>
                  <a:schemeClr val="lt1"/>
                </a:solidFill>
                <a:latin typeface="Courier New" pitchFamily="49" charset="0"/>
                <a:cs typeface="Courier New" pitchFamily="49" charset="0"/>
              </a:rPr>
              <a:t>    Sys.UI.Behavior, Sys.Preview.UI.IDropTarget);</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rPr lang="en-US"/>
              <a:t>Using DragDropManager</a:t>
            </a:r>
          </a:p>
        </p:txBody>
      </p:sp>
      <p:sp>
        <p:nvSpPr>
          <p:cNvPr id="457731" name="Rectangle 3"/>
          <p:cNvSpPr>
            <a:spLocks noGrp="1" noChangeArrowheads="1"/>
          </p:cNvSpPr>
          <p:nvPr>
            <p:ph idx="1"/>
          </p:nvPr>
        </p:nvSpPr>
        <p:spPr>
          <a:noFill/>
          <a:ln/>
        </p:spPr>
        <p:txBody>
          <a:bodyPr/>
          <a:lstStyle/>
          <a:p>
            <a:r>
              <a:rPr lang="en-US"/>
              <a:t>Call DragDropManager.registerDropTarget to register a drop target</a:t>
            </a:r>
          </a:p>
          <a:p>
            <a:pPr lvl="1"/>
            <a:r>
              <a:rPr lang="en-US"/>
              <a:t>Typically done in drop target's initialize method</a:t>
            </a:r>
          </a:p>
          <a:p>
            <a:r>
              <a:rPr lang="en-US"/>
              <a:t>Call DragDropManager.startDragDrop to begin a drag-drop operation</a:t>
            </a:r>
          </a:p>
          <a:p>
            <a:pPr lvl="1"/>
            <a:r>
              <a:rPr lang="en-US"/>
              <a:t>Typically done in drag source's mouse-down handler</a:t>
            </a:r>
          </a:p>
          <a:p>
            <a:r>
              <a:rPr lang="en-US"/>
              <a:t>Call DragDropManager.unregisterDropTarget to unregister drop target</a:t>
            </a:r>
          </a:p>
          <a:p>
            <a:pPr lvl="1"/>
            <a:r>
              <a:rPr lang="en-US"/>
              <a:t>Typically done in drop target's dispose method</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Slidework\Jobs\TechEd2007 - Brian Marble\Template\Design\Round 3\images\Hand.png"/>
          <p:cNvPicPr>
            <a:picLocks noChangeAspect="1" noChangeArrowheads="1"/>
          </p:cNvPicPr>
          <p:nvPr/>
        </p:nvPicPr>
        <p:blipFill>
          <a:blip r:embed="rId3" cstate="print"/>
          <a:srcRect/>
          <a:stretch>
            <a:fillRect/>
          </a:stretch>
        </p:blipFill>
        <p:spPr bwMode="auto">
          <a:xfrm flipH="1">
            <a:off x="1822900" y="3072214"/>
            <a:ext cx="662922" cy="514686"/>
          </a:xfrm>
          <a:prstGeom prst="rect">
            <a:avLst/>
          </a:prstGeom>
          <a:noFill/>
        </p:spPr>
      </p:pic>
      <p:sp>
        <p:nvSpPr>
          <p:cNvPr id="13" name="Text Placeholder 12"/>
          <p:cNvSpPr>
            <a:spLocks noGrp="1"/>
          </p:cNvSpPr>
          <p:nvPr>
            <p:ph type="body" sz="quarter" idx="10"/>
          </p:nvPr>
        </p:nvSpPr>
        <p:spPr/>
        <p:txBody>
          <a:bodyPr/>
          <a:lstStyle/>
          <a:p>
            <a:r>
              <a:rPr smtClean="0"/>
              <a:t>demo</a:t>
            </a:r>
            <a:endParaRPr lang="en-US" dirty="0"/>
          </a:p>
        </p:txBody>
      </p:sp>
      <p:sp>
        <p:nvSpPr>
          <p:cNvPr id="6" name="Title 5"/>
          <p:cNvSpPr>
            <a:spLocks noGrp="1"/>
          </p:cNvSpPr>
          <p:nvPr>
            <p:ph type="ctrTitle"/>
          </p:nvPr>
        </p:nvSpPr>
        <p:spPr/>
        <p:txBody>
          <a:bodyPr/>
          <a:lstStyle/>
          <a:p>
            <a:r>
              <a:rPr smtClean="0"/>
              <a:t>Drag-and-Drop</a:t>
            </a:r>
            <a:endParaRPr lang="en-US" dirty="0"/>
          </a:p>
        </p:txBody>
      </p:sp>
      <p:sp>
        <p:nvSpPr>
          <p:cNvPr id="7" name="Subtitle 6"/>
          <p:cNvSpPr>
            <a:spLocks noGrp="1"/>
          </p:cNvSpPr>
          <p:nvPr>
            <p:ph type="subTitle"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r>
              <a:rPr lang="en-US"/>
              <a:t>Client-Side Data Binding</a:t>
            </a:r>
          </a:p>
        </p:txBody>
      </p:sp>
      <p:sp>
        <p:nvSpPr>
          <p:cNvPr id="442371" name="Rectangle 3"/>
          <p:cNvSpPr>
            <a:spLocks noGrp="1" noChangeArrowheads="1"/>
          </p:cNvSpPr>
          <p:nvPr>
            <p:ph idx="1"/>
          </p:nvPr>
        </p:nvSpPr>
        <p:spPr>
          <a:xfrm>
            <a:off x="457200" y="1600200"/>
            <a:ext cx="4648200" cy="5029200"/>
          </a:xfrm>
        </p:spPr>
        <p:txBody>
          <a:bodyPr/>
          <a:lstStyle/>
          <a:p>
            <a:r>
              <a:rPr lang="en-US"/>
              <a:t>PreviewScript.js contains classes that support rich client-side data binding</a:t>
            </a:r>
          </a:p>
          <a:p>
            <a:r>
              <a:rPr lang="en-US"/>
              <a:t>ItemView and ListView do client-side rendering</a:t>
            </a:r>
          </a:p>
          <a:p>
            <a:r>
              <a:rPr lang="en-US"/>
              <a:t>DataSource links data consumers to data service and supports 2-way data binding</a:t>
            </a:r>
          </a:p>
        </p:txBody>
      </p:sp>
      <p:sp>
        <p:nvSpPr>
          <p:cNvPr id="442375" name="Text Box 7"/>
          <p:cNvSpPr txBox="1">
            <a:spLocks noChangeArrowheads="1"/>
          </p:cNvSpPr>
          <p:nvPr/>
        </p:nvSpPr>
        <p:spPr bwMode="auto">
          <a:xfrm>
            <a:off x="6546850" y="1752600"/>
            <a:ext cx="2374900" cy="304800"/>
          </a:xfrm>
          <a:prstGeom prst="rect">
            <a:avLst/>
          </a:prstGeom>
          <a:noFill/>
          <a:ln w="19050" algn="ctr">
            <a:noFill/>
            <a:miter lim="800000"/>
            <a:headEnd/>
            <a:tailEnd/>
          </a:ln>
          <a:effectLst/>
        </p:spPr>
        <p:txBody>
          <a:bodyPr>
            <a:spAutoFit/>
          </a:bodyPr>
          <a:lstStyle/>
          <a:p>
            <a:pPr eaLnBrk="1" hangingPunct="1"/>
            <a:r>
              <a:rPr lang="en-US"/>
              <a:t>Sys.Preview.UI.Data</a:t>
            </a:r>
          </a:p>
        </p:txBody>
      </p:sp>
      <p:sp>
        <p:nvSpPr>
          <p:cNvPr id="19" name="Oval 4"/>
          <p:cNvSpPr>
            <a:spLocks noChangeArrowheads="1"/>
          </p:cNvSpPr>
          <p:nvPr/>
        </p:nvSpPr>
        <p:spPr bwMode="auto">
          <a:xfrm>
            <a:off x="7119938" y="2185988"/>
            <a:ext cx="1154112" cy="647700"/>
          </a:xfrm>
          <a:prstGeom prst="ellipse">
            <a:avLst/>
          </a:prstGeom>
          <a:gradFill>
            <a:gsLst>
              <a:gs pos="0">
                <a:schemeClr val="accent6">
                  <a:lumMod val="20000"/>
                  <a:lumOff val="80000"/>
                  <a:alpha val="70000"/>
                </a:schemeClr>
              </a:gs>
              <a:gs pos="100000">
                <a:schemeClr val="accent6">
                  <a:alpha val="70000"/>
                </a:schemeClr>
              </a:gs>
            </a:gsLst>
            <a:lin ang="5400000" scaled="1"/>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none" lIns="109728" tIns="54864" rIns="109728" bIns="54864" numCol="1" rtlCol="0" anchor="ctr" anchorCtr="0" compatLnSpc="1">
            <a:prstTxWarp prst="textNoShape">
              <a:avLst/>
            </a:prstTxWarp>
          </a:bodyPr>
          <a:lstStyle/>
          <a:p>
            <a:pPr defTabSz="1096963" eaLnBrk="1" hangingPunct="1"/>
            <a:r>
              <a:rPr lang="en-US" b="0" dirty="0">
                <a:solidFill>
                  <a:schemeClr val="lt1"/>
                </a:solidFill>
                <a:effectLst>
                  <a:outerShdw blurRad="38100" dist="38100" dir="2700000" algn="tl">
                    <a:srgbClr val="000000">
                      <a:alpha val="43137"/>
                    </a:srgbClr>
                  </a:outerShdw>
                </a:effectLst>
                <a:latin typeface="+mn-lt"/>
              </a:rPr>
              <a:t>DataControl</a:t>
            </a:r>
          </a:p>
        </p:txBody>
      </p:sp>
      <p:sp>
        <p:nvSpPr>
          <p:cNvPr id="20" name="Text Box 5"/>
          <p:cNvSpPr txBox="1">
            <a:spLocks noChangeArrowheads="1"/>
          </p:cNvSpPr>
          <p:nvPr/>
        </p:nvSpPr>
        <p:spPr bwMode="auto">
          <a:xfrm>
            <a:off x="5105400" y="1752600"/>
            <a:ext cx="1800225" cy="304800"/>
          </a:xfrm>
          <a:prstGeom prst="rect">
            <a:avLst/>
          </a:prstGeom>
          <a:noFill/>
          <a:ln w="19050" algn="ctr">
            <a:noFill/>
            <a:miter lim="800000"/>
            <a:headEnd/>
            <a:tailEnd/>
          </a:ln>
          <a:effectLst/>
        </p:spPr>
        <p:txBody>
          <a:bodyPr>
            <a:spAutoFit/>
          </a:bodyPr>
          <a:lstStyle/>
          <a:p>
            <a:pPr eaLnBrk="1" hangingPunct="1"/>
            <a:r>
              <a:rPr lang="en-US"/>
              <a:t>Sys.Preview.Data</a:t>
            </a:r>
          </a:p>
        </p:txBody>
      </p:sp>
      <p:sp>
        <p:nvSpPr>
          <p:cNvPr id="21" name="Oval 6"/>
          <p:cNvSpPr>
            <a:spLocks noChangeArrowheads="1"/>
          </p:cNvSpPr>
          <p:nvPr/>
        </p:nvSpPr>
        <p:spPr bwMode="auto">
          <a:xfrm>
            <a:off x="5465763" y="2185988"/>
            <a:ext cx="1154112" cy="647700"/>
          </a:xfrm>
          <a:prstGeom prst="ellipse">
            <a:avLst/>
          </a:prstGeom>
          <a:gradFill>
            <a:gsLst>
              <a:gs pos="0">
                <a:schemeClr val="accent6">
                  <a:lumMod val="20000"/>
                  <a:lumOff val="80000"/>
                  <a:alpha val="70000"/>
                </a:schemeClr>
              </a:gs>
              <a:gs pos="100000">
                <a:schemeClr val="accent6">
                  <a:alpha val="70000"/>
                </a:schemeClr>
              </a:gs>
            </a:gsLst>
            <a:lin ang="5400000" scaled="1"/>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none" lIns="109728" tIns="54864" rIns="109728" bIns="54864" numCol="1" rtlCol="0" anchor="ctr" anchorCtr="0" compatLnSpc="1">
            <a:prstTxWarp prst="textNoShape">
              <a:avLst/>
            </a:prstTxWarp>
          </a:bodyPr>
          <a:lstStyle/>
          <a:p>
            <a:pPr defTabSz="1096963" eaLnBrk="1" hangingPunct="1"/>
            <a:r>
              <a:rPr lang="en-US" b="0" dirty="0">
                <a:solidFill>
                  <a:schemeClr val="lt1"/>
                </a:solidFill>
                <a:effectLst>
                  <a:outerShdw blurRad="38100" dist="38100" dir="2700000" algn="tl">
                    <a:srgbClr val="000000">
                      <a:alpha val="43137"/>
                    </a:srgbClr>
                  </a:outerShdw>
                </a:effectLst>
                <a:latin typeface="+mn-lt"/>
              </a:rPr>
              <a:t>DataColumn</a:t>
            </a:r>
          </a:p>
        </p:txBody>
      </p:sp>
      <p:sp>
        <p:nvSpPr>
          <p:cNvPr id="22" name="Text Box 7"/>
          <p:cNvSpPr txBox="1">
            <a:spLocks noChangeArrowheads="1"/>
          </p:cNvSpPr>
          <p:nvPr/>
        </p:nvSpPr>
        <p:spPr bwMode="auto">
          <a:xfrm>
            <a:off x="6546850" y="1752600"/>
            <a:ext cx="2374900" cy="304800"/>
          </a:xfrm>
          <a:prstGeom prst="rect">
            <a:avLst/>
          </a:prstGeom>
          <a:noFill/>
          <a:ln w="19050" algn="ctr">
            <a:noFill/>
            <a:miter lim="800000"/>
            <a:headEnd/>
            <a:tailEnd/>
          </a:ln>
          <a:effectLst/>
        </p:spPr>
        <p:txBody>
          <a:bodyPr>
            <a:spAutoFit/>
          </a:bodyPr>
          <a:lstStyle/>
          <a:p>
            <a:pPr eaLnBrk="1" hangingPunct="1"/>
            <a:r>
              <a:rPr lang="en-US"/>
              <a:t>Sys.Preview.UI.Data</a:t>
            </a:r>
          </a:p>
        </p:txBody>
      </p:sp>
      <p:sp>
        <p:nvSpPr>
          <p:cNvPr id="23" name="Oval 8"/>
          <p:cNvSpPr>
            <a:spLocks noChangeArrowheads="1"/>
          </p:cNvSpPr>
          <p:nvPr/>
        </p:nvSpPr>
        <p:spPr bwMode="auto">
          <a:xfrm>
            <a:off x="7121525" y="2762250"/>
            <a:ext cx="1154113" cy="647700"/>
          </a:xfrm>
          <a:prstGeom prst="ellipse">
            <a:avLst/>
          </a:prstGeom>
          <a:gradFill>
            <a:gsLst>
              <a:gs pos="0">
                <a:schemeClr val="accent6">
                  <a:lumMod val="20000"/>
                  <a:lumOff val="80000"/>
                  <a:alpha val="70000"/>
                </a:schemeClr>
              </a:gs>
              <a:gs pos="100000">
                <a:schemeClr val="accent6">
                  <a:alpha val="70000"/>
                </a:schemeClr>
              </a:gs>
            </a:gsLst>
            <a:lin ang="5400000" scaled="1"/>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none" lIns="109728" tIns="54864" rIns="109728" bIns="54864" numCol="1" rtlCol="0" anchor="ctr" anchorCtr="0" compatLnSpc="1">
            <a:prstTxWarp prst="textNoShape">
              <a:avLst/>
            </a:prstTxWarp>
          </a:bodyPr>
          <a:lstStyle/>
          <a:p>
            <a:pPr defTabSz="1096963" eaLnBrk="1" hangingPunct="1"/>
            <a:r>
              <a:rPr lang="en-US" b="0" dirty="0">
                <a:solidFill>
                  <a:schemeClr val="lt1"/>
                </a:solidFill>
                <a:effectLst>
                  <a:outerShdw blurRad="38100" dist="38100" dir="2700000" algn="tl">
                    <a:srgbClr val="000000">
                      <a:alpha val="43137"/>
                    </a:srgbClr>
                  </a:outerShdw>
                </a:effectLst>
                <a:latin typeface="+mn-lt"/>
              </a:rPr>
              <a:t>DataNavigator</a:t>
            </a:r>
          </a:p>
        </p:txBody>
      </p:sp>
      <p:sp>
        <p:nvSpPr>
          <p:cNvPr id="24" name="Oval 9"/>
          <p:cNvSpPr>
            <a:spLocks noChangeArrowheads="1"/>
          </p:cNvSpPr>
          <p:nvPr/>
        </p:nvSpPr>
        <p:spPr bwMode="auto">
          <a:xfrm>
            <a:off x="7121525" y="3338513"/>
            <a:ext cx="1154113" cy="647700"/>
          </a:xfrm>
          <a:prstGeom prst="ellipse">
            <a:avLst/>
          </a:prstGeom>
          <a:gradFill>
            <a:gsLst>
              <a:gs pos="0">
                <a:schemeClr val="accent6">
                  <a:lumMod val="20000"/>
                  <a:lumOff val="80000"/>
                  <a:alpha val="70000"/>
                </a:schemeClr>
              </a:gs>
              <a:gs pos="100000">
                <a:schemeClr val="accent6">
                  <a:alpha val="70000"/>
                </a:schemeClr>
              </a:gs>
            </a:gsLst>
            <a:lin ang="5400000" scaled="1"/>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none" lIns="109728" tIns="54864" rIns="109728" bIns="54864" numCol="1" rtlCol="0" anchor="ctr" anchorCtr="0" compatLnSpc="1">
            <a:prstTxWarp prst="textNoShape">
              <a:avLst/>
            </a:prstTxWarp>
          </a:bodyPr>
          <a:lstStyle/>
          <a:p>
            <a:pPr defTabSz="1096963" eaLnBrk="1" hangingPunct="1"/>
            <a:r>
              <a:rPr lang="en-US" b="0" dirty="0">
                <a:solidFill>
                  <a:schemeClr val="lt1"/>
                </a:solidFill>
                <a:effectLst>
                  <a:outerShdw blurRad="38100" dist="38100" dir="2700000" algn="tl">
                    <a:srgbClr val="000000">
                      <a:alpha val="43137"/>
                    </a:srgbClr>
                  </a:outerShdw>
                </a:effectLst>
                <a:latin typeface="+mn-lt"/>
              </a:rPr>
              <a:t>ItemView</a:t>
            </a:r>
          </a:p>
        </p:txBody>
      </p:sp>
      <p:sp>
        <p:nvSpPr>
          <p:cNvPr id="25" name="Oval 10"/>
          <p:cNvSpPr>
            <a:spLocks noChangeArrowheads="1"/>
          </p:cNvSpPr>
          <p:nvPr/>
        </p:nvSpPr>
        <p:spPr bwMode="auto">
          <a:xfrm>
            <a:off x="7121525" y="3914775"/>
            <a:ext cx="1154113" cy="647700"/>
          </a:xfrm>
          <a:prstGeom prst="ellipse">
            <a:avLst/>
          </a:prstGeom>
          <a:gradFill>
            <a:gsLst>
              <a:gs pos="0">
                <a:schemeClr val="accent6">
                  <a:lumMod val="20000"/>
                  <a:lumOff val="80000"/>
                  <a:alpha val="70000"/>
                </a:schemeClr>
              </a:gs>
              <a:gs pos="100000">
                <a:schemeClr val="accent6">
                  <a:alpha val="70000"/>
                </a:schemeClr>
              </a:gs>
            </a:gsLst>
            <a:lin ang="5400000" scaled="1"/>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none" lIns="109728" tIns="54864" rIns="109728" bIns="54864" numCol="1" rtlCol="0" anchor="ctr" anchorCtr="0" compatLnSpc="1">
            <a:prstTxWarp prst="textNoShape">
              <a:avLst/>
            </a:prstTxWarp>
          </a:bodyPr>
          <a:lstStyle/>
          <a:p>
            <a:pPr defTabSz="1096963" eaLnBrk="1" hangingPunct="1"/>
            <a:r>
              <a:rPr lang="en-US" b="0" dirty="0">
                <a:solidFill>
                  <a:schemeClr val="lt1"/>
                </a:solidFill>
                <a:effectLst>
                  <a:outerShdw blurRad="38100" dist="38100" dir="2700000" algn="tl">
                    <a:srgbClr val="000000">
                      <a:alpha val="43137"/>
                    </a:srgbClr>
                  </a:outerShdw>
                </a:effectLst>
                <a:latin typeface="+mn-lt"/>
              </a:rPr>
              <a:t>ListView</a:t>
            </a:r>
          </a:p>
        </p:txBody>
      </p:sp>
      <p:sp>
        <p:nvSpPr>
          <p:cNvPr id="26" name="Oval 11"/>
          <p:cNvSpPr>
            <a:spLocks noChangeArrowheads="1"/>
          </p:cNvSpPr>
          <p:nvPr/>
        </p:nvSpPr>
        <p:spPr bwMode="auto">
          <a:xfrm>
            <a:off x="7121525" y="4491038"/>
            <a:ext cx="1154113" cy="647700"/>
          </a:xfrm>
          <a:prstGeom prst="ellipse">
            <a:avLst/>
          </a:prstGeom>
          <a:gradFill>
            <a:gsLst>
              <a:gs pos="0">
                <a:schemeClr val="accent6">
                  <a:lumMod val="20000"/>
                  <a:lumOff val="80000"/>
                  <a:alpha val="70000"/>
                </a:schemeClr>
              </a:gs>
              <a:gs pos="100000">
                <a:schemeClr val="accent6">
                  <a:alpha val="70000"/>
                </a:schemeClr>
              </a:gs>
            </a:gsLst>
            <a:lin ang="5400000" scaled="1"/>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none" lIns="109728" tIns="54864" rIns="109728" bIns="54864" numCol="1" rtlCol="0" anchor="ctr" anchorCtr="0" compatLnSpc="1">
            <a:prstTxWarp prst="textNoShape">
              <a:avLst/>
            </a:prstTxWarp>
          </a:bodyPr>
          <a:lstStyle/>
          <a:p>
            <a:pPr defTabSz="1096963" eaLnBrk="1" hangingPunct="1"/>
            <a:r>
              <a:rPr lang="en-US" b="0" dirty="0">
                <a:solidFill>
                  <a:schemeClr val="lt1"/>
                </a:solidFill>
                <a:effectLst>
                  <a:outerShdw blurRad="38100" dist="38100" dir="2700000" algn="tl">
                    <a:srgbClr val="000000">
                      <a:alpha val="43137"/>
                    </a:srgbClr>
                  </a:outerShdw>
                </a:effectLst>
                <a:latin typeface="+mn-lt"/>
              </a:rPr>
              <a:t>XSLTView</a:t>
            </a:r>
          </a:p>
        </p:txBody>
      </p:sp>
      <p:sp>
        <p:nvSpPr>
          <p:cNvPr id="27" name="Oval 12"/>
          <p:cNvSpPr>
            <a:spLocks noChangeArrowheads="1"/>
          </p:cNvSpPr>
          <p:nvPr/>
        </p:nvSpPr>
        <p:spPr bwMode="auto">
          <a:xfrm>
            <a:off x="7121525" y="5065713"/>
            <a:ext cx="1154113" cy="647700"/>
          </a:xfrm>
          <a:prstGeom prst="ellipse">
            <a:avLst/>
          </a:prstGeom>
          <a:gradFill>
            <a:gsLst>
              <a:gs pos="0">
                <a:schemeClr val="accent2">
                  <a:lumMod val="20000"/>
                  <a:lumOff val="80000"/>
                  <a:alpha val="70000"/>
                </a:schemeClr>
              </a:gs>
              <a:gs pos="100000">
                <a:schemeClr val="accent2">
                  <a:alpha val="70000"/>
                </a:schemeClr>
              </a:gs>
            </a:gsLst>
            <a:lin ang="5400000" scaled="1"/>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none" lIns="109728" tIns="54864" rIns="109728" bIns="54864" numCol="1" rtlCol="0" anchor="ctr" anchorCtr="0" compatLnSpc="1">
            <a:prstTxWarp prst="textNoShape">
              <a:avLst/>
            </a:prstTxWarp>
          </a:bodyPr>
          <a:lstStyle/>
          <a:p>
            <a:pPr defTabSz="1096963" eaLnBrk="1" hangingPunct="1"/>
            <a:r>
              <a:rPr lang="en-US" b="0" dirty="0">
                <a:solidFill>
                  <a:schemeClr val="lt1"/>
                </a:solidFill>
                <a:effectLst>
                  <a:outerShdw blurRad="38100" dist="38100" dir="2700000" algn="tl">
                    <a:srgbClr val="000000">
                      <a:alpha val="43137"/>
                    </a:srgbClr>
                  </a:outerShdw>
                </a:effectLst>
                <a:latin typeface="+mn-lt"/>
              </a:rPr>
              <a:t>Other</a:t>
            </a:r>
          </a:p>
        </p:txBody>
      </p:sp>
      <p:sp>
        <p:nvSpPr>
          <p:cNvPr id="28" name="Oval 13"/>
          <p:cNvSpPr>
            <a:spLocks noChangeArrowheads="1"/>
          </p:cNvSpPr>
          <p:nvPr/>
        </p:nvSpPr>
        <p:spPr bwMode="auto">
          <a:xfrm>
            <a:off x="5465763" y="2762250"/>
            <a:ext cx="1154112" cy="647700"/>
          </a:xfrm>
          <a:prstGeom prst="ellipse">
            <a:avLst/>
          </a:prstGeom>
          <a:gradFill>
            <a:gsLst>
              <a:gs pos="0">
                <a:schemeClr val="accent6">
                  <a:lumMod val="20000"/>
                  <a:lumOff val="80000"/>
                  <a:alpha val="70000"/>
                </a:schemeClr>
              </a:gs>
              <a:gs pos="100000">
                <a:schemeClr val="accent6">
                  <a:alpha val="70000"/>
                </a:schemeClr>
              </a:gs>
            </a:gsLst>
            <a:lin ang="5400000" scaled="1"/>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none" lIns="109728" tIns="54864" rIns="109728" bIns="54864" numCol="1" rtlCol="0" anchor="ctr" anchorCtr="0" compatLnSpc="1">
            <a:prstTxWarp prst="textNoShape">
              <a:avLst/>
            </a:prstTxWarp>
          </a:bodyPr>
          <a:lstStyle/>
          <a:p>
            <a:pPr defTabSz="1096963" eaLnBrk="1" hangingPunct="1"/>
            <a:r>
              <a:rPr lang="en-US" b="0" dirty="0">
                <a:solidFill>
                  <a:schemeClr val="lt1"/>
                </a:solidFill>
                <a:effectLst>
                  <a:outerShdw blurRad="38100" dist="38100" dir="2700000" algn="tl">
                    <a:srgbClr val="000000">
                      <a:alpha val="43137"/>
                    </a:srgbClr>
                  </a:outerShdw>
                </a:effectLst>
                <a:latin typeface="+mn-lt"/>
              </a:rPr>
              <a:t>DataRow</a:t>
            </a:r>
          </a:p>
        </p:txBody>
      </p:sp>
      <p:sp>
        <p:nvSpPr>
          <p:cNvPr id="29" name="Oval 14"/>
          <p:cNvSpPr>
            <a:spLocks noChangeArrowheads="1"/>
          </p:cNvSpPr>
          <p:nvPr/>
        </p:nvSpPr>
        <p:spPr bwMode="auto">
          <a:xfrm>
            <a:off x="5465763" y="3338513"/>
            <a:ext cx="1154112" cy="647700"/>
          </a:xfrm>
          <a:prstGeom prst="ellipse">
            <a:avLst/>
          </a:prstGeom>
          <a:gradFill>
            <a:gsLst>
              <a:gs pos="0">
                <a:schemeClr val="accent6">
                  <a:lumMod val="20000"/>
                  <a:lumOff val="80000"/>
                  <a:alpha val="70000"/>
                </a:schemeClr>
              </a:gs>
              <a:gs pos="100000">
                <a:schemeClr val="accent6">
                  <a:alpha val="70000"/>
                </a:schemeClr>
              </a:gs>
            </a:gsLst>
            <a:lin ang="5400000" scaled="1"/>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none" lIns="109728" tIns="54864" rIns="109728" bIns="54864" numCol="1" rtlCol="0" anchor="ctr" anchorCtr="0" compatLnSpc="1">
            <a:prstTxWarp prst="textNoShape">
              <a:avLst/>
            </a:prstTxWarp>
          </a:bodyPr>
          <a:lstStyle/>
          <a:p>
            <a:pPr defTabSz="1096963" eaLnBrk="1" hangingPunct="1"/>
            <a:r>
              <a:rPr lang="en-US" b="0" dirty="0">
                <a:solidFill>
                  <a:schemeClr val="lt1"/>
                </a:solidFill>
                <a:effectLst>
                  <a:outerShdw blurRad="38100" dist="38100" dir="2700000" algn="tl">
                    <a:srgbClr val="000000">
                      <a:alpha val="43137"/>
                    </a:srgbClr>
                  </a:outerShdw>
                </a:effectLst>
                <a:latin typeface="+mn-lt"/>
              </a:rPr>
              <a:t>DataTable</a:t>
            </a:r>
          </a:p>
        </p:txBody>
      </p:sp>
      <p:sp>
        <p:nvSpPr>
          <p:cNvPr id="30" name="Oval 15"/>
          <p:cNvSpPr>
            <a:spLocks noChangeArrowheads="1"/>
          </p:cNvSpPr>
          <p:nvPr/>
        </p:nvSpPr>
        <p:spPr bwMode="auto">
          <a:xfrm>
            <a:off x="5465763" y="3914775"/>
            <a:ext cx="1154112" cy="647700"/>
          </a:xfrm>
          <a:prstGeom prst="ellipse">
            <a:avLst/>
          </a:prstGeom>
          <a:gradFill>
            <a:gsLst>
              <a:gs pos="0">
                <a:schemeClr val="accent6">
                  <a:lumMod val="20000"/>
                  <a:lumOff val="80000"/>
                  <a:alpha val="70000"/>
                </a:schemeClr>
              </a:gs>
              <a:gs pos="100000">
                <a:schemeClr val="accent6">
                  <a:alpha val="70000"/>
                </a:schemeClr>
              </a:gs>
            </a:gsLst>
            <a:lin ang="5400000" scaled="1"/>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none" lIns="109728" tIns="54864" rIns="109728" bIns="54864" numCol="1" rtlCol="0" anchor="ctr" anchorCtr="0" compatLnSpc="1">
            <a:prstTxWarp prst="textNoShape">
              <a:avLst/>
            </a:prstTxWarp>
          </a:bodyPr>
          <a:lstStyle/>
          <a:p>
            <a:pPr defTabSz="1096963" eaLnBrk="1" hangingPunct="1"/>
            <a:r>
              <a:rPr lang="en-US" b="0" dirty="0">
                <a:solidFill>
                  <a:schemeClr val="lt1"/>
                </a:solidFill>
                <a:effectLst>
                  <a:outerShdw blurRad="38100" dist="38100" dir="2700000" algn="tl">
                    <a:srgbClr val="000000">
                      <a:alpha val="43137"/>
                    </a:srgbClr>
                  </a:outerShdw>
                </a:effectLst>
                <a:latin typeface="+mn-lt"/>
              </a:rPr>
              <a:t>DataView</a:t>
            </a:r>
          </a:p>
        </p:txBody>
      </p:sp>
      <p:sp>
        <p:nvSpPr>
          <p:cNvPr id="31" name="Oval 16"/>
          <p:cNvSpPr>
            <a:spLocks noChangeArrowheads="1"/>
          </p:cNvSpPr>
          <p:nvPr/>
        </p:nvSpPr>
        <p:spPr bwMode="auto">
          <a:xfrm>
            <a:off x="5465763" y="4491038"/>
            <a:ext cx="1154112" cy="647700"/>
          </a:xfrm>
          <a:prstGeom prst="ellipse">
            <a:avLst/>
          </a:prstGeom>
          <a:gradFill>
            <a:gsLst>
              <a:gs pos="0">
                <a:schemeClr val="accent6">
                  <a:lumMod val="20000"/>
                  <a:lumOff val="80000"/>
                  <a:alpha val="70000"/>
                </a:schemeClr>
              </a:gs>
              <a:gs pos="100000">
                <a:schemeClr val="accent6">
                  <a:alpha val="70000"/>
                </a:schemeClr>
              </a:gs>
            </a:gsLst>
            <a:lin ang="5400000" scaled="1"/>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none" lIns="109728" tIns="54864" rIns="109728" bIns="54864" numCol="1" rtlCol="0" anchor="ctr" anchorCtr="0" compatLnSpc="1">
            <a:prstTxWarp prst="textNoShape">
              <a:avLst/>
            </a:prstTxWarp>
          </a:bodyPr>
          <a:lstStyle/>
          <a:p>
            <a:pPr defTabSz="1096963" eaLnBrk="1" hangingPunct="1"/>
            <a:r>
              <a:rPr lang="en-US" b="0" dirty="0">
                <a:solidFill>
                  <a:schemeClr val="lt1"/>
                </a:solidFill>
                <a:effectLst>
                  <a:outerShdw blurRad="38100" dist="38100" dir="2700000" algn="tl">
                    <a:srgbClr val="000000">
                      <a:alpha val="43137"/>
                    </a:srgbClr>
                  </a:outerShdw>
                </a:effectLst>
                <a:latin typeface="+mn-lt"/>
              </a:rPr>
              <a:t>DataFilter</a:t>
            </a:r>
          </a:p>
        </p:txBody>
      </p:sp>
      <p:sp>
        <p:nvSpPr>
          <p:cNvPr id="32" name="Oval 17"/>
          <p:cNvSpPr>
            <a:spLocks noChangeArrowheads="1"/>
          </p:cNvSpPr>
          <p:nvPr/>
        </p:nvSpPr>
        <p:spPr bwMode="auto">
          <a:xfrm>
            <a:off x="5465763" y="5065713"/>
            <a:ext cx="1154112" cy="647700"/>
          </a:xfrm>
          <a:prstGeom prst="ellipse">
            <a:avLst/>
          </a:prstGeom>
          <a:gradFill>
            <a:gsLst>
              <a:gs pos="0">
                <a:schemeClr val="accent6">
                  <a:lumMod val="20000"/>
                  <a:lumOff val="80000"/>
                  <a:alpha val="70000"/>
                </a:schemeClr>
              </a:gs>
              <a:gs pos="100000">
                <a:schemeClr val="accent6">
                  <a:alpha val="70000"/>
                </a:schemeClr>
              </a:gs>
            </a:gsLst>
            <a:lin ang="5400000" scaled="1"/>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none" lIns="109728" tIns="54864" rIns="109728" bIns="54864" numCol="1" rtlCol="0" anchor="ctr" anchorCtr="0" compatLnSpc="1">
            <a:prstTxWarp prst="textNoShape">
              <a:avLst/>
            </a:prstTxWarp>
          </a:bodyPr>
          <a:lstStyle/>
          <a:p>
            <a:pPr defTabSz="1096963" eaLnBrk="1" hangingPunct="1"/>
            <a:r>
              <a:rPr lang="en-US" b="0" dirty="0">
                <a:solidFill>
                  <a:schemeClr val="lt1"/>
                </a:solidFill>
                <a:effectLst>
                  <a:outerShdw blurRad="38100" dist="38100" dir="2700000" algn="tl">
                    <a:srgbClr val="000000">
                      <a:alpha val="43137"/>
                    </a:srgbClr>
                  </a:outerShdw>
                </a:effectLst>
                <a:latin typeface="+mn-lt"/>
              </a:rPr>
              <a:t>DataSource</a:t>
            </a:r>
          </a:p>
        </p:txBody>
      </p:sp>
      <p:sp>
        <p:nvSpPr>
          <p:cNvPr id="33" name="Oval 18"/>
          <p:cNvSpPr>
            <a:spLocks noChangeArrowheads="1"/>
          </p:cNvSpPr>
          <p:nvPr/>
        </p:nvSpPr>
        <p:spPr bwMode="auto">
          <a:xfrm>
            <a:off x="5465763" y="5641975"/>
            <a:ext cx="1154112" cy="647700"/>
          </a:xfrm>
          <a:prstGeom prst="ellipse">
            <a:avLst/>
          </a:prstGeom>
          <a:gradFill>
            <a:gsLst>
              <a:gs pos="0">
                <a:schemeClr val="accent2">
                  <a:lumMod val="20000"/>
                  <a:lumOff val="80000"/>
                  <a:alpha val="70000"/>
                </a:schemeClr>
              </a:gs>
              <a:gs pos="100000">
                <a:schemeClr val="accent2">
                  <a:alpha val="70000"/>
                </a:schemeClr>
              </a:gs>
            </a:gsLst>
            <a:lin ang="5400000" scaled="1"/>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none" lIns="109728" tIns="54864" rIns="109728" bIns="54864" numCol="1" rtlCol="0" anchor="ctr" anchorCtr="0" compatLnSpc="1">
            <a:prstTxWarp prst="textNoShape">
              <a:avLst/>
            </a:prstTxWarp>
          </a:bodyPr>
          <a:lstStyle/>
          <a:p>
            <a:pPr defTabSz="1096963" eaLnBrk="1" hangingPunct="1"/>
            <a:r>
              <a:rPr lang="en-US" b="0" dirty="0">
                <a:solidFill>
                  <a:schemeClr val="lt1"/>
                </a:solidFill>
                <a:effectLst>
                  <a:outerShdw blurRad="38100" dist="38100" dir="2700000" algn="tl">
                    <a:srgbClr val="000000">
                      <a:alpha val="43137"/>
                    </a:srgbClr>
                  </a:outerShdw>
                </a:effectLst>
                <a:latin typeface="+mn-lt"/>
              </a:rPr>
              <a:t>Other</a:t>
            </a: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en-US"/>
              <a:t>ListView and DataSource</a:t>
            </a:r>
          </a:p>
        </p:txBody>
      </p:sp>
      <p:sp>
        <p:nvSpPr>
          <p:cNvPr id="449539" name="AutoShape 3"/>
          <p:cNvSpPr>
            <a:spLocks noChangeArrowheads="1"/>
          </p:cNvSpPr>
          <p:nvPr/>
        </p:nvSpPr>
        <p:spPr bwMode="auto">
          <a:xfrm>
            <a:off x="457200" y="1524000"/>
            <a:ext cx="8305800" cy="4876800"/>
          </a:xfrm>
          <a:prstGeom prst="roundRect">
            <a:avLst>
              <a:gd name="adj" fmla="val 5556"/>
            </a:avLst>
          </a:prstGeom>
          <a:gradFill>
            <a:gsLst>
              <a:gs pos="0">
                <a:schemeClr val="bg1">
                  <a:alpha val="58000"/>
                </a:schemeClr>
              </a:gs>
              <a:gs pos="100000">
                <a:schemeClr val="bg1">
                  <a:alpha val="26000"/>
                </a:schemeClr>
              </a:gs>
            </a:gsLst>
            <a:lin ang="16200000" scaled="0"/>
          </a:gradFill>
          <a:ln>
            <a:solidFill>
              <a:srgbClr val="27728D"/>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l" defTabSz="1096963" eaLnBrk="1" hangingPunct="1"/>
            <a:r>
              <a:rPr lang="en-US" sz="1200" b="0" dirty="0">
                <a:solidFill>
                  <a:schemeClr val="lt1"/>
                </a:solidFill>
                <a:latin typeface="Courier New" pitchFamily="49" charset="0"/>
                <a:cs typeface="Courier New" pitchFamily="49" charset="0"/>
              </a:rPr>
              <a:t>&lt;div id="Books"&gt;&lt;/div&gt;</a:t>
            </a:r>
          </a:p>
          <a:p>
            <a:pPr algn="l" defTabSz="1096963" eaLnBrk="1" hangingPunct="1"/>
            <a:r>
              <a:rPr lang="en-US" sz="1200" b="0" dirty="0">
                <a:solidFill>
                  <a:schemeClr val="lt1"/>
                </a:solidFill>
                <a:latin typeface="Courier New" pitchFamily="49" charset="0"/>
                <a:cs typeface="Courier New" pitchFamily="49" charset="0"/>
              </a:rPr>
              <a:t>&lt;div style="display: none;"&gt;</a:t>
            </a:r>
          </a:p>
          <a:p>
            <a:pPr algn="l" defTabSz="1096963" eaLnBrk="1" hangingPunct="1"/>
            <a:r>
              <a:rPr lang="en-US" sz="1200" b="0" dirty="0">
                <a:solidFill>
                  <a:schemeClr val="lt1"/>
                </a:solidFill>
                <a:latin typeface="Courier New" pitchFamily="49" charset="0"/>
                <a:cs typeface="Courier New" pitchFamily="49" charset="0"/>
              </a:rPr>
              <a:t>  &lt;div id="LayoutTemplate"&gt;</a:t>
            </a:r>
          </a:p>
          <a:p>
            <a:pPr algn="l" defTabSz="1096963" eaLnBrk="1" hangingPunct="1"/>
            <a:r>
              <a:rPr lang="en-US" sz="1200" b="0" dirty="0">
                <a:solidFill>
                  <a:schemeClr val="lt1"/>
                </a:solidFill>
                <a:latin typeface="Courier New" pitchFamily="49" charset="0"/>
                <a:cs typeface="Courier New" pitchFamily="49" charset="0"/>
              </a:rPr>
              <a:t>    &lt;ul id="ItemTemplateParent"&gt;</a:t>
            </a:r>
          </a:p>
          <a:p>
            <a:pPr algn="l" defTabSz="1096963" eaLnBrk="1" hangingPunct="1"/>
            <a:r>
              <a:rPr lang="en-US" sz="1200" b="0" dirty="0">
                <a:solidFill>
                  <a:schemeClr val="lt1"/>
                </a:solidFill>
                <a:latin typeface="Courier New" pitchFamily="49" charset="0"/>
                <a:cs typeface="Courier New" pitchFamily="49" charset="0"/>
              </a:rPr>
              <a:t>      &lt;li id="ItemTemplate"&gt;&lt;span id="BookTitle"&gt;&lt;/span&gt;&lt;/li&gt;</a:t>
            </a:r>
          </a:p>
          <a:p>
            <a:pPr algn="l" defTabSz="1096963" eaLnBrk="1" hangingPunct="1"/>
            <a:r>
              <a:rPr lang="en-US" sz="1200" b="0" dirty="0">
                <a:solidFill>
                  <a:schemeClr val="lt1"/>
                </a:solidFill>
                <a:latin typeface="Courier New" pitchFamily="49" charset="0"/>
                <a:cs typeface="Courier New" pitchFamily="49" charset="0"/>
              </a:rPr>
              <a:t>    &lt;/ul&gt;</a:t>
            </a:r>
          </a:p>
          <a:p>
            <a:pPr algn="l" defTabSz="1096963" eaLnBrk="1" hangingPunct="1"/>
            <a:r>
              <a:rPr lang="en-US" sz="1200" b="0" dirty="0">
                <a:solidFill>
                  <a:schemeClr val="lt1"/>
                </a:solidFill>
                <a:latin typeface="Courier New" pitchFamily="49" charset="0"/>
                <a:cs typeface="Courier New" pitchFamily="49" charset="0"/>
              </a:rPr>
              <a:t>  &lt;/div&gt;</a:t>
            </a:r>
          </a:p>
          <a:p>
            <a:pPr algn="l" defTabSz="1096963" eaLnBrk="1" hangingPunct="1"/>
            <a:r>
              <a:rPr lang="en-US" sz="1200" b="0" dirty="0">
                <a:solidFill>
                  <a:schemeClr val="lt1"/>
                </a:solidFill>
                <a:latin typeface="Courier New" pitchFamily="49" charset="0"/>
                <a:cs typeface="Courier New" pitchFamily="49" charset="0"/>
              </a:rPr>
              <a:t>&lt;/div&gt;    </a:t>
            </a:r>
          </a:p>
          <a:p>
            <a:pPr algn="l" defTabSz="1096963" eaLnBrk="1" hangingPunct="1"/>
            <a:endParaRPr lang="en-US" sz="1200" b="0" dirty="0">
              <a:solidFill>
                <a:schemeClr val="lt1"/>
              </a:solidFill>
              <a:latin typeface="Courier New" pitchFamily="49" charset="0"/>
              <a:cs typeface="Courier New" pitchFamily="49" charset="0"/>
            </a:endParaRPr>
          </a:p>
          <a:p>
            <a:pPr algn="l" defTabSz="1096963" eaLnBrk="1" hangingPunct="1"/>
            <a:r>
              <a:rPr lang="en-US" sz="1200" b="0" dirty="0">
                <a:solidFill>
                  <a:schemeClr val="lt1"/>
                </a:solidFill>
                <a:latin typeface="Courier New" pitchFamily="49" charset="0"/>
                <a:cs typeface="Courier New" pitchFamily="49" charset="0"/>
              </a:rPr>
              <a:t>&lt;script type="text/xml-script"&gt;</a:t>
            </a:r>
          </a:p>
          <a:p>
            <a:pPr algn="l" defTabSz="1096963" eaLnBrk="1" hangingPunct="1"/>
            <a:r>
              <a:rPr lang="en-US" sz="1200" b="0" dirty="0">
                <a:solidFill>
                  <a:schemeClr val="lt1"/>
                </a:solidFill>
                <a:latin typeface="Courier New" pitchFamily="49" charset="0"/>
                <a:cs typeface="Courier New" pitchFamily="49" charset="0"/>
              </a:rPr>
              <a:t>  &lt;page xmlns:script="http://schemas.microsoft.com/xml-script/2005"&gt;</a:t>
            </a:r>
          </a:p>
          <a:p>
            <a:pPr algn="l" defTabSz="1096963" eaLnBrk="1" hangingPunct="1"/>
            <a:r>
              <a:rPr lang="en-US" sz="1200" b="0" dirty="0">
                <a:solidFill>
                  <a:schemeClr val="lt1"/>
                </a:solidFill>
                <a:latin typeface="Courier New" pitchFamily="49" charset="0"/>
                <a:cs typeface="Courier New" pitchFamily="49" charset="0"/>
              </a:rPr>
              <a:t>    &lt;components&gt;</a:t>
            </a:r>
          </a:p>
          <a:p>
            <a:pPr algn="l" defTabSz="1096963" eaLnBrk="1" hangingPunct="1"/>
            <a:r>
              <a:rPr lang="en-US" sz="1200" b="0" dirty="0">
                <a:solidFill>
                  <a:schemeClr val="lt1"/>
                </a:solidFill>
                <a:latin typeface="Courier New" pitchFamily="49" charset="0"/>
                <a:cs typeface="Courier New" pitchFamily="49" charset="0"/>
              </a:rPr>
              <a:t>      &lt;dataSource id="BooksDataSource" serviceURL="Books.asmx" autoLoad="true" /&gt;</a:t>
            </a:r>
          </a:p>
          <a:p>
            <a:pPr algn="l" defTabSz="1096963" eaLnBrk="1" hangingPunct="1"/>
            <a:r>
              <a:rPr lang="en-US" sz="1200" b="0" dirty="0">
                <a:solidFill>
                  <a:schemeClr val="lt1"/>
                </a:solidFill>
                <a:latin typeface="Courier New" pitchFamily="49" charset="0"/>
                <a:cs typeface="Courier New" pitchFamily="49" charset="0"/>
              </a:rPr>
              <a:t>      &lt;listView id="Books" itemTemplateParentElementId="ItemTemplateParent"&gt;</a:t>
            </a:r>
          </a:p>
          <a:p>
            <a:pPr algn="l" defTabSz="1096963" eaLnBrk="1" hangingPunct="1"/>
            <a:r>
              <a:rPr lang="en-US" sz="1200" b="0" dirty="0">
                <a:solidFill>
                  <a:schemeClr val="lt1"/>
                </a:solidFill>
                <a:latin typeface="Courier New" pitchFamily="49" charset="0"/>
                <a:cs typeface="Courier New" pitchFamily="49" charset="0"/>
              </a:rPr>
              <a:t>        &lt;bindings&gt;</a:t>
            </a:r>
          </a:p>
          <a:p>
            <a:pPr algn="l" defTabSz="1096963" eaLnBrk="1" hangingPunct="1"/>
            <a:r>
              <a:rPr lang="en-US" sz="1200" b="0" dirty="0">
                <a:solidFill>
                  <a:schemeClr val="lt1"/>
                </a:solidFill>
                <a:latin typeface="Courier New" pitchFamily="49" charset="0"/>
                <a:cs typeface="Courier New" pitchFamily="49" charset="0"/>
              </a:rPr>
              <a:t>          &lt;binding dataContext="BooksDataSource" dataPath="data" property="data" /&gt;</a:t>
            </a:r>
          </a:p>
          <a:p>
            <a:pPr algn="l" defTabSz="1096963" eaLnBrk="1" hangingPunct="1"/>
            <a:r>
              <a:rPr lang="en-US" sz="1200" b="0" dirty="0">
                <a:solidFill>
                  <a:schemeClr val="lt1"/>
                </a:solidFill>
                <a:latin typeface="Courier New" pitchFamily="49" charset="0"/>
                <a:cs typeface="Courier New" pitchFamily="49" charset="0"/>
              </a:rPr>
              <a:t>        &lt;/bindings&gt;</a:t>
            </a:r>
          </a:p>
          <a:p>
            <a:pPr algn="l" defTabSz="1096963" eaLnBrk="1" hangingPunct="1"/>
            <a:r>
              <a:rPr lang="en-US" sz="1200" b="0" dirty="0">
                <a:solidFill>
                  <a:schemeClr val="lt1"/>
                </a:solidFill>
                <a:latin typeface="Courier New" pitchFamily="49" charset="0"/>
                <a:cs typeface="Courier New" pitchFamily="49" charset="0"/>
              </a:rPr>
              <a:t>        &lt;layoutTemplate&gt;</a:t>
            </a:r>
          </a:p>
          <a:p>
            <a:pPr algn="l" defTabSz="1096963" eaLnBrk="1" hangingPunct="1"/>
            <a:r>
              <a:rPr lang="en-US" sz="1200" b="0" dirty="0">
                <a:solidFill>
                  <a:schemeClr val="lt1"/>
                </a:solidFill>
                <a:latin typeface="Courier New" pitchFamily="49" charset="0"/>
                <a:cs typeface="Courier New" pitchFamily="49" charset="0"/>
              </a:rPr>
              <a:t>          &lt;template layoutElement="LayoutTemplate" /&gt;</a:t>
            </a:r>
          </a:p>
          <a:p>
            <a:pPr algn="l" defTabSz="1096963" eaLnBrk="1" hangingPunct="1"/>
            <a:r>
              <a:rPr lang="en-US" sz="1200" b="0" dirty="0">
                <a:solidFill>
                  <a:schemeClr val="lt1"/>
                </a:solidFill>
                <a:latin typeface="Courier New" pitchFamily="49" charset="0"/>
                <a:cs typeface="Courier New" pitchFamily="49" charset="0"/>
              </a:rPr>
              <a:t>        &lt;/layoutTemplate&gt;</a:t>
            </a:r>
          </a:p>
          <a:p>
            <a:pPr algn="l" defTabSz="1096963" eaLnBrk="1" hangingPunct="1"/>
            <a:r>
              <a:rPr lang="en-US" sz="1200" b="0" dirty="0">
                <a:solidFill>
                  <a:schemeClr val="lt1"/>
                </a:solidFill>
                <a:latin typeface="Courier New" pitchFamily="49" charset="0"/>
                <a:cs typeface="Courier New" pitchFamily="49" charset="0"/>
              </a:rPr>
              <a:t>        &lt;itemTemplate&gt; ... &lt;/itemTemplate&gt;</a:t>
            </a:r>
          </a:p>
          <a:p>
            <a:pPr algn="l" defTabSz="1096963" eaLnBrk="1" hangingPunct="1"/>
            <a:r>
              <a:rPr lang="en-US" sz="1200" b="0" dirty="0">
                <a:solidFill>
                  <a:schemeClr val="lt1"/>
                </a:solidFill>
                <a:latin typeface="Courier New" pitchFamily="49" charset="0"/>
                <a:cs typeface="Courier New" pitchFamily="49" charset="0"/>
              </a:rPr>
              <a:t>      &lt;/listView&gt;</a:t>
            </a:r>
          </a:p>
          <a:p>
            <a:pPr algn="l" defTabSz="1096963" eaLnBrk="1" hangingPunct="1"/>
            <a:r>
              <a:rPr lang="en-US" sz="1200" b="0" dirty="0">
                <a:solidFill>
                  <a:schemeClr val="lt1"/>
                </a:solidFill>
                <a:latin typeface="Courier New" pitchFamily="49" charset="0"/>
                <a:cs typeface="Courier New" pitchFamily="49" charset="0"/>
              </a:rPr>
              <a:t>    &lt;/components&gt;</a:t>
            </a:r>
          </a:p>
          <a:p>
            <a:pPr algn="l" defTabSz="1096963" eaLnBrk="1" hangingPunct="1"/>
            <a:r>
              <a:rPr lang="en-US" sz="1200" b="0" dirty="0">
                <a:solidFill>
                  <a:schemeClr val="lt1"/>
                </a:solidFill>
                <a:latin typeface="Courier New" pitchFamily="49" charset="0"/>
                <a:cs typeface="Courier New" pitchFamily="49" charset="0"/>
              </a:rPr>
              <a:t>  &lt;/page&gt;</a:t>
            </a:r>
          </a:p>
          <a:p>
            <a:pPr algn="l" defTabSz="1096963" eaLnBrk="1" hangingPunct="1"/>
            <a:r>
              <a:rPr lang="en-US" sz="1200" b="0" dirty="0">
                <a:solidFill>
                  <a:schemeClr val="lt1"/>
                </a:solidFill>
                <a:latin typeface="Courier New" pitchFamily="49" charset="0"/>
                <a:cs typeface="Courier New" pitchFamily="49" charset="0"/>
              </a:rPr>
              <a:t>&lt;/script&gt;</a:t>
            </a: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r>
              <a:rPr lang="en-US"/>
              <a:t>Script-Callable Data Service</a:t>
            </a:r>
          </a:p>
        </p:txBody>
      </p:sp>
      <p:sp>
        <p:nvSpPr>
          <p:cNvPr id="450563" name="AutoShape 3"/>
          <p:cNvSpPr>
            <a:spLocks noChangeArrowheads="1"/>
          </p:cNvSpPr>
          <p:nvPr/>
        </p:nvSpPr>
        <p:spPr bwMode="auto">
          <a:xfrm>
            <a:off x="457200" y="1524000"/>
            <a:ext cx="8305800" cy="4343400"/>
          </a:xfrm>
          <a:prstGeom prst="roundRect">
            <a:avLst>
              <a:gd name="adj" fmla="val 5556"/>
            </a:avLst>
          </a:prstGeom>
          <a:gradFill>
            <a:gsLst>
              <a:gs pos="0">
                <a:schemeClr val="bg1">
                  <a:alpha val="58000"/>
                </a:schemeClr>
              </a:gs>
              <a:gs pos="100000">
                <a:schemeClr val="bg1">
                  <a:alpha val="26000"/>
                </a:schemeClr>
              </a:gs>
            </a:gsLst>
            <a:lin ang="16200000" scaled="0"/>
          </a:gradFill>
          <a:ln>
            <a:solidFill>
              <a:srgbClr val="27728D"/>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l" defTabSz="1096963" eaLnBrk="1" hangingPunct="1"/>
            <a:r>
              <a:rPr lang="en-US" sz="1200" b="0" dirty="0">
                <a:solidFill>
                  <a:schemeClr val="lt1"/>
                </a:solidFill>
                <a:latin typeface="Courier New" pitchFamily="49" charset="0"/>
                <a:cs typeface="Courier New" pitchFamily="49" charset="0"/>
              </a:rPr>
              <a:t>[ScriptService]</a:t>
            </a:r>
          </a:p>
          <a:p>
            <a:pPr algn="l" defTabSz="1096963" eaLnBrk="1" hangingPunct="1"/>
            <a:r>
              <a:rPr lang="en-US" sz="1200" b="0" dirty="0">
                <a:solidFill>
                  <a:schemeClr val="lt1"/>
                </a:solidFill>
                <a:latin typeface="Courier New" pitchFamily="49" charset="0"/>
                <a:cs typeface="Courier New" pitchFamily="49" charset="0"/>
              </a:rPr>
              <a:t>public class Books : DataService</a:t>
            </a:r>
          </a:p>
          <a:p>
            <a:pPr algn="l" defTabSz="1096963" eaLnBrk="1" hangingPunct="1"/>
            <a:r>
              <a:rPr lang="en-US" sz="1200" b="0" dirty="0">
                <a:solidFill>
                  <a:schemeClr val="lt1"/>
                </a:solidFill>
                <a:latin typeface="Courier New" pitchFamily="49" charset="0"/>
                <a:cs typeface="Courier New" pitchFamily="49" charset="0"/>
              </a:rPr>
              <a:t>{</a:t>
            </a:r>
          </a:p>
          <a:p>
            <a:pPr algn="l" defTabSz="1096963" eaLnBrk="1" hangingPunct="1"/>
            <a:r>
              <a:rPr lang="en-US" sz="1200" b="0" dirty="0">
                <a:solidFill>
                  <a:schemeClr val="lt1"/>
                </a:solidFill>
                <a:latin typeface="Courier New" pitchFamily="49" charset="0"/>
                <a:cs typeface="Courier New" pitchFamily="49" charset="0"/>
              </a:rPr>
              <a:t>    [WebMethod]</a:t>
            </a:r>
          </a:p>
          <a:p>
            <a:pPr algn="l" defTabSz="1096963" eaLnBrk="1" hangingPunct="1"/>
            <a:r>
              <a:rPr lang="en-US" sz="1200" b="0" dirty="0">
                <a:solidFill>
                  <a:schemeClr val="lt1"/>
                </a:solidFill>
                <a:latin typeface="Courier New" pitchFamily="49" charset="0"/>
                <a:cs typeface="Courier New" pitchFamily="49" charset="0"/>
              </a:rPr>
              <a:t>    [DataObjectMethod(DataObjectMethodType.Select)]</a:t>
            </a:r>
          </a:p>
          <a:p>
            <a:pPr algn="l" defTabSz="1096963" eaLnBrk="1" hangingPunct="1"/>
            <a:r>
              <a:rPr lang="en-US" sz="1200" b="0" dirty="0">
                <a:solidFill>
                  <a:schemeClr val="lt1"/>
                </a:solidFill>
                <a:latin typeface="Courier New" pitchFamily="49" charset="0"/>
                <a:cs typeface="Courier New" pitchFamily="49" charset="0"/>
              </a:rPr>
              <a:t>    public Book[] GetTitles()</a:t>
            </a:r>
          </a:p>
          <a:p>
            <a:pPr algn="l" defTabSz="1096963" eaLnBrk="1" hangingPunct="1"/>
            <a:r>
              <a:rPr lang="en-US" sz="1200" b="0" dirty="0">
                <a:solidFill>
                  <a:schemeClr val="lt1"/>
                </a:solidFill>
                <a:latin typeface="Courier New" pitchFamily="49" charset="0"/>
                <a:cs typeface="Courier New" pitchFamily="49" charset="0"/>
              </a:rPr>
              <a:t>    {</a:t>
            </a:r>
          </a:p>
          <a:p>
            <a:pPr algn="l" defTabSz="1096963" eaLnBrk="1" hangingPunct="1"/>
            <a:r>
              <a:rPr lang="en-US" sz="1200" b="0" dirty="0">
                <a:solidFill>
                  <a:schemeClr val="lt1"/>
                </a:solidFill>
                <a:latin typeface="Courier New" pitchFamily="49" charset="0"/>
                <a:cs typeface="Courier New" pitchFamily="49" charset="0"/>
              </a:rPr>
              <a:t>      // TODO: Generate and return Book array</a:t>
            </a:r>
          </a:p>
          <a:p>
            <a:pPr algn="l" defTabSz="1096963" eaLnBrk="1" hangingPunct="1"/>
            <a:r>
              <a:rPr lang="en-US" sz="1200" b="0" dirty="0">
                <a:solidFill>
                  <a:schemeClr val="lt1"/>
                </a:solidFill>
                <a:latin typeface="Courier New" pitchFamily="49" charset="0"/>
                <a:cs typeface="Courier New" pitchFamily="49" charset="0"/>
              </a:rPr>
              <a:t>    }</a:t>
            </a:r>
          </a:p>
          <a:p>
            <a:pPr algn="l" defTabSz="1096963" eaLnBrk="1" hangingPunct="1"/>
            <a:r>
              <a:rPr lang="en-US" sz="1200" b="0" dirty="0">
                <a:solidFill>
                  <a:schemeClr val="lt1"/>
                </a:solidFill>
                <a:latin typeface="Courier New" pitchFamily="49" charset="0"/>
                <a:cs typeface="Courier New" pitchFamily="49" charset="0"/>
              </a:rPr>
              <a:t>}</a:t>
            </a:r>
          </a:p>
          <a:p>
            <a:pPr algn="l" defTabSz="1096963" eaLnBrk="1" hangingPunct="1"/>
            <a:endParaRPr lang="en-US" sz="1200" b="0" dirty="0">
              <a:solidFill>
                <a:schemeClr val="lt1"/>
              </a:solidFill>
              <a:latin typeface="Courier New" pitchFamily="49" charset="0"/>
              <a:cs typeface="Courier New" pitchFamily="49" charset="0"/>
            </a:endParaRPr>
          </a:p>
          <a:p>
            <a:pPr algn="l" defTabSz="1096963" eaLnBrk="1" hangingPunct="1"/>
            <a:r>
              <a:rPr lang="en-US" sz="1200" b="0" dirty="0">
                <a:solidFill>
                  <a:schemeClr val="lt1"/>
                </a:solidFill>
                <a:latin typeface="Courier New" pitchFamily="49" charset="0"/>
                <a:cs typeface="Courier New" pitchFamily="49" charset="0"/>
              </a:rPr>
              <a:t>public class Book</a:t>
            </a:r>
          </a:p>
          <a:p>
            <a:pPr algn="l" defTabSz="1096963" eaLnBrk="1" hangingPunct="1"/>
            <a:r>
              <a:rPr lang="en-US" sz="1200" b="0" dirty="0">
                <a:solidFill>
                  <a:schemeClr val="lt1"/>
                </a:solidFill>
                <a:latin typeface="Courier New" pitchFamily="49" charset="0"/>
                <a:cs typeface="Courier New" pitchFamily="49" charset="0"/>
              </a:rPr>
              <a:t>{</a:t>
            </a:r>
          </a:p>
          <a:p>
            <a:pPr algn="l" defTabSz="1096963" eaLnBrk="1" hangingPunct="1"/>
            <a:r>
              <a:rPr lang="en-US" sz="1200" b="0" dirty="0">
                <a:solidFill>
                  <a:schemeClr val="lt1"/>
                </a:solidFill>
                <a:latin typeface="Courier New" pitchFamily="49" charset="0"/>
                <a:cs typeface="Courier New" pitchFamily="49" charset="0"/>
              </a:rPr>
              <a:t>    private string _title;</a:t>
            </a:r>
          </a:p>
          <a:p>
            <a:pPr algn="l" defTabSz="1096963" eaLnBrk="1" hangingPunct="1"/>
            <a:endParaRPr lang="en-US" sz="1200" b="0" dirty="0">
              <a:solidFill>
                <a:schemeClr val="lt1"/>
              </a:solidFill>
              <a:latin typeface="Courier New" pitchFamily="49" charset="0"/>
              <a:cs typeface="Courier New" pitchFamily="49" charset="0"/>
            </a:endParaRPr>
          </a:p>
          <a:p>
            <a:pPr algn="l" defTabSz="1096963" eaLnBrk="1" hangingPunct="1"/>
            <a:r>
              <a:rPr lang="en-US" sz="1200" b="0" dirty="0">
                <a:solidFill>
                  <a:schemeClr val="lt1"/>
                </a:solidFill>
                <a:latin typeface="Courier New" pitchFamily="49" charset="0"/>
                <a:cs typeface="Courier New" pitchFamily="49" charset="0"/>
              </a:rPr>
              <a:t>    [DataObjectField(true)]</a:t>
            </a:r>
          </a:p>
          <a:p>
            <a:pPr algn="l" defTabSz="1096963" eaLnBrk="1" hangingPunct="1"/>
            <a:r>
              <a:rPr lang="en-US" sz="1200" b="0" dirty="0">
                <a:solidFill>
                  <a:schemeClr val="lt1"/>
                </a:solidFill>
                <a:latin typeface="Courier New" pitchFamily="49" charset="0"/>
                <a:cs typeface="Courier New" pitchFamily="49" charset="0"/>
              </a:rPr>
              <a:t>    public string Title</a:t>
            </a:r>
          </a:p>
          <a:p>
            <a:pPr algn="l" defTabSz="1096963" eaLnBrk="1" hangingPunct="1"/>
            <a:r>
              <a:rPr lang="en-US" sz="1200" b="0" dirty="0">
                <a:solidFill>
                  <a:schemeClr val="lt1"/>
                </a:solidFill>
                <a:latin typeface="Courier New" pitchFamily="49" charset="0"/>
                <a:cs typeface="Courier New" pitchFamily="49" charset="0"/>
              </a:rPr>
              <a:t>    {</a:t>
            </a:r>
          </a:p>
          <a:p>
            <a:pPr algn="l" defTabSz="1096963" eaLnBrk="1" hangingPunct="1"/>
            <a:r>
              <a:rPr lang="en-US" sz="1200" b="0" dirty="0">
                <a:solidFill>
                  <a:schemeClr val="lt1"/>
                </a:solidFill>
                <a:latin typeface="Courier New" pitchFamily="49" charset="0"/>
                <a:cs typeface="Courier New" pitchFamily="49" charset="0"/>
              </a:rPr>
              <a:t>        get { return _title; }</a:t>
            </a:r>
          </a:p>
          <a:p>
            <a:pPr algn="l" defTabSz="1096963" eaLnBrk="1" hangingPunct="1"/>
            <a:r>
              <a:rPr lang="en-US" sz="1200" b="0" dirty="0">
                <a:solidFill>
                  <a:schemeClr val="lt1"/>
                </a:solidFill>
                <a:latin typeface="Courier New" pitchFamily="49" charset="0"/>
                <a:cs typeface="Courier New" pitchFamily="49" charset="0"/>
              </a:rPr>
              <a:t>        set { _title = value;  }</a:t>
            </a:r>
          </a:p>
          <a:p>
            <a:pPr algn="l" defTabSz="1096963" eaLnBrk="1" hangingPunct="1"/>
            <a:r>
              <a:rPr lang="en-US" sz="1200" b="0" dirty="0">
                <a:solidFill>
                  <a:schemeClr val="lt1"/>
                </a:solidFill>
                <a:latin typeface="Courier New" pitchFamily="49" charset="0"/>
                <a:cs typeface="Courier New" pitchFamily="49" charset="0"/>
              </a:rPr>
              <a:t>    }</a:t>
            </a:r>
          </a:p>
          <a:p>
            <a:pPr algn="l" defTabSz="1096963" eaLnBrk="1" hangingPunct="1"/>
            <a:r>
              <a:rPr lang="en-US" sz="1200" b="0" dirty="0">
                <a:solidFill>
                  <a:schemeClr val="lt1"/>
                </a:solidFill>
                <a:latin typeface="Courier New" pitchFamily="49" charset="0"/>
                <a:cs typeface="Courier New" pitchFamily="49" charset="0"/>
              </a:rPr>
              <a:t>}</a:t>
            </a: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Slidework\Jobs\TechEd2007 - Brian Marble\Template\Design\Round 3\images\Hand.png"/>
          <p:cNvPicPr>
            <a:picLocks noChangeAspect="1" noChangeArrowheads="1"/>
          </p:cNvPicPr>
          <p:nvPr/>
        </p:nvPicPr>
        <p:blipFill>
          <a:blip r:embed="rId3" cstate="print"/>
          <a:srcRect/>
          <a:stretch>
            <a:fillRect/>
          </a:stretch>
        </p:blipFill>
        <p:spPr bwMode="auto">
          <a:xfrm flipH="1">
            <a:off x="1822900" y="3072214"/>
            <a:ext cx="662922" cy="514686"/>
          </a:xfrm>
          <a:prstGeom prst="rect">
            <a:avLst/>
          </a:prstGeom>
          <a:noFill/>
        </p:spPr>
      </p:pic>
      <p:sp>
        <p:nvSpPr>
          <p:cNvPr id="13" name="Text Placeholder 12"/>
          <p:cNvSpPr>
            <a:spLocks noGrp="1"/>
          </p:cNvSpPr>
          <p:nvPr>
            <p:ph type="body" sz="quarter" idx="10"/>
          </p:nvPr>
        </p:nvSpPr>
        <p:spPr/>
        <p:txBody>
          <a:bodyPr/>
          <a:lstStyle/>
          <a:p>
            <a:r>
              <a:rPr smtClean="0"/>
              <a:t>demo</a:t>
            </a:r>
            <a:endParaRPr lang="en-US" dirty="0"/>
          </a:p>
        </p:txBody>
      </p:sp>
      <p:sp>
        <p:nvSpPr>
          <p:cNvPr id="6" name="Title 5"/>
          <p:cNvSpPr>
            <a:spLocks noGrp="1"/>
          </p:cNvSpPr>
          <p:nvPr>
            <p:ph type="ctrTitle"/>
          </p:nvPr>
        </p:nvSpPr>
        <p:spPr/>
        <p:txBody>
          <a:bodyPr/>
          <a:lstStyle/>
          <a:p>
            <a:r>
              <a:rPr smtClean="0"/>
              <a:t>Client-Side Data Binding</a:t>
            </a:r>
            <a:endParaRPr lang="en-US" dirty="0"/>
          </a:p>
        </p:txBody>
      </p:sp>
      <p:sp>
        <p:nvSpPr>
          <p:cNvPr id="7" name="Subtitle 6"/>
          <p:cNvSpPr>
            <a:spLocks noGrp="1"/>
          </p:cNvSpPr>
          <p:nvPr>
            <p:ph type="subTitle"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hevron 16"/>
          <p:cNvSpPr/>
          <p:nvPr/>
        </p:nvSpPr>
        <p:spPr bwMode="auto">
          <a:xfrm>
            <a:off x="6790764" y="1409421"/>
            <a:ext cx="2084293" cy="5193085"/>
          </a:xfrm>
          <a:prstGeom prst="chevron">
            <a:avLst>
              <a:gd name="adj" fmla="val 53183"/>
            </a:avLst>
          </a:prstGeom>
          <a:gradFill flip="none" rotWithShape="1">
            <a:gsLst>
              <a:gs pos="0">
                <a:srgbClr val="27728D">
                  <a:alpha val="34000"/>
                </a:srgbClr>
              </a:gs>
              <a:gs pos="50000">
                <a:srgbClr val="27728D">
                  <a:alpha val="9000"/>
                </a:srgbClr>
              </a:gs>
              <a:gs pos="100000">
                <a:srgbClr val="27728D">
                  <a:tint val="23500"/>
                  <a:satMod val="160000"/>
                  <a:alpha val="3000"/>
                </a:srgbClr>
              </a:gs>
            </a:gsLst>
            <a:lin ang="10800000" scaled="1"/>
            <a:tileRect/>
          </a:gradFill>
          <a:ln>
            <a:noFill/>
            <a:headEnd type="none" w="med" len="med"/>
            <a:tailEnd type="none" w="med" len="med"/>
          </a:ln>
          <a:effectLst/>
          <a:scene3d>
            <a:camera prst="orthographicFront" fov="0">
              <a:rot lat="0" lon="0" rev="0"/>
            </a:camera>
            <a:lightRig rig="threePt" dir="t">
              <a:rot lat="0" lon="0" rev="1800000"/>
            </a:lightRig>
          </a:scene3d>
          <a:sp3d prstMaterial="matte">
            <a:bevelT h="20000" prst="convex"/>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Rounded Rectangle 9"/>
          <p:cNvSpPr/>
          <p:nvPr/>
        </p:nvSpPr>
        <p:spPr bwMode="blackGray">
          <a:xfrm>
            <a:off x="443753" y="1371601"/>
            <a:ext cx="8014447" cy="775445"/>
          </a:xfrm>
          <a:prstGeom prst="roundRect">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r>
              <a:rPr lang="en-US" sz="2000" dirty="0" smtClean="0"/>
              <a:t>Optimizing </a:t>
            </a:r>
            <a:r>
              <a:rPr lang="en-US" sz="2000" dirty="0" err="1" smtClean="0"/>
              <a:t>UpdatePanel</a:t>
            </a:r>
            <a:endParaRPr lang="en-US" sz="2000" dirty="0" smtClean="0"/>
          </a:p>
        </p:txBody>
      </p:sp>
      <p:sp>
        <p:nvSpPr>
          <p:cNvPr id="12" name="Rounded Rectangle 11"/>
          <p:cNvSpPr/>
          <p:nvPr/>
        </p:nvSpPr>
        <p:spPr bwMode="blackGray">
          <a:xfrm>
            <a:off x="443753" y="2225041"/>
            <a:ext cx="8014447" cy="775445"/>
          </a:xfrm>
          <a:prstGeom prst="roundRect">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r>
              <a:rPr lang="en-US" sz="2000" dirty="0" smtClean="0"/>
              <a:t>Customizing </a:t>
            </a:r>
            <a:r>
              <a:rPr lang="en-US" sz="2000" dirty="0" err="1" smtClean="0"/>
              <a:t>UpdatePanel</a:t>
            </a:r>
            <a:endParaRPr lang="en-US" sz="2000" dirty="0" smtClean="0"/>
          </a:p>
        </p:txBody>
      </p:sp>
      <p:sp>
        <p:nvSpPr>
          <p:cNvPr id="18" name="Rounded Rectangle 17"/>
          <p:cNvSpPr/>
          <p:nvPr/>
        </p:nvSpPr>
        <p:spPr bwMode="blackGray">
          <a:xfrm>
            <a:off x="443753" y="3078481"/>
            <a:ext cx="8014447" cy="775445"/>
          </a:xfrm>
          <a:prstGeom prst="roundRect">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r>
              <a:rPr lang="en-US" sz="2000" dirty="0" smtClean="0"/>
              <a:t>Partial-page rendering without </a:t>
            </a:r>
            <a:r>
              <a:rPr lang="en-US" sz="2000" dirty="0" err="1" smtClean="0"/>
              <a:t>UpdatePanel</a:t>
            </a:r>
            <a:endParaRPr lang="en-US" sz="2000" dirty="0" smtClean="0"/>
          </a:p>
        </p:txBody>
      </p:sp>
      <p:sp>
        <p:nvSpPr>
          <p:cNvPr id="20" name="Rounded Rectangle 19"/>
          <p:cNvSpPr/>
          <p:nvPr/>
        </p:nvSpPr>
        <p:spPr bwMode="blackGray">
          <a:xfrm>
            <a:off x="443753" y="3931921"/>
            <a:ext cx="8014447" cy="775445"/>
          </a:xfrm>
          <a:prstGeom prst="roundRect">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r>
              <a:rPr lang="en-US" sz="2000" dirty="0" smtClean="0"/>
              <a:t>Client-side data binding</a:t>
            </a:r>
          </a:p>
        </p:txBody>
      </p:sp>
      <p:sp>
        <p:nvSpPr>
          <p:cNvPr id="21" name="Rounded Rectangle 20"/>
          <p:cNvSpPr/>
          <p:nvPr/>
        </p:nvSpPr>
        <p:spPr bwMode="blackGray">
          <a:xfrm>
            <a:off x="443753" y="4785361"/>
            <a:ext cx="8014447" cy="775445"/>
          </a:xfrm>
          <a:prstGeom prst="roundRect">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r>
              <a:rPr lang="en-US" sz="2000" dirty="0" smtClean="0"/>
              <a:t>Drag-and-drop</a:t>
            </a:r>
          </a:p>
        </p:txBody>
      </p:sp>
      <p:sp>
        <p:nvSpPr>
          <p:cNvPr id="22" name="Rounded Rectangle 21"/>
          <p:cNvSpPr/>
          <p:nvPr/>
        </p:nvSpPr>
        <p:spPr bwMode="blackGray">
          <a:xfrm>
            <a:off x="443753" y="5638802"/>
            <a:ext cx="8014447" cy="775445"/>
          </a:xfrm>
          <a:prstGeom prst="roundRect">
            <a:avLst/>
          </a:prstGeom>
          <a:gradFill flip="none" rotWithShape="1">
            <a:gsLst>
              <a:gs pos="0">
                <a:srgbClr val="3778A7">
                  <a:alpha val="58000"/>
                </a:srgbClr>
              </a:gs>
              <a:gs pos="87000">
                <a:srgbClr val="3778A7">
                  <a:alpha val="29000"/>
                </a:srgbClr>
              </a:gs>
            </a:gsLst>
            <a:lin ang="162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r>
              <a:rPr lang="en-US" sz="2000" dirty="0" smtClean="0"/>
              <a:t>And much more!</a:t>
            </a:r>
          </a:p>
        </p:txBody>
      </p:sp>
      <p:sp>
        <p:nvSpPr>
          <p:cNvPr id="11" name="Title 10"/>
          <p:cNvSpPr>
            <a:spLocks noGrp="1"/>
          </p:cNvSpPr>
          <p:nvPr>
            <p:ph type="title"/>
          </p:nvPr>
        </p:nvSpPr>
        <p:spPr/>
        <p:txBody>
          <a:bodyPr/>
          <a:lstStyle/>
          <a:p>
            <a:r>
              <a:rPr smtClean="0">
                <a:ln>
                  <a:noFill/>
                </a:ln>
              </a:rPr>
              <a:t>Session Objectives And Agenda</a:t>
            </a:r>
            <a:endParaRPr lang="en-US"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en-US"/>
              <a:t>VirtualEarthMap</a:t>
            </a:r>
          </a:p>
        </p:txBody>
      </p:sp>
      <p:sp>
        <p:nvSpPr>
          <p:cNvPr id="447491" name="Rectangle 3"/>
          <p:cNvSpPr>
            <a:spLocks noGrp="1" noChangeArrowheads="1"/>
          </p:cNvSpPr>
          <p:nvPr>
            <p:ph idx="1"/>
          </p:nvPr>
        </p:nvSpPr>
        <p:spPr/>
        <p:txBody>
          <a:bodyPr/>
          <a:lstStyle/>
          <a:p>
            <a:r>
              <a:rPr lang="en-US"/>
              <a:t>Custom control that uses mapping and location services provided by Microsoft Virtual Earth</a:t>
            </a:r>
          </a:p>
          <a:p>
            <a:r>
              <a:rPr lang="en-US"/>
              <a:t>Features:</a:t>
            </a:r>
          </a:p>
          <a:p>
            <a:pPr lvl="1"/>
            <a:r>
              <a:rPr lang="en-US"/>
              <a:t>Rich, interactive graphic display</a:t>
            </a:r>
          </a:p>
          <a:p>
            <a:pPr lvl="1"/>
            <a:r>
              <a:rPr lang="en-US"/>
              <a:t>Map, satellite, and hybrid display modes</a:t>
            </a:r>
          </a:p>
          <a:p>
            <a:pPr lvl="1"/>
            <a:r>
              <a:rPr lang="en-US"/>
              <a:t>Locational (push pin) data binding</a:t>
            </a:r>
          </a:p>
          <a:p>
            <a:pPr lvl="1"/>
            <a:r>
              <a:rPr lang="en-US"/>
              <a:t>Informational popups</a:t>
            </a:r>
          </a:p>
          <a:p>
            <a:r>
              <a:rPr lang="en-US"/>
              <a:t>Originally featured in Atlas CTP (but removed)</a:t>
            </a:r>
          </a:p>
          <a:p>
            <a:r>
              <a:rPr lang="en-US"/>
              <a:t>Privately updated and enhanced for RTM</a:t>
            </a: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Slidework\Jobs\TechEd2007 - Brian Marble\Template\Design\Round 3\images\Hand.png"/>
          <p:cNvPicPr>
            <a:picLocks noChangeAspect="1" noChangeArrowheads="1"/>
          </p:cNvPicPr>
          <p:nvPr/>
        </p:nvPicPr>
        <p:blipFill>
          <a:blip r:embed="rId3" cstate="print"/>
          <a:srcRect/>
          <a:stretch>
            <a:fillRect/>
          </a:stretch>
        </p:blipFill>
        <p:spPr bwMode="auto">
          <a:xfrm flipH="1">
            <a:off x="1822900" y="3072214"/>
            <a:ext cx="662922" cy="514686"/>
          </a:xfrm>
          <a:prstGeom prst="rect">
            <a:avLst/>
          </a:prstGeom>
          <a:noFill/>
        </p:spPr>
      </p:pic>
      <p:sp>
        <p:nvSpPr>
          <p:cNvPr id="13" name="Text Placeholder 12"/>
          <p:cNvSpPr>
            <a:spLocks noGrp="1"/>
          </p:cNvSpPr>
          <p:nvPr>
            <p:ph type="body" sz="quarter" idx="10"/>
          </p:nvPr>
        </p:nvSpPr>
        <p:spPr/>
        <p:txBody>
          <a:bodyPr/>
          <a:lstStyle/>
          <a:p>
            <a:r>
              <a:rPr smtClean="0"/>
              <a:t>demo</a:t>
            </a:r>
            <a:endParaRPr lang="en-US" dirty="0"/>
          </a:p>
        </p:txBody>
      </p:sp>
      <p:sp>
        <p:nvSpPr>
          <p:cNvPr id="6" name="Title 5"/>
          <p:cNvSpPr>
            <a:spLocks noGrp="1"/>
          </p:cNvSpPr>
          <p:nvPr>
            <p:ph type="ctrTitle"/>
          </p:nvPr>
        </p:nvSpPr>
        <p:spPr/>
        <p:txBody>
          <a:bodyPr/>
          <a:lstStyle/>
          <a:p>
            <a:r>
              <a:rPr smtClean="0"/>
              <a:t>VirtualEarthMap</a:t>
            </a:r>
            <a:endParaRPr lang="en-US" dirty="0"/>
          </a:p>
        </p:txBody>
      </p:sp>
      <p:sp>
        <p:nvSpPr>
          <p:cNvPr id="7" name="Subtitle 6"/>
          <p:cNvSpPr>
            <a:spLocks noGrp="1"/>
          </p:cNvSpPr>
          <p:nvPr>
            <p:ph type="subTitle"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smtClean="0"/>
              <a:t>Q&amp;A</a:t>
            </a:r>
            <a:endParaRPr lang="en-US" dirty="0"/>
          </a:p>
        </p:txBody>
      </p:sp>
      <p:sp>
        <p:nvSpPr>
          <p:cNvPr id="3" name="Title 2"/>
          <p:cNvSpPr>
            <a:spLocks noGrp="1"/>
          </p:cNvSpPr>
          <p:nvPr>
            <p:ph type="ctrTitle"/>
          </p:nvPr>
        </p:nvSpPr>
        <p:spPr/>
        <p:txBody>
          <a:bodyPr/>
          <a:lstStyle/>
          <a:p>
            <a:r>
              <a:rPr smtClean="0"/>
              <a:t>Questions?</a:t>
            </a:r>
            <a:endParaRPr lang="en-US" dirty="0"/>
          </a:p>
        </p:txBody>
      </p:sp>
      <p:pic>
        <p:nvPicPr>
          <p:cNvPr id="5" name="Picture 2" descr="D:\Slidework\Jobs\TechEd2007 - Brian Marble\Template\Design\Round 3\images\Hand.png"/>
          <p:cNvPicPr>
            <a:picLocks noChangeAspect="1" noChangeArrowheads="1"/>
          </p:cNvPicPr>
          <p:nvPr/>
        </p:nvPicPr>
        <p:blipFill>
          <a:blip r:embed="rId2" cstate="print"/>
          <a:srcRect/>
          <a:stretch>
            <a:fillRect/>
          </a:stretch>
        </p:blipFill>
        <p:spPr bwMode="auto">
          <a:xfrm flipH="1">
            <a:off x="2271812" y="3075616"/>
            <a:ext cx="662922" cy="514686"/>
          </a:xfrm>
          <a:prstGeom prst="rect">
            <a:avLst/>
          </a:prstGeom>
          <a:noFill/>
        </p:spPr>
      </p:pic>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ite bar"/>
          <p:cNvPicPr>
            <a:picLocks noChangeAspect="1" noChangeArrowheads="1"/>
          </p:cNvPicPr>
          <p:nvPr/>
        </p:nvPicPr>
        <p:blipFill>
          <a:blip r:embed="rId2">
            <a:duotone>
              <a:prstClr val="black"/>
              <a:schemeClr val="accent5">
                <a:tint val="45000"/>
                <a:satMod val="400000"/>
              </a:schemeClr>
            </a:duotone>
          </a:blip>
          <a:srcRect/>
          <a:stretch>
            <a:fillRect/>
          </a:stretch>
        </p:blipFill>
        <p:spPr bwMode="hidden">
          <a:xfrm>
            <a:off x="0" y="2801216"/>
            <a:ext cx="9144000" cy="3754582"/>
          </a:xfrm>
          <a:prstGeom prst="rect">
            <a:avLst/>
          </a:prstGeom>
          <a:noFill/>
        </p:spPr>
      </p:pic>
      <p:sp>
        <p:nvSpPr>
          <p:cNvPr id="11" name="Rounded Rectangle 10"/>
          <p:cNvSpPr/>
          <p:nvPr/>
        </p:nvSpPr>
        <p:spPr bwMode="blackGray">
          <a:xfrm>
            <a:off x="4570413" y="3266514"/>
            <a:ext cx="4205288" cy="2811556"/>
          </a:xfrm>
          <a:prstGeom prst="roundRect">
            <a:avLst/>
          </a:prstGeom>
          <a:gradFill flip="none" rotWithShape="1">
            <a:gsLst>
              <a:gs pos="0">
                <a:schemeClr val="bg1">
                  <a:alpha val="50000"/>
                </a:schemeClr>
              </a:gs>
              <a:gs pos="100000">
                <a:schemeClr val="bg1">
                  <a:alpha val="50000"/>
                </a:schemeClr>
              </a:gs>
            </a:gsLst>
            <a:lin ang="54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smtClean="0">
              <a:solidFill>
                <a:schemeClr val="tx1"/>
              </a:solidFill>
              <a:effectLst>
                <a:outerShdw blurRad="38100" dist="38100" dir="2700000" algn="tl">
                  <a:srgbClr val="000000">
                    <a:alpha val="43137"/>
                  </a:srgbClr>
                </a:outerShdw>
              </a:effectLst>
              <a:latin typeface="Arial" pitchFamily="34" charset="0"/>
            </a:endParaRPr>
          </a:p>
        </p:txBody>
      </p:sp>
      <p:sp>
        <p:nvSpPr>
          <p:cNvPr id="4" name="AutoShape 3"/>
          <p:cNvSpPr>
            <a:spLocks noChangeArrowheads="1"/>
          </p:cNvSpPr>
          <p:nvPr/>
        </p:nvSpPr>
        <p:spPr bwMode="auto">
          <a:xfrm>
            <a:off x="3689350" y="3348318"/>
            <a:ext cx="4992439" cy="2662518"/>
          </a:xfrm>
          <a:prstGeom prst="roundRect">
            <a:avLst>
              <a:gd name="adj" fmla="val 8315"/>
            </a:avLst>
          </a:prstGeom>
          <a:noFill/>
          <a:ln cap="flat" cmpd="sng">
            <a:noFill/>
            <a:headEnd/>
            <a:tailEnd/>
          </a:ln>
        </p:spPr>
        <p:style>
          <a:lnRef idx="3">
            <a:schemeClr val="lt1"/>
          </a:lnRef>
          <a:fillRef idx="1">
            <a:schemeClr val="dk1"/>
          </a:fillRef>
          <a:effectRef idx="1">
            <a:schemeClr val="dk1"/>
          </a:effectRef>
          <a:fontRef idx="minor">
            <a:schemeClr val="lt1"/>
          </a:fontRef>
        </p:style>
        <p:txBody>
          <a:bodyPr rIns="365760" anchor="ctr"/>
          <a:lstStyle/>
          <a:p>
            <a:pPr algn="r"/>
            <a:r>
              <a:rPr lang="en-US" sz="4000" dirty="0" smtClean="0">
                <a:effectLst>
                  <a:outerShdw blurRad="63500" sx="102000" sy="102000" algn="ctr" rotWithShape="0">
                    <a:prstClr val="black">
                      <a:alpha val="40000"/>
                    </a:prstClr>
                  </a:outerShdw>
                </a:effectLst>
                <a:latin typeface="+mj-lt"/>
              </a:rPr>
              <a:t>Complete an evaluation on </a:t>
            </a:r>
            <a:r>
              <a:rPr lang="en-US" sz="4000" dirty="0" err="1" smtClean="0">
                <a:effectLst>
                  <a:outerShdw blurRad="63500" sx="102000" sy="102000" algn="ctr" rotWithShape="0">
                    <a:prstClr val="black">
                      <a:alpha val="40000"/>
                    </a:prstClr>
                  </a:outerShdw>
                </a:effectLst>
                <a:latin typeface="+mj-lt"/>
              </a:rPr>
              <a:t>CommNet</a:t>
            </a:r>
            <a:r>
              <a:rPr lang="en-US" sz="4000" dirty="0" smtClean="0">
                <a:effectLst>
                  <a:outerShdw blurRad="63500" sx="102000" sy="102000" algn="ctr" rotWithShape="0">
                    <a:prstClr val="black">
                      <a:alpha val="40000"/>
                    </a:prstClr>
                  </a:outerShdw>
                </a:effectLst>
                <a:latin typeface="+mj-lt"/>
              </a:rPr>
              <a:t> and </a:t>
            </a:r>
            <a:br>
              <a:rPr lang="en-US" sz="4000" dirty="0" smtClean="0">
                <a:effectLst>
                  <a:outerShdw blurRad="63500" sx="102000" sy="102000" algn="ctr" rotWithShape="0">
                    <a:prstClr val="black">
                      <a:alpha val="40000"/>
                    </a:prstClr>
                  </a:outerShdw>
                </a:effectLst>
                <a:latin typeface="+mj-lt"/>
              </a:rPr>
            </a:br>
            <a:r>
              <a:rPr lang="en-US" sz="4000" dirty="0" smtClean="0">
                <a:effectLst>
                  <a:outerShdw blurRad="63500" sx="102000" sy="102000" algn="ctr" rotWithShape="0">
                    <a:prstClr val="black">
                      <a:alpha val="40000"/>
                    </a:prstClr>
                  </a:outerShdw>
                </a:effectLst>
                <a:latin typeface="+mj-lt"/>
              </a:rPr>
              <a:t>enter to win!</a:t>
            </a:r>
            <a:endParaRPr lang="en-US" sz="4000" dirty="0">
              <a:effectLst>
                <a:outerShdw blurRad="63500" sx="102000" sy="102000" algn="ctr" rotWithShape="0">
                  <a:prstClr val="black">
                    <a:alpha val="40000"/>
                  </a:prstClr>
                </a:outerShdw>
              </a:effectLst>
              <a:latin typeface="+mj-lt"/>
            </a:endParaRPr>
          </a:p>
        </p:txBody>
      </p:sp>
      <p:pic>
        <p:nvPicPr>
          <p:cNvPr id="5" name="Picture 4" descr="ticket4pngmask4.png"/>
          <p:cNvPicPr>
            <a:picLocks noChangeAspect="1"/>
          </p:cNvPicPr>
          <p:nvPr/>
        </p:nvPicPr>
        <p:blipFill>
          <a:blip r:embed="rId3" cstate="print"/>
          <a:stretch>
            <a:fillRect/>
          </a:stretch>
        </p:blipFill>
        <p:spPr>
          <a:xfrm flipH="1">
            <a:off x="-201705" y="3787442"/>
            <a:ext cx="6243637" cy="2588145"/>
          </a:xfrm>
          <a:prstGeom prst="rect">
            <a:avLst/>
          </a:prstGeom>
        </p:spPr>
      </p:pic>
      <p:pic>
        <p:nvPicPr>
          <p:cNvPr id="6" name="Picture 5" descr="Xbox 360 console and controller"/>
          <p:cNvPicPr>
            <a:picLocks noChangeAspect="1" noChangeArrowheads="1"/>
          </p:cNvPicPr>
          <p:nvPr/>
        </p:nvPicPr>
        <p:blipFill>
          <a:blip r:embed="rId4"/>
          <a:srcRect/>
          <a:stretch>
            <a:fillRect/>
          </a:stretch>
        </p:blipFill>
        <p:spPr bwMode="auto">
          <a:xfrm>
            <a:off x="640734" y="706983"/>
            <a:ext cx="3388342" cy="3593555"/>
          </a:xfrm>
          <a:prstGeom prst="rect">
            <a:avLst/>
          </a:prstGeom>
          <a:noFill/>
        </p:spPr>
      </p:pic>
      <p:pic>
        <p:nvPicPr>
          <p:cNvPr id="9" name="Picture 2" descr="D:\Pennie's documents\MS Image\Boxshot_Logo\MICROSOFT\Microsoft Logo Black.png"/>
          <p:cNvPicPr>
            <a:picLocks noChangeAspect="1" noChangeArrowheads="1"/>
          </p:cNvPicPr>
          <p:nvPr/>
        </p:nvPicPr>
        <p:blipFill>
          <a:blip r:embed="rId5"/>
          <a:srcRect r="2899" b="823"/>
          <a:stretch>
            <a:fillRect/>
          </a:stretch>
        </p:blipFill>
        <p:spPr bwMode="auto">
          <a:xfrm rot="516873">
            <a:off x="212620" y="4245213"/>
            <a:ext cx="1891939" cy="318842"/>
          </a:xfrm>
          <a:prstGeom prst="rect">
            <a:avLst/>
          </a:prstGeom>
          <a:noFill/>
        </p:spPr>
      </p:pic>
      <p:pic>
        <p:nvPicPr>
          <p:cNvPr id="10" name="Picture 2" descr="C:\Documents and Settings\Pennie\My Documents\TechEd07 Eval slide\TechNet_sub_pms.png"/>
          <p:cNvPicPr>
            <a:picLocks noChangeAspect="1" noChangeArrowheads="1"/>
          </p:cNvPicPr>
          <p:nvPr/>
        </p:nvPicPr>
        <p:blipFill>
          <a:blip r:embed="rId6" cstate="print"/>
          <a:srcRect l="53359"/>
          <a:stretch>
            <a:fillRect/>
          </a:stretch>
        </p:blipFill>
        <p:spPr bwMode="auto">
          <a:xfrm rot="1105174">
            <a:off x="2039060" y="4456289"/>
            <a:ext cx="1649600" cy="909199"/>
          </a:xfrm>
          <a:prstGeom prst="rect">
            <a:avLst/>
          </a:prstGeom>
          <a:noFill/>
        </p:spPr>
      </p:pic>
      <p:pic>
        <p:nvPicPr>
          <p:cNvPr id="57348" name="Picture 4" descr="C:\Documents and Settings\Jessica Mans\Desktop\In progress\TechEd\Ult07EN_3DP.png"/>
          <p:cNvPicPr>
            <a:picLocks noChangeAspect="1" noChangeArrowheads="1"/>
          </p:cNvPicPr>
          <p:nvPr/>
        </p:nvPicPr>
        <p:blipFill>
          <a:blip r:embed="rId7" cstate="print"/>
          <a:srcRect/>
          <a:stretch>
            <a:fillRect/>
          </a:stretch>
        </p:blipFill>
        <p:spPr bwMode="auto">
          <a:xfrm>
            <a:off x="2333517" y="306733"/>
            <a:ext cx="2170813" cy="2392059"/>
          </a:xfrm>
          <a:prstGeom prst="rect">
            <a:avLst/>
          </a:prstGeom>
          <a:noFill/>
        </p:spPr>
      </p:pic>
      <p:pic>
        <p:nvPicPr>
          <p:cNvPr id="57347" name="Picture 3" descr="C:\Documents and Settings\Jessica Mans\Desktop\In progress\TechEd\V_UltEN_3DP.png"/>
          <p:cNvPicPr>
            <a:picLocks noChangeAspect="1" noChangeArrowheads="1"/>
          </p:cNvPicPr>
          <p:nvPr/>
        </p:nvPicPr>
        <p:blipFill>
          <a:blip r:embed="rId8" cstate="print"/>
          <a:srcRect/>
          <a:stretch>
            <a:fillRect/>
          </a:stretch>
        </p:blipFill>
        <p:spPr bwMode="auto">
          <a:xfrm>
            <a:off x="3689350" y="758645"/>
            <a:ext cx="2170813" cy="2392059"/>
          </a:xfrm>
          <a:prstGeom prst="rect">
            <a:avLst/>
          </a:prstGeom>
          <a:noFill/>
        </p:spPr>
      </p:pic>
      <p:sp>
        <p:nvSpPr>
          <p:cNvPr id="12" name="Rectangle 11"/>
          <p:cNvSpPr/>
          <p:nvPr/>
        </p:nvSpPr>
        <p:spPr bwMode="black">
          <a:xfrm>
            <a:off x="-2200835" y="273050"/>
            <a:ext cx="2133600" cy="2027238"/>
          </a:xfrm>
          <a:prstGeom prst="rect">
            <a:avLst/>
          </a:prstGeom>
          <a:gradFill flip="none" rotWithShape="1">
            <a:gsLst>
              <a:gs pos="0">
                <a:schemeClr val="accent2">
                  <a:alpha val="24000"/>
                </a:schemeClr>
              </a:gs>
              <a:gs pos="100000">
                <a:srgbClr val="002060">
                  <a:alpha val="37000"/>
                </a:srgbClr>
              </a:gs>
            </a:gsLst>
            <a:lin ang="2700000" scaled="1"/>
            <a:tileRect/>
          </a:gradFill>
          <a:ln>
            <a:solidFill>
              <a:schemeClr val="accent4"/>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a:r>
              <a:rPr lang="en-US" dirty="0" smtClean="0">
                <a:solidFill>
                  <a:schemeClr val="tx1"/>
                </a:solidFill>
                <a:latin typeface="Segoe" pitchFamily="34" charset="0"/>
              </a:rPr>
              <a:t>Required slide</a:t>
            </a: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r>
              <a:rPr lang="en-US"/>
              <a:t>UpdatePanel.UpdateMode</a:t>
            </a:r>
          </a:p>
        </p:txBody>
      </p:sp>
      <p:sp>
        <p:nvSpPr>
          <p:cNvPr id="430083" name="Rectangle 3"/>
          <p:cNvSpPr>
            <a:spLocks noGrp="1" noChangeArrowheads="1"/>
          </p:cNvSpPr>
          <p:nvPr>
            <p:ph idx="1"/>
          </p:nvPr>
        </p:nvSpPr>
        <p:spPr/>
        <p:txBody>
          <a:bodyPr/>
          <a:lstStyle/>
          <a:p>
            <a:r>
              <a:rPr lang="en-US"/>
              <a:t>UpdateMode controls when updates occur</a:t>
            </a:r>
          </a:p>
          <a:p>
            <a:pPr lvl="1"/>
            <a:r>
              <a:rPr lang="en-US"/>
              <a:t>"Always" (default)</a:t>
            </a:r>
          </a:p>
          <a:p>
            <a:pPr lvl="1"/>
            <a:r>
              <a:rPr lang="en-US"/>
              <a:t>"Conditional"</a:t>
            </a:r>
          </a:p>
          <a:p>
            <a:r>
              <a:rPr lang="en-US"/>
              <a:t>Pages with multiple UpdatePanels should set UpdateMode="Conditional" on each UpdatePanel</a:t>
            </a:r>
          </a:p>
          <a:p>
            <a:pPr lvl="1"/>
            <a:r>
              <a:rPr lang="en-US"/>
              <a:t>Call UpdatePanel.Update to update other UpdatePanels when one UpdatePanel updates</a:t>
            </a:r>
          </a:p>
          <a:p>
            <a:r>
              <a:rPr lang="en-US"/>
              <a:t>Eliminates unnecessary rendering</a:t>
            </a:r>
          </a:p>
          <a:p>
            <a:pPr lvl="1"/>
            <a:r>
              <a:rPr lang="en-US"/>
              <a:t>Less code executes on the server</a:t>
            </a:r>
          </a:p>
          <a:p>
            <a:pPr lvl="1"/>
            <a:r>
              <a:rPr lang="en-US"/>
              <a:t>Less data comes back in the response</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Slidework\Jobs\TechEd2007 - Brian Marble\Template\Design\Round 3\images\Hand.png"/>
          <p:cNvPicPr>
            <a:picLocks noChangeAspect="1" noChangeArrowheads="1"/>
          </p:cNvPicPr>
          <p:nvPr/>
        </p:nvPicPr>
        <p:blipFill>
          <a:blip r:embed="rId3" cstate="print"/>
          <a:srcRect/>
          <a:stretch>
            <a:fillRect/>
          </a:stretch>
        </p:blipFill>
        <p:spPr bwMode="auto">
          <a:xfrm flipH="1">
            <a:off x="1822900" y="3072214"/>
            <a:ext cx="662922" cy="514686"/>
          </a:xfrm>
          <a:prstGeom prst="rect">
            <a:avLst/>
          </a:prstGeom>
          <a:noFill/>
        </p:spPr>
      </p:pic>
      <p:sp>
        <p:nvSpPr>
          <p:cNvPr id="13" name="Text Placeholder 12"/>
          <p:cNvSpPr>
            <a:spLocks noGrp="1"/>
          </p:cNvSpPr>
          <p:nvPr>
            <p:ph type="body" sz="quarter" idx="10"/>
          </p:nvPr>
        </p:nvSpPr>
        <p:spPr/>
        <p:txBody>
          <a:bodyPr/>
          <a:lstStyle/>
          <a:p>
            <a:r>
              <a:rPr smtClean="0"/>
              <a:t>demo</a:t>
            </a:r>
            <a:endParaRPr lang="en-US" dirty="0"/>
          </a:p>
        </p:txBody>
      </p:sp>
      <p:sp>
        <p:nvSpPr>
          <p:cNvPr id="6" name="Title 5"/>
          <p:cNvSpPr>
            <a:spLocks noGrp="1"/>
          </p:cNvSpPr>
          <p:nvPr>
            <p:ph type="ctrTitle"/>
          </p:nvPr>
        </p:nvSpPr>
        <p:spPr/>
        <p:txBody>
          <a:bodyPr/>
          <a:lstStyle/>
          <a:p>
            <a:r>
              <a:rPr smtClean="0"/>
              <a:t>Selective Updates</a:t>
            </a:r>
            <a:endParaRPr lang="en-US" dirty="0"/>
          </a:p>
        </p:txBody>
      </p:sp>
      <p:sp>
        <p:nvSpPr>
          <p:cNvPr id="7" name="Subtitle 6"/>
          <p:cNvSpPr>
            <a:spLocks noGrp="1"/>
          </p:cNvSpPr>
          <p:nvPr>
            <p:ph type="subTitle"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en-US"/>
              <a:t>UpdatePanel on the Client</a:t>
            </a:r>
          </a:p>
        </p:txBody>
      </p:sp>
      <p:sp>
        <p:nvSpPr>
          <p:cNvPr id="413699" name="Rectangle 3"/>
          <p:cNvSpPr>
            <a:spLocks noGrp="1" noChangeArrowheads="1"/>
          </p:cNvSpPr>
          <p:nvPr>
            <p:ph idx="1"/>
          </p:nvPr>
        </p:nvSpPr>
        <p:spPr/>
        <p:txBody>
          <a:bodyPr/>
          <a:lstStyle/>
          <a:p>
            <a:r>
              <a:rPr lang="en-US"/>
              <a:t>Sys.WebForms.PageRequestManager</a:t>
            </a:r>
          </a:p>
          <a:p>
            <a:pPr lvl="1"/>
            <a:r>
              <a:rPr lang="en-US"/>
              <a:t>Client-side counterpart to UpdatePanel</a:t>
            </a:r>
          </a:p>
          <a:p>
            <a:pPr lvl="1"/>
            <a:r>
              <a:rPr lang="en-US"/>
              <a:t>Manages async callbacks used for partial-page rendering and performs content updates using results</a:t>
            </a:r>
          </a:p>
          <a:p>
            <a:r>
              <a:rPr lang="en-US"/>
              <a:t>Client-side OM enables advanced UpdatePanel customizations not possible from server side</a:t>
            </a:r>
          </a:p>
          <a:p>
            <a:pPr lvl="1"/>
            <a:r>
              <a:rPr lang="en-US"/>
              <a:t>Prioritizing overlapping updates</a:t>
            </a:r>
          </a:p>
          <a:p>
            <a:pPr lvl="1"/>
            <a:r>
              <a:rPr lang="en-US"/>
              <a:t>Canceling updates before they occur</a:t>
            </a:r>
          </a:p>
          <a:p>
            <a:pPr lvl="1"/>
            <a:r>
              <a:rPr lang="en-US"/>
              <a:t>Canceling updates as they occur</a:t>
            </a:r>
          </a:p>
          <a:p>
            <a:pPr lvl="1"/>
            <a:r>
              <a:rPr lang="en-US"/>
              <a:t>Highlighting updated UpdatePanels</a:t>
            </a:r>
          </a:p>
          <a:p>
            <a:endParaRPr lang="en-US"/>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blackGray">
          <a:xfrm>
            <a:off x="368301" y="1347788"/>
            <a:ext cx="8407400" cy="4649600"/>
          </a:xfrm>
          <a:prstGeom prst="roundRect">
            <a:avLst>
              <a:gd name="adj" fmla="val 6255"/>
            </a:avLst>
          </a:prstGeom>
          <a:gradFill flip="none" rotWithShape="1">
            <a:gsLst>
              <a:gs pos="0">
                <a:schemeClr val="bg1">
                  <a:alpha val="50000"/>
                </a:schemeClr>
              </a:gs>
              <a:gs pos="100000">
                <a:schemeClr val="bg1">
                  <a:alpha val="50000"/>
                </a:schemeClr>
              </a:gs>
            </a:gsLst>
            <a:lin ang="54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smtClean="0">
              <a:solidFill>
                <a:schemeClr val="tx1"/>
              </a:solidFill>
              <a:effectLst>
                <a:outerShdw blurRad="38100" dist="38100" dir="2700000" algn="tl">
                  <a:srgbClr val="000000">
                    <a:alpha val="43137"/>
                  </a:srgbClr>
                </a:outerShdw>
              </a:effectLst>
              <a:latin typeface="Arial" pitchFamily="34" charset="0"/>
            </a:endParaRPr>
          </a:p>
        </p:txBody>
      </p:sp>
      <p:sp>
        <p:nvSpPr>
          <p:cNvPr id="2" name="Title 1"/>
          <p:cNvSpPr>
            <a:spLocks noGrp="1"/>
          </p:cNvSpPr>
          <p:nvPr>
            <p:ph type="title"/>
          </p:nvPr>
        </p:nvSpPr>
        <p:spPr/>
        <p:txBody>
          <a:bodyPr/>
          <a:lstStyle/>
          <a:p>
            <a:r>
              <a:rPr smtClean="0"/>
              <a:t>PageRequestManager Methods</a:t>
            </a:r>
            <a:endParaRPr lang="en-US" dirty="0"/>
          </a:p>
        </p:txBody>
      </p:sp>
      <p:graphicFrame>
        <p:nvGraphicFramePr>
          <p:cNvPr id="6" name="Content Placeholder 5"/>
          <p:cNvGraphicFramePr>
            <a:graphicFrameLocks noGrp="1"/>
          </p:cNvGraphicFramePr>
          <p:nvPr>
            <p:ph idx="1"/>
          </p:nvPr>
        </p:nvGraphicFramePr>
        <p:xfrm>
          <a:off x="368300" y="1347788"/>
          <a:ext cx="8394700" cy="4633242"/>
        </p:xfrm>
        <a:graphic>
          <a:graphicData uri="http://schemas.openxmlformats.org/drawingml/2006/table">
            <a:tbl>
              <a:tblPr firstRow="1" bandRow="1">
                <a:tableStyleId>{5A111915-BE36-4E01-A7E5-04B1672EAD32}</a:tableStyleId>
              </a:tblPr>
              <a:tblGrid>
                <a:gridCol w="2832100"/>
                <a:gridCol w="5562600"/>
              </a:tblGrid>
              <a:tr h="481012">
                <a:tc>
                  <a:txBody>
                    <a:bodyPr/>
                    <a:lstStyle/>
                    <a:p>
                      <a:pPr marL="0" marR="0" indent="0" algn="ctr" defTabSz="914327" rtl="0" eaLnBrk="1" fontAlgn="auto" latinLnBrk="0" hangingPunct="1">
                        <a:lnSpc>
                          <a:spcPct val="100000"/>
                        </a:lnSpc>
                        <a:spcBef>
                          <a:spcPts val="0"/>
                        </a:spcBef>
                        <a:spcAft>
                          <a:spcPts val="0"/>
                        </a:spcAft>
                        <a:buClrTx/>
                        <a:buSzTx/>
                        <a:buFontTx/>
                        <a:buNone/>
                        <a:tabLst/>
                        <a:defRPr/>
                      </a:pPr>
                      <a:r>
                        <a:rPr lang="en-US" sz="2000" b="0" dirty="0" smtClean="0">
                          <a:solidFill>
                            <a:schemeClr val="tx1"/>
                          </a:solidFill>
                          <a:latin typeface="+mn-lt"/>
                        </a:rPr>
                        <a:t>Method</a:t>
                      </a:r>
                    </a:p>
                  </a:txBody>
                  <a:tcPr anchor="ctr">
                    <a:lnL w="12700" cap="flat" cmpd="sng" algn="ctr">
                      <a:no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chemeClr val="tx1"/>
                          </a:solidFill>
                          <a:latin typeface="+mn-lt"/>
                        </a:rPr>
                        <a:t>Description</a:t>
                      </a:r>
                      <a:endParaRPr lang="en-US" sz="2000" b="0" dirty="0">
                        <a:solidFill>
                          <a:schemeClr val="tx1"/>
                        </a:solidFill>
                        <a:latin typeface="+mn-lt"/>
                      </a:endParaRPr>
                    </a:p>
                  </a:txBody>
                  <a:tcPr anchor="ctr">
                    <a:lnL w="12700" cap="flat" cmpd="sng" algn="ctr">
                      <a:solidFill>
                        <a:schemeClr val="accent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gradFill>
                      <a:gsLst>
                        <a:gs pos="0">
                          <a:schemeClr val="bg2">
                            <a:alpha val="40000"/>
                          </a:schemeClr>
                        </a:gs>
                        <a:gs pos="80000">
                          <a:schemeClr val="bg1">
                            <a:alpha val="0"/>
                          </a:schemeClr>
                        </a:gs>
                      </a:gsLst>
                      <a:lin ang="16200000" scaled="0"/>
                    </a:gradFill>
                  </a:tcPr>
                </a:tc>
              </a:tr>
              <a:tr h="830446">
                <a:tc>
                  <a:txBody>
                    <a:bodyPr/>
                    <a:lstStyle/>
                    <a:p>
                      <a:pPr marL="0" marR="0" indent="0" algn="l" defTabSz="914327" rtl="0" eaLnBrk="1" fontAlgn="auto" latinLnBrk="0" hangingPunct="1">
                        <a:lnSpc>
                          <a:spcPct val="100000"/>
                        </a:lnSpc>
                        <a:spcBef>
                          <a:spcPts val="0"/>
                        </a:spcBef>
                        <a:spcAft>
                          <a:spcPts val="0"/>
                        </a:spcAft>
                        <a:buClrTx/>
                        <a:buSzTx/>
                        <a:buFontTx/>
                        <a:buNone/>
                        <a:tabLst/>
                        <a:defRPr/>
                      </a:pPr>
                      <a:r>
                        <a:rPr lang="en-US" sz="1800" dirty="0" err="1" smtClean="0">
                          <a:latin typeface="+mn-lt"/>
                        </a:rPr>
                        <a:t>get_isInAsyncPostBack</a:t>
                      </a:r>
                      <a:endParaRPr lang="en-US" sz="1800" dirty="0">
                        <a:latin typeface="+mn-lt"/>
                      </a:endParaRPr>
                    </a:p>
                  </a:txBody>
                  <a:tcPr anchor="ctr">
                    <a:lnL w="12700" cap="flat" cmpd="sng" algn="ctr">
                      <a:no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gradFill flip="none" rotWithShape="1">
                      <a:gsLst>
                        <a:gs pos="9000">
                          <a:schemeClr val="accent5">
                            <a:alpha val="50000"/>
                          </a:schemeClr>
                        </a:gs>
                        <a:gs pos="83000">
                          <a:schemeClr val="accent5">
                            <a:alpha val="0"/>
                          </a:schemeClr>
                        </a:gs>
                      </a:gsLst>
                      <a:lin ang="10800000" scaled="1"/>
                      <a:tileRect/>
                    </a:gradFill>
                  </a:tcPr>
                </a:tc>
                <a:tc>
                  <a:txBody>
                    <a:bodyPr/>
                    <a:lstStyle/>
                    <a:p>
                      <a:r>
                        <a:rPr lang="en-US" sz="1800" dirty="0" smtClean="0">
                          <a:latin typeface="+mn-lt"/>
                        </a:rPr>
                        <a:t>Indicates whether </a:t>
                      </a:r>
                      <a:r>
                        <a:rPr lang="en-US" sz="1800" dirty="0" err="1" smtClean="0">
                          <a:latin typeface="+mn-lt"/>
                        </a:rPr>
                        <a:t>async</a:t>
                      </a:r>
                      <a:r>
                        <a:rPr lang="en-US" sz="1800" dirty="0" smtClean="0">
                          <a:latin typeface="+mn-lt"/>
                        </a:rPr>
                        <a:t> callback is in progress</a:t>
                      </a:r>
                    </a:p>
                  </a:txBody>
                  <a:tcPr anchor="ctr">
                    <a:lnL w="12700" cap="flat" cmpd="sng" algn="ctr">
                      <a:solidFill>
                        <a:schemeClr val="accent5"/>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r>
              <a:tr h="830446">
                <a:tc>
                  <a:txBody>
                    <a:bodyPr/>
                    <a:lstStyle/>
                    <a:p>
                      <a:pPr marL="0" marR="0" indent="0" algn="l" defTabSz="914327" rtl="0" eaLnBrk="1" fontAlgn="auto" latinLnBrk="0" hangingPunct="1">
                        <a:lnSpc>
                          <a:spcPct val="100000"/>
                        </a:lnSpc>
                        <a:spcBef>
                          <a:spcPts val="0"/>
                        </a:spcBef>
                        <a:spcAft>
                          <a:spcPts val="0"/>
                        </a:spcAft>
                        <a:buClrTx/>
                        <a:buSzTx/>
                        <a:buFontTx/>
                        <a:buNone/>
                        <a:tabLst/>
                        <a:defRPr/>
                      </a:pPr>
                      <a:r>
                        <a:rPr lang="en-US" sz="1800" dirty="0" err="1" smtClean="0">
                          <a:latin typeface="+mn-lt"/>
                        </a:rPr>
                        <a:t>getInstance</a:t>
                      </a:r>
                      <a:endParaRPr lang="en-US" sz="1800" dirty="0">
                        <a:latin typeface="+mn-lt"/>
                      </a:endParaRPr>
                    </a:p>
                  </a:txBody>
                  <a:tcPr anchor="ctr">
                    <a:lnL w="12700" cap="flat" cmpd="sng" algn="ctr">
                      <a:no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gradFill flip="none" rotWithShape="1">
                      <a:gsLst>
                        <a:gs pos="9000">
                          <a:schemeClr val="accent5">
                            <a:alpha val="50000"/>
                          </a:schemeClr>
                        </a:gs>
                        <a:gs pos="83000">
                          <a:schemeClr val="accent5">
                            <a:alpha val="0"/>
                          </a:schemeClr>
                        </a:gs>
                      </a:gsLst>
                      <a:lin ang="10800000" scaled="1"/>
                      <a:tileRect/>
                    </a:gradFill>
                  </a:tcPr>
                </a:tc>
                <a:tc>
                  <a:txBody>
                    <a:bodyPr/>
                    <a:lstStyle/>
                    <a:p>
                      <a:r>
                        <a:rPr lang="en-US" sz="1800" dirty="0" smtClean="0">
                          <a:latin typeface="+mn-lt"/>
                        </a:rPr>
                        <a:t>Returns reference to current </a:t>
                      </a:r>
                      <a:r>
                        <a:rPr lang="en-US" sz="1800" dirty="0" err="1" smtClean="0">
                          <a:latin typeface="+mn-lt"/>
                        </a:rPr>
                        <a:t>PageRequestManager</a:t>
                      </a:r>
                      <a:r>
                        <a:rPr lang="en-US" sz="1800" dirty="0" smtClean="0">
                          <a:latin typeface="+mn-lt"/>
                        </a:rPr>
                        <a:t> instance</a:t>
                      </a:r>
                    </a:p>
                  </a:txBody>
                  <a:tcPr anchor="ctr">
                    <a:lnL w="12700" cap="flat" cmpd="sng" algn="ctr">
                      <a:solidFill>
                        <a:schemeClr val="accent5"/>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r>
              <a:tr h="830446">
                <a:tc>
                  <a:txBody>
                    <a:bodyPr/>
                    <a:lstStyle/>
                    <a:p>
                      <a:pPr marL="0" marR="0" indent="0" algn="l" defTabSz="914327" rtl="0" eaLnBrk="1" fontAlgn="auto" latinLnBrk="0" hangingPunct="1">
                        <a:lnSpc>
                          <a:spcPct val="100000"/>
                        </a:lnSpc>
                        <a:spcBef>
                          <a:spcPts val="0"/>
                        </a:spcBef>
                        <a:spcAft>
                          <a:spcPts val="0"/>
                        </a:spcAft>
                        <a:buClrTx/>
                        <a:buSzTx/>
                        <a:buFontTx/>
                        <a:buNone/>
                        <a:tabLst/>
                        <a:defRPr/>
                      </a:pPr>
                      <a:r>
                        <a:rPr lang="en-US" sz="1800" dirty="0" err="1" smtClean="0">
                          <a:latin typeface="+mn-lt"/>
                        </a:rPr>
                        <a:t>abortPostBack</a:t>
                      </a:r>
                      <a:endParaRPr lang="en-US" sz="1800" dirty="0">
                        <a:latin typeface="+mn-lt"/>
                      </a:endParaRPr>
                    </a:p>
                  </a:txBody>
                  <a:tcPr anchor="ctr">
                    <a:lnL w="12700" cap="flat" cmpd="sng" algn="ctr">
                      <a:no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gradFill flip="none" rotWithShape="1">
                      <a:gsLst>
                        <a:gs pos="9000">
                          <a:schemeClr val="accent5">
                            <a:alpha val="50000"/>
                          </a:schemeClr>
                        </a:gs>
                        <a:gs pos="83000">
                          <a:schemeClr val="accent5">
                            <a:alpha val="0"/>
                          </a:schemeClr>
                        </a:gs>
                      </a:gsLst>
                      <a:lin ang="10800000" scaled="1"/>
                      <a:tileRect/>
                    </a:gradFill>
                  </a:tcPr>
                </a:tc>
                <a:tc>
                  <a:txBody>
                    <a:bodyPr/>
                    <a:lstStyle/>
                    <a:p>
                      <a:r>
                        <a:rPr lang="en-US" sz="1800" dirty="0" smtClean="0">
                          <a:latin typeface="+mn-lt"/>
                        </a:rPr>
                        <a:t>Cancels the </a:t>
                      </a:r>
                      <a:r>
                        <a:rPr lang="en-US" sz="1800" dirty="0" err="1" smtClean="0">
                          <a:latin typeface="+mn-lt"/>
                        </a:rPr>
                        <a:t>async</a:t>
                      </a:r>
                      <a:r>
                        <a:rPr lang="en-US" sz="1800" dirty="0" smtClean="0">
                          <a:latin typeface="+mn-lt"/>
                        </a:rPr>
                        <a:t> callback that is currently in progress</a:t>
                      </a:r>
                    </a:p>
                  </a:txBody>
                  <a:tcPr anchor="ctr">
                    <a:lnL w="12700" cap="flat" cmpd="sng" algn="ctr">
                      <a:solidFill>
                        <a:schemeClr val="accent5"/>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r>
              <a:tr h="830446">
                <a:tc>
                  <a:txBody>
                    <a:bodyPr/>
                    <a:lstStyle/>
                    <a:p>
                      <a:pPr algn="l"/>
                      <a:r>
                        <a:rPr lang="en-US" sz="1800" dirty="0" smtClean="0">
                          <a:latin typeface="+mn-lt"/>
                        </a:rPr>
                        <a:t>add_*</a:t>
                      </a:r>
                    </a:p>
                    <a:p>
                      <a:pPr algn="l"/>
                      <a:endParaRPr lang="en-US" sz="1800" dirty="0">
                        <a:latin typeface="+mn-lt"/>
                      </a:endParaRPr>
                    </a:p>
                  </a:txBody>
                  <a:tcPr anchor="ctr">
                    <a:lnL w="12700" cap="flat" cmpd="sng" algn="ctr">
                      <a:no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gradFill flip="none" rotWithShape="1">
                      <a:gsLst>
                        <a:gs pos="9000">
                          <a:schemeClr val="accent5">
                            <a:alpha val="50000"/>
                          </a:schemeClr>
                        </a:gs>
                        <a:gs pos="83000">
                          <a:schemeClr val="accent5">
                            <a:alpha val="0"/>
                          </a:schemeClr>
                        </a:gs>
                      </a:gsLst>
                      <a:lin ang="10800000" scaled="1"/>
                      <a:tileRect/>
                    </a:gradFill>
                  </a:tcPr>
                </a:tc>
                <a:tc>
                  <a:txBody>
                    <a:bodyPr/>
                    <a:lstStyle/>
                    <a:p>
                      <a:r>
                        <a:rPr lang="en-US" sz="1800" dirty="0" smtClean="0">
                          <a:latin typeface="+mn-lt"/>
                        </a:rPr>
                        <a:t>Registers handlers for </a:t>
                      </a:r>
                      <a:r>
                        <a:rPr lang="en-US" sz="1800" dirty="0" err="1" smtClean="0">
                          <a:latin typeface="+mn-lt"/>
                        </a:rPr>
                        <a:t>PageRequestManager</a:t>
                      </a:r>
                      <a:r>
                        <a:rPr lang="en-US" sz="1800" dirty="0" smtClean="0">
                          <a:latin typeface="+mn-lt"/>
                        </a:rPr>
                        <a:t> events</a:t>
                      </a:r>
                    </a:p>
                  </a:txBody>
                  <a:tcPr anchor="ctr">
                    <a:lnL w="12700" cap="flat" cmpd="sng" algn="ctr">
                      <a:solidFill>
                        <a:schemeClr val="accent5"/>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r>
              <a:tr h="830446">
                <a:tc>
                  <a:txBody>
                    <a:bodyPr/>
                    <a:lstStyle/>
                    <a:p>
                      <a:pPr algn="l"/>
                      <a:r>
                        <a:rPr lang="en-US" sz="1800" dirty="0" smtClean="0">
                          <a:latin typeface="+mn-lt"/>
                        </a:rPr>
                        <a:t>remove_*</a:t>
                      </a:r>
                    </a:p>
                    <a:p>
                      <a:pPr algn="l"/>
                      <a:endParaRPr lang="en-US" sz="1800" dirty="0">
                        <a:latin typeface="+mn-lt"/>
                      </a:endParaRPr>
                    </a:p>
                  </a:txBody>
                  <a:tcPr anchor="ctr">
                    <a:lnL w="12700" cap="flat" cmpd="sng" algn="ctr">
                      <a:no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9000">
                          <a:schemeClr val="accent5">
                            <a:alpha val="50000"/>
                          </a:schemeClr>
                        </a:gs>
                        <a:gs pos="83000">
                          <a:schemeClr val="accent5">
                            <a:alpha val="0"/>
                          </a:schemeClr>
                        </a:gs>
                      </a:gsLst>
                      <a:lin ang="10800000" scaled="1"/>
                      <a:tileRect/>
                    </a:gradFill>
                  </a:tcPr>
                </a:tc>
                <a:tc>
                  <a:txBody>
                    <a:bodyPr/>
                    <a:lstStyle/>
                    <a:p>
                      <a:r>
                        <a:rPr lang="en-US" sz="1800" dirty="0" smtClean="0">
                          <a:latin typeface="+mn-lt"/>
                        </a:rPr>
                        <a:t>Deregisters handlers for </a:t>
                      </a:r>
                      <a:r>
                        <a:rPr lang="en-US" sz="1800" dirty="0" err="1" smtClean="0">
                          <a:latin typeface="+mn-lt"/>
                        </a:rPr>
                        <a:t>PageRequestManager</a:t>
                      </a:r>
                      <a:r>
                        <a:rPr lang="en-US" sz="1800" dirty="0" smtClean="0">
                          <a:latin typeface="+mn-lt"/>
                        </a:rPr>
                        <a:t> events</a:t>
                      </a:r>
                    </a:p>
                  </a:txBody>
                  <a:tcPr anchor="ctr">
                    <a:lnL w="12700" cap="flat" cmpd="sng" algn="ctr">
                      <a:solidFill>
                        <a:schemeClr val="accent5"/>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blackGray">
          <a:xfrm>
            <a:off x="368301" y="1347788"/>
            <a:ext cx="8407400" cy="4649600"/>
          </a:xfrm>
          <a:prstGeom prst="roundRect">
            <a:avLst>
              <a:gd name="adj" fmla="val 6255"/>
            </a:avLst>
          </a:prstGeom>
          <a:gradFill flip="none" rotWithShape="1">
            <a:gsLst>
              <a:gs pos="0">
                <a:schemeClr val="bg1">
                  <a:alpha val="50000"/>
                </a:schemeClr>
              </a:gs>
              <a:gs pos="100000">
                <a:schemeClr val="bg1">
                  <a:alpha val="50000"/>
                </a:schemeClr>
              </a:gs>
            </a:gsLst>
            <a:lin ang="54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smtClean="0">
              <a:solidFill>
                <a:schemeClr val="tx1"/>
              </a:solidFill>
              <a:effectLst>
                <a:outerShdw blurRad="38100" dist="38100" dir="2700000" algn="tl">
                  <a:srgbClr val="000000">
                    <a:alpha val="43137"/>
                  </a:srgbClr>
                </a:outerShdw>
              </a:effectLst>
              <a:latin typeface="Arial" pitchFamily="34" charset="0"/>
            </a:endParaRPr>
          </a:p>
        </p:txBody>
      </p:sp>
      <p:sp>
        <p:nvSpPr>
          <p:cNvPr id="2" name="Title 1"/>
          <p:cNvSpPr>
            <a:spLocks noGrp="1"/>
          </p:cNvSpPr>
          <p:nvPr>
            <p:ph type="title"/>
          </p:nvPr>
        </p:nvSpPr>
        <p:spPr/>
        <p:txBody>
          <a:bodyPr/>
          <a:lstStyle/>
          <a:p>
            <a:r>
              <a:rPr smtClean="0"/>
              <a:t>PageRequestManager Events</a:t>
            </a:r>
            <a:endParaRPr lang="en-US" dirty="0"/>
          </a:p>
        </p:txBody>
      </p:sp>
      <p:graphicFrame>
        <p:nvGraphicFramePr>
          <p:cNvPr id="6" name="Content Placeholder 5"/>
          <p:cNvGraphicFramePr>
            <a:graphicFrameLocks noGrp="1"/>
          </p:cNvGraphicFramePr>
          <p:nvPr>
            <p:ph idx="1"/>
          </p:nvPr>
        </p:nvGraphicFramePr>
        <p:xfrm>
          <a:off x="368300" y="1347788"/>
          <a:ext cx="8394700" cy="4633242"/>
        </p:xfrm>
        <a:graphic>
          <a:graphicData uri="http://schemas.openxmlformats.org/drawingml/2006/table">
            <a:tbl>
              <a:tblPr firstRow="1" bandRow="1">
                <a:tableStyleId>{5A111915-BE36-4E01-A7E5-04B1672EAD32}</a:tableStyleId>
              </a:tblPr>
              <a:tblGrid>
                <a:gridCol w="2451100"/>
                <a:gridCol w="5943600"/>
              </a:tblGrid>
              <a:tr h="481012">
                <a:tc>
                  <a:txBody>
                    <a:bodyPr/>
                    <a:lstStyle/>
                    <a:p>
                      <a:pPr marL="0" marR="0" indent="0" algn="ctr" defTabSz="914327" rtl="0" eaLnBrk="1" fontAlgn="auto" latinLnBrk="0" hangingPunct="1">
                        <a:lnSpc>
                          <a:spcPct val="100000"/>
                        </a:lnSpc>
                        <a:spcBef>
                          <a:spcPts val="0"/>
                        </a:spcBef>
                        <a:spcAft>
                          <a:spcPts val="0"/>
                        </a:spcAft>
                        <a:buClrTx/>
                        <a:buSzTx/>
                        <a:buFontTx/>
                        <a:buNone/>
                        <a:tabLst/>
                        <a:defRPr/>
                      </a:pPr>
                      <a:r>
                        <a:rPr lang="en-US" sz="2000" b="0" dirty="0" smtClean="0">
                          <a:solidFill>
                            <a:schemeClr val="tx1"/>
                          </a:solidFill>
                          <a:latin typeface="+mn-lt"/>
                        </a:rPr>
                        <a:t>Event</a:t>
                      </a:r>
                    </a:p>
                  </a:txBody>
                  <a:tcPr anchor="ctr">
                    <a:lnL w="12700" cap="flat" cmpd="sng" algn="ctr">
                      <a:no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chemeClr val="tx1"/>
                          </a:solidFill>
                          <a:latin typeface="+mn-lt"/>
                        </a:rPr>
                        <a:t>Description</a:t>
                      </a:r>
                      <a:endParaRPr lang="en-US" sz="2000" b="0" dirty="0">
                        <a:solidFill>
                          <a:schemeClr val="tx1"/>
                        </a:solidFill>
                        <a:latin typeface="+mn-lt"/>
                      </a:endParaRPr>
                    </a:p>
                  </a:txBody>
                  <a:tcPr anchor="ctr">
                    <a:lnL w="12700" cap="flat" cmpd="sng" algn="ctr">
                      <a:solidFill>
                        <a:schemeClr val="accent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gradFill>
                      <a:gsLst>
                        <a:gs pos="0">
                          <a:schemeClr val="bg2">
                            <a:alpha val="40000"/>
                          </a:schemeClr>
                        </a:gs>
                        <a:gs pos="80000">
                          <a:schemeClr val="bg1">
                            <a:alpha val="0"/>
                          </a:schemeClr>
                        </a:gs>
                      </a:gsLst>
                      <a:lin ang="16200000" scaled="0"/>
                    </a:gradFill>
                  </a:tcPr>
                </a:tc>
              </a:tr>
              <a:tr h="830446">
                <a:tc>
                  <a:txBody>
                    <a:bodyPr/>
                    <a:lstStyle/>
                    <a:p>
                      <a:pPr marL="0" marR="0" indent="0" algn="l" defTabSz="914327" rtl="0" eaLnBrk="1" fontAlgn="auto" latinLnBrk="0" hangingPunct="1">
                        <a:lnSpc>
                          <a:spcPct val="100000"/>
                        </a:lnSpc>
                        <a:spcBef>
                          <a:spcPts val="0"/>
                        </a:spcBef>
                        <a:spcAft>
                          <a:spcPts val="0"/>
                        </a:spcAft>
                        <a:buClrTx/>
                        <a:buSzTx/>
                        <a:buFontTx/>
                        <a:buNone/>
                        <a:tabLst/>
                        <a:defRPr/>
                      </a:pPr>
                      <a:r>
                        <a:rPr lang="en-US" sz="1800" dirty="0" err="1" smtClean="0">
                          <a:latin typeface="+mn-lt"/>
                        </a:rPr>
                        <a:t>initializeRequest</a:t>
                      </a:r>
                      <a:endParaRPr lang="en-US" sz="1800" dirty="0">
                        <a:latin typeface="+mn-lt"/>
                      </a:endParaRPr>
                    </a:p>
                  </a:txBody>
                  <a:tcPr anchor="ctr">
                    <a:lnL w="12700" cap="flat" cmpd="sng" algn="ctr">
                      <a:no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gradFill flip="none" rotWithShape="1">
                      <a:gsLst>
                        <a:gs pos="9000">
                          <a:schemeClr val="accent5">
                            <a:alpha val="50000"/>
                          </a:schemeClr>
                        </a:gs>
                        <a:gs pos="83000">
                          <a:schemeClr val="accent5">
                            <a:alpha val="0"/>
                          </a:schemeClr>
                        </a:gs>
                      </a:gsLst>
                      <a:lin ang="10800000" scaled="1"/>
                      <a:tileRect/>
                    </a:gradFill>
                  </a:tcPr>
                </a:tc>
                <a:tc>
                  <a:txBody>
                    <a:bodyPr/>
                    <a:lstStyle/>
                    <a:p>
                      <a:r>
                        <a:rPr lang="en-US" sz="1800" dirty="0" smtClean="0">
                          <a:latin typeface="+mn-lt"/>
                        </a:rPr>
                        <a:t>Fired before </a:t>
                      </a:r>
                      <a:r>
                        <a:rPr lang="en-US" sz="1800" dirty="0" err="1" smtClean="0">
                          <a:latin typeface="+mn-lt"/>
                        </a:rPr>
                        <a:t>async</a:t>
                      </a:r>
                      <a:r>
                        <a:rPr lang="en-US" sz="1800" dirty="0" smtClean="0">
                          <a:latin typeface="+mn-lt"/>
                        </a:rPr>
                        <a:t> callback commences</a:t>
                      </a:r>
                    </a:p>
                  </a:txBody>
                  <a:tcPr anchor="ctr">
                    <a:lnL w="12700" cap="flat" cmpd="sng" algn="ctr">
                      <a:solidFill>
                        <a:schemeClr val="accent5"/>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r>
              <a:tr h="830446">
                <a:tc>
                  <a:txBody>
                    <a:bodyPr/>
                    <a:lstStyle/>
                    <a:p>
                      <a:pPr marL="0" marR="0" indent="0" algn="l" defTabSz="914327" rtl="0" eaLnBrk="1" fontAlgn="auto" latinLnBrk="0" hangingPunct="1">
                        <a:lnSpc>
                          <a:spcPct val="100000"/>
                        </a:lnSpc>
                        <a:spcBef>
                          <a:spcPts val="0"/>
                        </a:spcBef>
                        <a:spcAft>
                          <a:spcPts val="0"/>
                        </a:spcAft>
                        <a:buClrTx/>
                        <a:buSzTx/>
                        <a:buFontTx/>
                        <a:buNone/>
                        <a:tabLst/>
                        <a:defRPr/>
                      </a:pPr>
                      <a:r>
                        <a:rPr lang="en-US" sz="1800" dirty="0" err="1" smtClean="0">
                          <a:latin typeface="+mn-lt"/>
                        </a:rPr>
                        <a:t>beginRequest</a:t>
                      </a:r>
                      <a:endParaRPr lang="en-US" sz="1800" dirty="0">
                        <a:latin typeface="+mn-lt"/>
                      </a:endParaRPr>
                    </a:p>
                  </a:txBody>
                  <a:tcPr anchor="ctr">
                    <a:lnL w="12700" cap="flat" cmpd="sng" algn="ctr">
                      <a:no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gradFill flip="none" rotWithShape="1">
                      <a:gsLst>
                        <a:gs pos="9000">
                          <a:schemeClr val="accent5">
                            <a:alpha val="50000"/>
                          </a:schemeClr>
                        </a:gs>
                        <a:gs pos="83000">
                          <a:schemeClr val="accent5">
                            <a:alpha val="0"/>
                          </a:schemeClr>
                        </a:gs>
                      </a:gsLst>
                      <a:lin ang="10800000" scaled="1"/>
                      <a:tileRect/>
                    </a:gradFill>
                  </a:tcPr>
                </a:tc>
                <a:tc>
                  <a:txBody>
                    <a:bodyPr/>
                    <a:lstStyle/>
                    <a:p>
                      <a:r>
                        <a:rPr lang="en-US" sz="1800" dirty="0" smtClean="0">
                          <a:latin typeface="+mn-lt"/>
                        </a:rPr>
                        <a:t>Fired when </a:t>
                      </a:r>
                      <a:r>
                        <a:rPr lang="en-US" sz="1800" dirty="0" err="1" smtClean="0">
                          <a:latin typeface="+mn-lt"/>
                        </a:rPr>
                        <a:t>async</a:t>
                      </a:r>
                      <a:r>
                        <a:rPr lang="en-US" sz="1800" dirty="0" smtClean="0">
                          <a:latin typeface="+mn-lt"/>
                        </a:rPr>
                        <a:t> callback commences</a:t>
                      </a:r>
                    </a:p>
                  </a:txBody>
                  <a:tcPr anchor="ctr">
                    <a:lnL w="12700" cap="flat" cmpd="sng" algn="ctr">
                      <a:solidFill>
                        <a:schemeClr val="accent5"/>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r>
              <a:tr h="830446">
                <a:tc>
                  <a:txBody>
                    <a:bodyPr/>
                    <a:lstStyle/>
                    <a:p>
                      <a:pPr marL="0" marR="0" indent="0" algn="l" defTabSz="914327" rtl="0" eaLnBrk="1" fontAlgn="auto" latinLnBrk="0" hangingPunct="1">
                        <a:lnSpc>
                          <a:spcPct val="100000"/>
                        </a:lnSpc>
                        <a:spcBef>
                          <a:spcPts val="0"/>
                        </a:spcBef>
                        <a:spcAft>
                          <a:spcPts val="0"/>
                        </a:spcAft>
                        <a:buClrTx/>
                        <a:buSzTx/>
                        <a:buFontTx/>
                        <a:buNone/>
                        <a:tabLst/>
                        <a:defRPr/>
                      </a:pPr>
                      <a:r>
                        <a:rPr lang="en-US" sz="1800" dirty="0" err="1" smtClean="0">
                          <a:latin typeface="+mn-lt"/>
                        </a:rPr>
                        <a:t>pageLoading</a:t>
                      </a:r>
                      <a:endParaRPr lang="en-US" sz="1800" dirty="0">
                        <a:latin typeface="+mn-lt"/>
                      </a:endParaRPr>
                    </a:p>
                  </a:txBody>
                  <a:tcPr anchor="ctr">
                    <a:lnL w="12700" cap="flat" cmpd="sng" algn="ctr">
                      <a:no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gradFill flip="none" rotWithShape="1">
                      <a:gsLst>
                        <a:gs pos="9000">
                          <a:schemeClr val="accent5">
                            <a:alpha val="50000"/>
                          </a:schemeClr>
                        </a:gs>
                        <a:gs pos="83000">
                          <a:schemeClr val="accent5">
                            <a:alpha val="0"/>
                          </a:schemeClr>
                        </a:gs>
                      </a:gsLst>
                      <a:lin ang="10800000" scaled="1"/>
                      <a:tileRect/>
                    </a:gradFill>
                  </a:tcPr>
                </a:tc>
                <a:tc>
                  <a:txBody>
                    <a:bodyPr/>
                    <a:lstStyle/>
                    <a:p>
                      <a:r>
                        <a:rPr lang="en-US" sz="1800" dirty="0" smtClean="0">
                          <a:latin typeface="+mn-lt"/>
                        </a:rPr>
                        <a:t>Fired following an </a:t>
                      </a:r>
                      <a:r>
                        <a:rPr lang="en-US" sz="1800" dirty="0" err="1" smtClean="0">
                          <a:latin typeface="+mn-lt"/>
                        </a:rPr>
                        <a:t>async</a:t>
                      </a:r>
                      <a:r>
                        <a:rPr lang="en-US" sz="1800" dirty="0" smtClean="0">
                          <a:latin typeface="+mn-lt"/>
                        </a:rPr>
                        <a:t> callback (before content is updated)</a:t>
                      </a:r>
                    </a:p>
                  </a:txBody>
                  <a:tcPr anchor="ctr">
                    <a:lnL w="12700" cap="flat" cmpd="sng" algn="ctr">
                      <a:solidFill>
                        <a:schemeClr val="accent5"/>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r>
              <a:tr h="830446">
                <a:tc>
                  <a:txBody>
                    <a:bodyPr/>
                    <a:lstStyle/>
                    <a:p>
                      <a:pPr algn="l"/>
                      <a:r>
                        <a:rPr lang="en-US" sz="1800" dirty="0" err="1" smtClean="0">
                          <a:latin typeface="+mn-lt"/>
                        </a:rPr>
                        <a:t>pageLoaded</a:t>
                      </a:r>
                      <a:endParaRPr lang="en-US" sz="1800" dirty="0" smtClean="0">
                        <a:latin typeface="+mn-lt"/>
                      </a:endParaRPr>
                    </a:p>
                  </a:txBody>
                  <a:tcPr anchor="ctr">
                    <a:lnL w="12700" cap="flat" cmpd="sng" algn="ctr">
                      <a:no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gradFill flip="none" rotWithShape="1">
                      <a:gsLst>
                        <a:gs pos="9000">
                          <a:schemeClr val="accent5">
                            <a:alpha val="50000"/>
                          </a:schemeClr>
                        </a:gs>
                        <a:gs pos="83000">
                          <a:schemeClr val="accent5">
                            <a:alpha val="0"/>
                          </a:schemeClr>
                        </a:gs>
                      </a:gsLst>
                      <a:lin ang="10800000" scaled="1"/>
                      <a:tileRect/>
                    </a:gradFill>
                  </a:tcPr>
                </a:tc>
                <a:tc>
                  <a:txBody>
                    <a:bodyPr/>
                    <a:lstStyle/>
                    <a:p>
                      <a:r>
                        <a:rPr lang="en-US" sz="1800" dirty="0" smtClean="0">
                          <a:latin typeface="+mn-lt"/>
                        </a:rPr>
                        <a:t>Fired following a </a:t>
                      </a:r>
                      <a:r>
                        <a:rPr lang="en-US" sz="1800" dirty="0" err="1" smtClean="0">
                          <a:latin typeface="+mn-lt"/>
                        </a:rPr>
                        <a:t>postback</a:t>
                      </a:r>
                      <a:r>
                        <a:rPr lang="en-US" sz="1800" dirty="0" smtClean="0">
                          <a:latin typeface="+mn-lt"/>
                        </a:rPr>
                        <a:t> or callback (after content is updated)</a:t>
                      </a:r>
                    </a:p>
                  </a:txBody>
                  <a:tcPr anchor="ctr">
                    <a:lnL w="12700" cap="flat" cmpd="sng" algn="ctr">
                      <a:solidFill>
                        <a:schemeClr val="accent5"/>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r>
              <a:tr h="830446">
                <a:tc>
                  <a:txBody>
                    <a:bodyPr/>
                    <a:lstStyle/>
                    <a:p>
                      <a:pPr algn="l"/>
                      <a:r>
                        <a:rPr lang="en-US" sz="1800" dirty="0" err="1" smtClean="0">
                          <a:latin typeface="+mn-lt"/>
                        </a:rPr>
                        <a:t>endRequest</a:t>
                      </a:r>
                      <a:endParaRPr lang="en-US" sz="1800" dirty="0" smtClean="0">
                        <a:latin typeface="+mn-lt"/>
                      </a:endParaRPr>
                    </a:p>
                  </a:txBody>
                  <a:tcPr anchor="ctr">
                    <a:lnL w="12700" cap="flat" cmpd="sng" algn="ctr">
                      <a:no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9000">
                          <a:schemeClr val="accent5">
                            <a:alpha val="50000"/>
                          </a:schemeClr>
                        </a:gs>
                        <a:gs pos="83000">
                          <a:schemeClr val="accent5">
                            <a:alpha val="0"/>
                          </a:schemeClr>
                        </a:gs>
                      </a:gsLst>
                      <a:lin ang="10800000" scaled="1"/>
                      <a:tileRect/>
                    </a:gradFill>
                  </a:tcPr>
                </a:tc>
                <a:tc>
                  <a:txBody>
                    <a:bodyPr/>
                    <a:lstStyle/>
                    <a:p>
                      <a:r>
                        <a:rPr lang="en-US" sz="1800" dirty="0" smtClean="0">
                          <a:latin typeface="+mn-lt"/>
                        </a:rPr>
                        <a:t>Fired when </a:t>
                      </a:r>
                      <a:r>
                        <a:rPr lang="en-US" sz="1800" dirty="0" err="1" smtClean="0">
                          <a:latin typeface="+mn-lt"/>
                        </a:rPr>
                        <a:t>async</a:t>
                      </a:r>
                      <a:r>
                        <a:rPr lang="en-US" sz="1800" dirty="0" smtClean="0">
                          <a:latin typeface="+mn-lt"/>
                        </a:rPr>
                        <a:t> callback completes</a:t>
                      </a:r>
                    </a:p>
                  </a:txBody>
                  <a:tcPr anchor="ctr">
                    <a:lnL w="12700" cap="flat" cmpd="sng" algn="ctr">
                      <a:solidFill>
                        <a:schemeClr val="accent5"/>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r>
              <a:rPr lang="en-US"/>
              <a:t>Canceling Asynchronous Updates</a:t>
            </a:r>
          </a:p>
        </p:txBody>
      </p:sp>
      <p:sp>
        <p:nvSpPr>
          <p:cNvPr id="422915" name="AutoShape 3"/>
          <p:cNvSpPr>
            <a:spLocks noChangeArrowheads="1"/>
          </p:cNvSpPr>
          <p:nvPr/>
        </p:nvSpPr>
        <p:spPr bwMode="auto">
          <a:xfrm>
            <a:off x="457200" y="1524000"/>
            <a:ext cx="8305800" cy="4953000"/>
          </a:xfrm>
          <a:prstGeom prst="roundRect">
            <a:avLst>
              <a:gd name="adj" fmla="val 5556"/>
            </a:avLst>
          </a:prstGeom>
          <a:gradFill>
            <a:gsLst>
              <a:gs pos="0">
                <a:schemeClr val="bg1">
                  <a:alpha val="58000"/>
                </a:schemeClr>
              </a:gs>
              <a:gs pos="100000">
                <a:schemeClr val="bg1">
                  <a:alpha val="26000"/>
                </a:schemeClr>
              </a:gs>
            </a:gsLst>
            <a:lin ang="16200000" scaled="0"/>
          </a:gradFill>
          <a:ln>
            <a:solidFill>
              <a:srgbClr val="27728D"/>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l" defTabSz="1096963" eaLnBrk="1" hangingPunct="1"/>
            <a:r>
              <a:rPr lang="en-US" sz="2000" b="0" dirty="0">
                <a:solidFill>
                  <a:schemeClr val="lt1"/>
                </a:solidFill>
                <a:latin typeface="Courier New" pitchFamily="49" charset="0"/>
                <a:cs typeface="Courier New" pitchFamily="49" charset="0"/>
              </a:rPr>
              <a:t>&lt;asp:Button ID="CancelButton" Runat="</a:t>
            </a:r>
            <a:r>
              <a:rPr lang="en-US" sz="2000" b="0" dirty="0" smtClean="0">
                <a:solidFill>
                  <a:schemeClr val="lt1"/>
                </a:solidFill>
                <a:latin typeface="Courier New" pitchFamily="49" charset="0"/>
                <a:cs typeface="Courier New" pitchFamily="49" charset="0"/>
              </a:rPr>
              <a:t>server"</a:t>
            </a:r>
          </a:p>
          <a:p>
            <a:pPr algn="l" defTabSz="1096963" eaLnBrk="1" hangingPunct="1"/>
            <a:r>
              <a:rPr lang="en-US" sz="2000" b="0" dirty="0">
                <a:latin typeface="Courier New" pitchFamily="49" charset="0"/>
                <a:cs typeface="Courier New" pitchFamily="49" charset="0"/>
              </a:rPr>
              <a:t> </a:t>
            </a:r>
            <a:r>
              <a:rPr lang="en-US" sz="2000" b="0" dirty="0" smtClean="0">
                <a:latin typeface="Courier New" pitchFamily="49" charset="0"/>
                <a:cs typeface="Courier New" pitchFamily="49" charset="0"/>
              </a:rPr>
              <a:t> </a:t>
            </a:r>
            <a:r>
              <a:rPr lang="en-US" sz="2000" b="0" dirty="0" smtClean="0">
                <a:solidFill>
                  <a:schemeClr val="lt1"/>
                </a:solidFill>
                <a:latin typeface="Courier New" pitchFamily="49" charset="0"/>
                <a:cs typeface="Courier New" pitchFamily="49" charset="0"/>
              </a:rPr>
              <a:t>Text</a:t>
            </a:r>
            <a:r>
              <a:rPr lang="en-US" sz="2000" b="0" dirty="0">
                <a:solidFill>
                  <a:schemeClr val="lt1"/>
                </a:solidFill>
                <a:latin typeface="Courier New" pitchFamily="49" charset="0"/>
                <a:cs typeface="Courier New" pitchFamily="49" charset="0"/>
              </a:rPr>
              <a:t>="Cancel"</a:t>
            </a:r>
          </a:p>
          <a:p>
            <a:pPr algn="l" defTabSz="1096963" eaLnBrk="1" hangingPunct="1"/>
            <a:r>
              <a:rPr lang="en-US" sz="2000" b="0" dirty="0">
                <a:solidFill>
                  <a:schemeClr val="lt1"/>
                </a:solidFill>
                <a:latin typeface="Courier New" pitchFamily="49" charset="0"/>
                <a:cs typeface="Courier New" pitchFamily="49" charset="0"/>
              </a:rPr>
              <a:t>  OnClientClick="cancelUpdate(); return false" /&gt;</a:t>
            </a:r>
          </a:p>
          <a:p>
            <a:pPr algn="l" defTabSz="1096963" eaLnBrk="1" hangingPunct="1"/>
            <a:r>
              <a:rPr lang="en-US" sz="2000" b="0" dirty="0">
                <a:solidFill>
                  <a:schemeClr val="lt1"/>
                </a:solidFill>
                <a:latin typeface="Courier New" pitchFamily="49" charset="0"/>
                <a:cs typeface="Courier New" pitchFamily="49" charset="0"/>
              </a:rPr>
              <a:t>    .</a:t>
            </a:r>
          </a:p>
          <a:p>
            <a:pPr algn="l" defTabSz="1096963" eaLnBrk="1" hangingPunct="1"/>
            <a:r>
              <a:rPr lang="en-US" sz="2000" b="0" dirty="0">
                <a:solidFill>
                  <a:schemeClr val="lt1"/>
                </a:solidFill>
                <a:latin typeface="Courier New" pitchFamily="49" charset="0"/>
                <a:cs typeface="Courier New" pitchFamily="49" charset="0"/>
              </a:rPr>
              <a:t>    .</a:t>
            </a:r>
          </a:p>
          <a:p>
            <a:pPr algn="l" defTabSz="1096963" eaLnBrk="1" hangingPunct="1"/>
            <a:r>
              <a:rPr lang="en-US" sz="2000" b="0" dirty="0">
                <a:solidFill>
                  <a:schemeClr val="lt1"/>
                </a:solidFill>
                <a:latin typeface="Courier New" pitchFamily="49" charset="0"/>
                <a:cs typeface="Courier New" pitchFamily="49" charset="0"/>
              </a:rPr>
              <a:t>    .</a:t>
            </a:r>
          </a:p>
          <a:p>
            <a:pPr algn="l" defTabSz="1096963" eaLnBrk="1" hangingPunct="1"/>
            <a:r>
              <a:rPr lang="en-US" sz="2000" b="0" dirty="0">
                <a:solidFill>
                  <a:schemeClr val="lt1"/>
                </a:solidFill>
                <a:latin typeface="Courier New" pitchFamily="49" charset="0"/>
                <a:cs typeface="Courier New" pitchFamily="49" charset="0"/>
              </a:rPr>
              <a:t>&lt;script type="text/javascript"&gt;</a:t>
            </a:r>
          </a:p>
          <a:p>
            <a:pPr algn="l" defTabSz="1096963" eaLnBrk="1" hangingPunct="1"/>
            <a:r>
              <a:rPr lang="en-US" sz="2000" b="0" dirty="0">
                <a:solidFill>
                  <a:schemeClr val="lt1"/>
                </a:solidFill>
                <a:latin typeface="Courier New" pitchFamily="49" charset="0"/>
                <a:cs typeface="Courier New" pitchFamily="49" charset="0"/>
              </a:rPr>
              <a:t>function cancelUpdate()</a:t>
            </a:r>
          </a:p>
          <a:p>
            <a:pPr algn="l" defTabSz="1096963" eaLnBrk="1" hangingPunct="1"/>
            <a:r>
              <a:rPr lang="en-US" sz="2000" b="0" dirty="0">
                <a:solidFill>
                  <a:schemeClr val="lt1"/>
                </a:solidFill>
                <a:latin typeface="Courier New" pitchFamily="49" charset="0"/>
                <a:cs typeface="Courier New" pitchFamily="49" charset="0"/>
              </a:rPr>
              <a:t>{</a:t>
            </a:r>
          </a:p>
          <a:p>
            <a:pPr algn="l" defTabSz="1096963" eaLnBrk="1" hangingPunct="1"/>
            <a:r>
              <a:rPr lang="en-US" sz="2000" b="0" dirty="0">
                <a:solidFill>
                  <a:schemeClr val="lt1"/>
                </a:solidFill>
                <a:latin typeface="Courier New" pitchFamily="49" charset="0"/>
                <a:cs typeface="Courier New" pitchFamily="49" charset="0"/>
              </a:rPr>
              <a:t>    var </a:t>
            </a:r>
            <a:r>
              <a:rPr lang="en-US" sz="2000" b="0" dirty="0" err="1">
                <a:solidFill>
                  <a:schemeClr val="lt1"/>
                </a:solidFill>
                <a:latin typeface="Courier New" pitchFamily="49" charset="0"/>
                <a:cs typeface="Courier New" pitchFamily="49" charset="0"/>
              </a:rPr>
              <a:t>obj</a:t>
            </a:r>
            <a:r>
              <a:rPr lang="en-US" sz="2000" b="0" dirty="0">
                <a:solidFill>
                  <a:schemeClr val="lt1"/>
                </a:solidFill>
                <a:latin typeface="Courier New" pitchFamily="49" charset="0"/>
                <a:cs typeface="Courier New" pitchFamily="49" charset="0"/>
              </a:rPr>
              <a:t> </a:t>
            </a:r>
            <a:r>
              <a:rPr lang="en-US" sz="2000" b="0" dirty="0" smtClean="0">
                <a:solidFill>
                  <a:schemeClr val="lt1"/>
                </a:solidFill>
                <a:latin typeface="Courier New" pitchFamily="49" charset="0"/>
                <a:cs typeface="Courier New" pitchFamily="49" charset="0"/>
              </a:rPr>
              <a:t>=</a:t>
            </a:r>
          </a:p>
          <a:p>
            <a:pPr algn="l" defTabSz="1096963" eaLnBrk="1" hangingPunct="1"/>
            <a:r>
              <a:rPr lang="en-US" sz="2000" b="0" dirty="0">
                <a:latin typeface="Courier New" pitchFamily="49" charset="0"/>
                <a:cs typeface="Courier New" pitchFamily="49" charset="0"/>
              </a:rPr>
              <a:t> </a:t>
            </a:r>
            <a:r>
              <a:rPr lang="en-US" sz="2000" b="0" dirty="0" smtClean="0">
                <a:latin typeface="Courier New" pitchFamily="49" charset="0"/>
                <a:cs typeface="Courier New" pitchFamily="49" charset="0"/>
              </a:rPr>
              <a:t>     </a:t>
            </a:r>
            <a:r>
              <a:rPr lang="en-US" sz="2000" b="0" dirty="0" err="1" smtClean="0">
                <a:solidFill>
                  <a:schemeClr val="lt1"/>
                </a:solidFill>
                <a:latin typeface="Courier New" pitchFamily="49" charset="0"/>
                <a:cs typeface="Courier New" pitchFamily="49" charset="0"/>
              </a:rPr>
              <a:t>Sys.WebForms.PageRequestManager.getInstance</a:t>
            </a:r>
            <a:r>
              <a:rPr lang="en-US" sz="2000" b="0" dirty="0">
                <a:solidFill>
                  <a:schemeClr val="lt1"/>
                </a:solidFill>
                <a:latin typeface="Courier New" pitchFamily="49" charset="0"/>
                <a:cs typeface="Courier New" pitchFamily="49" charset="0"/>
              </a:rPr>
              <a:t>();</a:t>
            </a:r>
          </a:p>
          <a:p>
            <a:pPr algn="l" defTabSz="1096963" eaLnBrk="1" hangingPunct="1"/>
            <a:r>
              <a:rPr lang="en-US" sz="2000" b="0" dirty="0">
                <a:solidFill>
                  <a:schemeClr val="lt1"/>
                </a:solidFill>
                <a:latin typeface="Courier New" pitchFamily="49" charset="0"/>
                <a:cs typeface="Courier New" pitchFamily="49" charset="0"/>
              </a:rPr>
              <a:t>    if (obj.get_isInAsyncPostBack())</a:t>
            </a:r>
          </a:p>
          <a:p>
            <a:pPr algn="l" defTabSz="1096963" eaLnBrk="1" hangingPunct="1"/>
            <a:r>
              <a:rPr lang="en-US" sz="2000" b="0" dirty="0">
                <a:solidFill>
                  <a:schemeClr val="lt1"/>
                </a:solidFill>
                <a:latin typeface="Courier New" pitchFamily="49" charset="0"/>
                <a:cs typeface="Courier New" pitchFamily="49" charset="0"/>
              </a:rPr>
              <a:t>        obj.abortPostBack();</a:t>
            </a:r>
          </a:p>
          <a:p>
            <a:pPr algn="l" defTabSz="1096963" eaLnBrk="1" hangingPunct="1"/>
            <a:r>
              <a:rPr lang="en-US" sz="2000" b="0" dirty="0">
                <a:solidFill>
                  <a:schemeClr val="lt1"/>
                </a:solidFill>
                <a:latin typeface="Courier New" pitchFamily="49" charset="0"/>
                <a:cs typeface="Courier New" pitchFamily="49" charset="0"/>
              </a:rPr>
              <a:t>}</a:t>
            </a:r>
          </a:p>
          <a:p>
            <a:pPr algn="l" defTabSz="1096963" eaLnBrk="1" hangingPunct="1"/>
            <a:r>
              <a:rPr lang="en-US" sz="2000" b="0" dirty="0">
                <a:solidFill>
                  <a:schemeClr val="lt1"/>
                </a:solidFill>
                <a:latin typeface="Courier New" pitchFamily="49" charset="0"/>
                <a:cs typeface="Courier New" pitchFamily="49" charset="0"/>
              </a:rPr>
              <a:t>&lt;/script&gt;</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Wintellect">
  <a:themeElements>
    <a:clrScheme name="Wintellect 15">
      <a:dk1>
        <a:srgbClr val="1C1C1C"/>
      </a:dk1>
      <a:lt1>
        <a:srgbClr val="FFFFFF"/>
      </a:lt1>
      <a:dk2>
        <a:srgbClr val="000000"/>
      </a:dk2>
      <a:lt2>
        <a:srgbClr val="FFFF66"/>
      </a:lt2>
      <a:accent1>
        <a:srgbClr val="BBE0E3"/>
      </a:accent1>
      <a:accent2>
        <a:srgbClr val="FF0000"/>
      </a:accent2>
      <a:accent3>
        <a:srgbClr val="AAAAAA"/>
      </a:accent3>
      <a:accent4>
        <a:srgbClr val="DADADA"/>
      </a:accent4>
      <a:accent5>
        <a:srgbClr val="DAEDEF"/>
      </a:accent5>
      <a:accent6>
        <a:srgbClr val="E70000"/>
      </a:accent6>
      <a:hlink>
        <a:srgbClr val="009999"/>
      </a:hlink>
      <a:folHlink>
        <a:srgbClr val="99CC00"/>
      </a:folHlink>
    </a:clrScheme>
    <a:fontScheme name="Wintellect">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91440" rIns="91440" bIns="9144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91440" rIns="91440" bIns="9144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lnDef>
  </a:objectDefaults>
  <a:extraClrSchemeLst>
    <a:extraClrScheme>
      <a:clrScheme name="Wintellec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intellec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intellec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intellec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intellec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intellec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intellec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intellec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intellec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intellec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intellec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intellec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Wintellect 13">
        <a:dk1>
          <a:srgbClr val="808080"/>
        </a:dk1>
        <a:lt1>
          <a:srgbClr val="FFFFFF"/>
        </a:lt1>
        <a:dk2>
          <a:srgbClr val="000000"/>
        </a:dk2>
        <a:lt2>
          <a:srgbClr val="FFFF66"/>
        </a:lt2>
        <a:accent1>
          <a:srgbClr val="BBE0E3"/>
        </a:accent1>
        <a:accent2>
          <a:srgbClr val="FF0000"/>
        </a:accent2>
        <a:accent3>
          <a:srgbClr val="AAAAAA"/>
        </a:accent3>
        <a:accent4>
          <a:srgbClr val="DADADA"/>
        </a:accent4>
        <a:accent5>
          <a:srgbClr val="DAEDEF"/>
        </a:accent5>
        <a:accent6>
          <a:srgbClr val="E70000"/>
        </a:accent6>
        <a:hlink>
          <a:srgbClr val="009999"/>
        </a:hlink>
        <a:folHlink>
          <a:srgbClr val="99CC00"/>
        </a:folHlink>
      </a:clrScheme>
      <a:clrMap bg1="dk2" tx1="lt1" bg2="dk1" tx2="lt2" accent1="accent1" accent2="accent2" accent3="accent3" accent4="accent4" accent5="accent5" accent6="accent6" hlink="hlink" folHlink="folHlink"/>
    </a:extraClrScheme>
    <a:extraClrScheme>
      <a:clrScheme name="Wintellect 14">
        <a:dk1>
          <a:srgbClr val="000000"/>
        </a:dk1>
        <a:lt1>
          <a:srgbClr val="FFFFFF"/>
        </a:lt1>
        <a:dk2>
          <a:srgbClr val="000000"/>
        </a:dk2>
        <a:lt2>
          <a:srgbClr val="FFFF66"/>
        </a:lt2>
        <a:accent1>
          <a:srgbClr val="BBE0E3"/>
        </a:accent1>
        <a:accent2>
          <a:srgbClr val="FF0000"/>
        </a:accent2>
        <a:accent3>
          <a:srgbClr val="AAAAAA"/>
        </a:accent3>
        <a:accent4>
          <a:srgbClr val="DADADA"/>
        </a:accent4>
        <a:accent5>
          <a:srgbClr val="DAEDEF"/>
        </a:accent5>
        <a:accent6>
          <a:srgbClr val="E70000"/>
        </a:accent6>
        <a:hlink>
          <a:srgbClr val="009999"/>
        </a:hlink>
        <a:folHlink>
          <a:srgbClr val="99CC00"/>
        </a:folHlink>
      </a:clrScheme>
      <a:clrMap bg1="dk2" tx1="lt1" bg2="dk1" tx2="lt2" accent1="accent1" accent2="accent2" accent3="accent3" accent4="accent4" accent5="accent5" accent6="accent6" hlink="hlink" folHlink="folHlink"/>
    </a:extraClrScheme>
    <a:extraClrScheme>
      <a:clrScheme name="Wintellect 15">
        <a:dk1>
          <a:srgbClr val="1C1C1C"/>
        </a:dk1>
        <a:lt1>
          <a:srgbClr val="FFFFFF"/>
        </a:lt1>
        <a:dk2>
          <a:srgbClr val="000000"/>
        </a:dk2>
        <a:lt2>
          <a:srgbClr val="FFFF66"/>
        </a:lt2>
        <a:accent1>
          <a:srgbClr val="BBE0E3"/>
        </a:accent1>
        <a:accent2>
          <a:srgbClr val="FF0000"/>
        </a:accent2>
        <a:accent3>
          <a:srgbClr val="AAAAAA"/>
        </a:accent3>
        <a:accent4>
          <a:srgbClr val="DADADA"/>
        </a:accent4>
        <a:accent5>
          <a:srgbClr val="DAEDEF"/>
        </a:accent5>
        <a:accent6>
          <a:srgbClr val="E70000"/>
        </a:accent6>
        <a:hlink>
          <a:srgbClr val="009999"/>
        </a:hlink>
        <a:folHlink>
          <a:srgbClr val="99CC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chEd2007_template">
  <a:themeElements>
    <a:clrScheme name="Custom 1">
      <a:dk1>
        <a:srgbClr val="000000"/>
      </a:dk1>
      <a:lt1>
        <a:srgbClr val="FFFFFF"/>
      </a:lt1>
      <a:dk2>
        <a:srgbClr val="02024A"/>
      </a:dk2>
      <a:lt2>
        <a:srgbClr val="FFFFCC"/>
      </a:lt2>
      <a:accent1>
        <a:srgbClr val="BA5B20"/>
      </a:accent1>
      <a:accent2>
        <a:srgbClr val="7DCC2E"/>
      </a:accent2>
      <a:accent3>
        <a:srgbClr val="F3EB4F"/>
      </a:accent3>
      <a:accent4>
        <a:srgbClr val="FF9929"/>
      </a:accent4>
      <a:accent5>
        <a:srgbClr val="267182"/>
      </a:accent5>
      <a:accent6>
        <a:srgbClr val="7030A0"/>
      </a:accent6>
      <a:hlink>
        <a:srgbClr val="BABAFC"/>
      </a:hlink>
      <a:folHlink>
        <a:srgbClr val="BABAF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blackGray">
        <a:gradFill flip="none" rotWithShape="1">
          <a:gsLst>
            <a:gs pos="0">
              <a:schemeClr val="accent1">
                <a:tint val="66000"/>
                <a:satMod val="160000"/>
                <a:alpha val="70000"/>
              </a:schemeClr>
            </a:gs>
            <a:gs pos="100000">
              <a:schemeClr val="accent1">
                <a:alpha val="70000"/>
              </a:schemeClr>
            </a:gs>
          </a:gsLst>
          <a:lin ang="54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wintellect</Template>
  <TotalTime>2394</TotalTime>
  <Words>2232</Words>
  <Application>Microsoft Office PowerPoint</Application>
  <PresentationFormat>On-screen Show (4:3)</PresentationFormat>
  <Paragraphs>361</Paragraphs>
  <Slides>34</Slides>
  <Notes>9</Notes>
  <HiddenSlides>0</HiddenSlides>
  <MMClips>0</MMClip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Wintellect</vt:lpstr>
      <vt:lpstr>TechEd2007_template</vt:lpstr>
      <vt:lpstr>Slide 1</vt:lpstr>
      <vt:lpstr>Optimizing and Extending ASP.NET AJAX</vt:lpstr>
      <vt:lpstr>Session Objectives And Agenda</vt:lpstr>
      <vt:lpstr>UpdatePanel.UpdateMode</vt:lpstr>
      <vt:lpstr>Selective Updates</vt:lpstr>
      <vt:lpstr>UpdatePanel on the Client</vt:lpstr>
      <vt:lpstr>PageRequestManager Methods</vt:lpstr>
      <vt:lpstr>PageRequestManager Events</vt:lpstr>
      <vt:lpstr>Canceling Asynchronous Updates</vt:lpstr>
      <vt:lpstr>PageRequestManager</vt:lpstr>
      <vt:lpstr>Updates without UpdatePanels</vt:lpstr>
      <vt:lpstr>Updates without UpdatePanels</vt:lpstr>
      <vt:lpstr>Adding OOP to JavaScript</vt:lpstr>
      <vt:lpstr>JavaScript "Classes"</vt:lpstr>
      <vt:lpstr>Using the Person Class</vt:lpstr>
      <vt:lpstr>Type Class</vt:lpstr>
      <vt:lpstr>Registering Namespaces and Classes</vt:lpstr>
      <vt:lpstr>Using Wintellect.Person</vt:lpstr>
      <vt:lpstr>Deriving from Wintellect.Person</vt:lpstr>
      <vt:lpstr>Using Wintellect.Programmer</vt:lpstr>
      <vt:lpstr>Drag-and-Drop</vt:lpstr>
      <vt:lpstr>Implementing IDragSource</vt:lpstr>
      <vt:lpstr>Implementing IDropTarget</vt:lpstr>
      <vt:lpstr>Using DragDropManager</vt:lpstr>
      <vt:lpstr>Drag-and-Drop</vt:lpstr>
      <vt:lpstr>Client-Side Data Binding</vt:lpstr>
      <vt:lpstr>ListView and DataSource</vt:lpstr>
      <vt:lpstr>Script-Callable Data Service</vt:lpstr>
      <vt:lpstr>Client-Side Data Binding</vt:lpstr>
      <vt:lpstr>VirtualEarthMap</vt:lpstr>
      <vt:lpstr>VirtualEarthMap</vt:lpstr>
      <vt:lpstr>Questions?</vt:lpstr>
      <vt:lpstr>Slide 33</vt:lpstr>
      <vt:lpstr>Slide 34</vt:lpstr>
    </vt:vector>
  </TitlesOfParts>
  <Company>Wintellect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and Extending ASP.NET AJAX</dc:title>
  <dc:creator>Jeff Prosise</dc:creator>
  <cp:lastModifiedBy>Shows</cp:lastModifiedBy>
  <cp:revision>563</cp:revision>
  <dcterms:created xsi:type="dcterms:W3CDTF">2004-11-18T15:50:59Z</dcterms:created>
  <dcterms:modified xsi:type="dcterms:W3CDTF">2007-06-06T04:57:20Z</dcterms:modified>
</cp:coreProperties>
</file>