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99" autoAdjust="0"/>
  </p:normalViewPr>
  <p:slideViewPr>
    <p:cSldViewPr>
      <p:cViewPr varScale="1">
        <p:scale>
          <a:sx n="70" d="100"/>
          <a:sy n="70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0681-4AEE-4483-A753-52AA717A9C9E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014C7-29A7-43BF-A985-B7605E771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Areas: http://msdn.microsoft.com/en-us/library/ee307987(VS.100).aspx</a:t>
            </a:r>
          </a:p>
          <a:p>
            <a:endParaRPr lang="en-US" dirty="0" smtClean="0"/>
          </a:p>
          <a:p>
            <a:r>
              <a:rPr lang="en-US" dirty="0" err="1" smtClean="0"/>
              <a:t>Templated</a:t>
            </a:r>
            <a:r>
              <a:rPr lang="en-US" baseline="0" dirty="0" smtClean="0"/>
              <a:t> Helpers: http://msdn.microsoft.com/en-us/library/ee308450(VS.100).aspx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014C7-29A7-43BF-A985-B7605E7717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8/20/2009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legantco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Opinionated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Tony Rasa</a:t>
            </a:r>
          </a:p>
          <a:p>
            <a:r>
              <a:rPr lang="en-US" dirty="0" smtClean="0"/>
              <a:t>trasa@meancat.com</a:t>
            </a:r>
          </a:p>
          <a:p>
            <a:r>
              <a:rPr lang="en-US" dirty="0" smtClean="0"/>
              <a:t>elegantcode.com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logic out of Controller</a:t>
            </a:r>
          </a:p>
          <a:p>
            <a:pPr lvl="1"/>
            <a:r>
              <a:rPr lang="en-US" dirty="0" smtClean="0"/>
              <a:t>… into Filter Attributes</a:t>
            </a:r>
          </a:p>
          <a:p>
            <a:pPr lvl="1"/>
            <a:r>
              <a:rPr lang="en-US" dirty="0" smtClean="0"/>
              <a:t>… into Application 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Filters help make your Controllers Dumb</a:t>
            </a:r>
          </a:p>
          <a:p>
            <a:pPr lvl="1"/>
            <a:r>
              <a:rPr lang="en-US" sz="2300" i="1" dirty="0" smtClean="0"/>
              <a:t>[this is a good thing]</a:t>
            </a:r>
            <a:endParaRPr lang="en-US" sz="23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IAuthorizationFilter</a:t>
            </a:r>
            <a:endParaRPr lang="en-US" dirty="0" smtClean="0"/>
          </a:p>
          <a:p>
            <a:r>
              <a:rPr lang="en-US" dirty="0" err="1" smtClean="0"/>
              <a:t>IActionFilter</a:t>
            </a:r>
            <a:endParaRPr lang="en-US" dirty="0" smtClean="0"/>
          </a:p>
          <a:p>
            <a:r>
              <a:rPr lang="en-US" dirty="0" err="1" smtClean="0"/>
              <a:t>IResultFilter</a:t>
            </a:r>
            <a:endParaRPr lang="en-US" dirty="0" smtClean="0"/>
          </a:p>
          <a:p>
            <a:r>
              <a:rPr lang="en-US" dirty="0" err="1" smtClean="0"/>
              <a:t>IExceptionFilter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public abstract class </a:t>
            </a:r>
            <a:r>
              <a:rPr lang="en-US" sz="2000" dirty="0" err="1" smtClean="0">
                <a:latin typeface="Consolas" pitchFamily="49" charset="0"/>
              </a:rPr>
              <a:t>ActionFilterAttribute</a:t>
            </a:r>
            <a:r>
              <a:rPr lang="en-US" sz="2000" dirty="0" smtClean="0">
                <a:latin typeface="Consolas" pitchFamily="49" charset="0"/>
              </a:rPr>
              <a:t> 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: </a:t>
            </a:r>
            <a:r>
              <a:rPr lang="en-US" sz="2000" dirty="0" err="1" smtClean="0">
                <a:latin typeface="Consolas" pitchFamily="49" charset="0"/>
              </a:rPr>
              <a:t>FilterAttribute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IActionFilter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IResultFilter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Stuff You Can Do With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Output (JSON, XML, …)</a:t>
            </a:r>
          </a:p>
          <a:p>
            <a:r>
              <a:rPr lang="en-US" dirty="0" smtClean="0"/>
              <a:t>…any sort of cross-cutting concern</a:t>
            </a:r>
          </a:p>
          <a:p>
            <a:endParaRPr lang="en-US" dirty="0" smtClean="0"/>
          </a:p>
          <a:p>
            <a:r>
              <a:rPr lang="en-US" dirty="0" smtClean="0"/>
              <a:t>MvcActionFilter.codeplex.com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2 Preview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</a:p>
          <a:p>
            <a:pPr lvl="1"/>
            <a:r>
              <a:rPr lang="en-US" dirty="0" smtClean="0"/>
              <a:t>Note: You may find this disappointing</a:t>
            </a:r>
          </a:p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</a:p>
          <a:p>
            <a:r>
              <a:rPr lang="en-US" dirty="0" smtClean="0"/>
              <a:t>Data Annotations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MVC –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MVC-</a:t>
            </a:r>
            <a:r>
              <a:rPr lang="en-US" dirty="0" err="1" smtClean="0"/>
              <a:t>Contrib</a:t>
            </a:r>
            <a:endParaRPr lang="en-US" dirty="0" smtClean="0"/>
          </a:p>
          <a:p>
            <a:pPr lvl="1"/>
            <a:r>
              <a:rPr lang="en-US" dirty="0" err="1" smtClean="0"/>
              <a:t>S#arp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CodeCampServer.com</a:t>
            </a:r>
          </a:p>
          <a:p>
            <a:pPr lvl="1"/>
            <a:r>
              <a:rPr lang="en-US" dirty="0" smtClean="0"/>
              <a:t>FUBU MVC</a:t>
            </a:r>
          </a:p>
          <a:p>
            <a:pPr lvl="1"/>
            <a:r>
              <a:rPr lang="en-US" dirty="0" smtClean="0"/>
              <a:t>New MVC Book (Free Chapter)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Hanselman</a:t>
            </a:r>
            <a:r>
              <a:rPr lang="en-US" dirty="0" smtClean="0"/>
              <a:t> Mix09 – “</a:t>
            </a:r>
            <a:r>
              <a:rPr lang="en-US" dirty="0" err="1" smtClean="0"/>
              <a:t>NerdDinner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MVC 2 Preview 1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Tony Rasa</a:t>
            </a:r>
          </a:p>
          <a:p>
            <a:pPr>
              <a:buNone/>
            </a:pPr>
            <a:r>
              <a:rPr lang="en-US" sz="2200" dirty="0" smtClean="0"/>
              <a:t>trasa@meancat.com  § </a:t>
            </a:r>
            <a:r>
              <a:rPr lang="en-US" sz="2200" dirty="0" smtClean="0">
                <a:hlinkClick r:id="rId2"/>
              </a:rPr>
              <a:t>http://elegantcode.com</a:t>
            </a:r>
            <a:r>
              <a:rPr lang="en-US" sz="2200" dirty="0" smtClean="0"/>
              <a:t> § @</a:t>
            </a:r>
            <a:r>
              <a:rPr lang="en-US" sz="2200" dirty="0" err="1" smtClean="0"/>
              <a:t>trasa</a:t>
            </a:r>
            <a:endParaRPr lang="en-US" sz="2200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NETDUG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MSFTGUEST</a:t>
            </a:r>
          </a:p>
          <a:p>
            <a:r>
              <a:rPr lang="en-US" dirty="0" smtClean="0"/>
              <a:t>Username: </a:t>
            </a:r>
            <a:r>
              <a:rPr lang="en-US" dirty="0" err="1" smtClean="0"/>
              <a:t>snichols</a:t>
            </a:r>
            <a:endParaRPr lang="en-US" dirty="0" smtClean="0"/>
          </a:p>
          <a:p>
            <a:r>
              <a:rPr lang="en-US" dirty="0" smtClean="0"/>
              <a:t>Password: V823d5od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333077" cy="404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DON’T PANIC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very few slides after this one.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One of those is a “Questions?” slide</a:t>
            </a:r>
          </a:p>
          <a:p>
            <a:pPr lvl="1"/>
            <a:r>
              <a:rPr lang="en-US" dirty="0" smtClean="0"/>
              <a:t>Another one just says “Demos”</a:t>
            </a:r>
          </a:p>
          <a:p>
            <a:pPr lvl="1"/>
            <a:r>
              <a:rPr lang="en-US" dirty="0" smtClean="0"/>
              <a:t>You don’t have to read </a:t>
            </a:r>
            <a:r>
              <a:rPr lang="en-US" smtClean="0"/>
              <a:t>them if you don’t want to.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Ask Questions.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MVC?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MasterPageControl.OnInit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Control.OnInit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Page.OnXXX</a:t>
            </a:r>
            <a:r>
              <a:rPr lang="en-US" dirty="0" smtClean="0"/>
              <a:t> (control event)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91000" y="1447800"/>
            <a:ext cx="3657600" cy="4525963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MasterPageControl.OnPreRender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Control.OnPreRender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Page.OnPreRenderComplete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MasterPageControl.SaveControlState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Control.SaveControlState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Page.SaveViewState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Page.SavePageStateToPersistenceMedium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Page.OnSaveStateComplete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MasterPageControl.OnUnload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Control.OnUnload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smtClean="0"/>
              <a:t>Disposal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Opinions (but not all)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Controllers</a:t>
            </a:r>
          </a:p>
          <a:p>
            <a:r>
              <a:rPr lang="en-US" dirty="0" smtClean="0"/>
              <a:t>No Magic Strings!</a:t>
            </a:r>
          </a:p>
          <a:p>
            <a:r>
              <a:rPr lang="en-US" dirty="0" smtClean="0"/>
              <a:t>Strongly Typed Views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!= Domain Model</a:t>
            </a:r>
          </a:p>
          <a:p>
            <a:r>
              <a:rPr lang="en-US" dirty="0" smtClean="0"/>
              <a:t>Smart Model Bindings</a:t>
            </a:r>
          </a:p>
          <a:p>
            <a:r>
              <a:rPr lang="en-US" dirty="0" smtClean="0"/>
              <a:t>GET information, POST changes!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maybe I lied about the “very few slides left” part.</a:t>
            </a:r>
          </a:p>
          <a:p>
            <a:endParaRPr lang="en-US" dirty="0" smtClean="0"/>
          </a:p>
          <a:p>
            <a:r>
              <a:rPr lang="en-US" dirty="0" smtClean="0"/>
              <a:t>If you had asked lots of questions, there wouldn’t be time left in the session for these slides.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i="1" dirty="0" smtClean="0"/>
              <a:t>BUT not 100% similar!</a:t>
            </a:r>
          </a:p>
          <a:p>
            <a:pPr lvl="1"/>
            <a:r>
              <a:rPr lang="en-US" dirty="0" smtClean="0"/>
              <a:t>Views vs.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[Authorize]</a:t>
            </a:r>
          </a:p>
          <a:p>
            <a:endParaRPr lang="en-US" dirty="0" smtClean="0"/>
          </a:p>
          <a:p>
            <a:r>
              <a:rPr lang="en-US" dirty="0" smtClean="0"/>
              <a:t>Injecting </a:t>
            </a:r>
            <a:r>
              <a:rPr lang="en-US" dirty="0" err="1" smtClean="0"/>
              <a:t>IPrincipal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HttpContext</a:t>
            </a:r>
            <a:r>
              <a:rPr lang="en-US" dirty="0" smtClean="0"/>
              <a:t>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1133</TotalTime>
  <Words>407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ASP.NET MVC</vt:lpstr>
      <vt:lpstr>NETDUG</vt:lpstr>
      <vt:lpstr>Model-View-Controller</vt:lpstr>
      <vt:lpstr>DON’T PANIC</vt:lpstr>
      <vt:lpstr>Why MVC?</vt:lpstr>
      <vt:lpstr>Demos</vt:lpstr>
      <vt:lpstr>A Few Opinions (but not all)</vt:lpstr>
      <vt:lpstr>BONUS SLIDES!</vt:lpstr>
      <vt:lpstr>Membership Services</vt:lpstr>
      <vt:lpstr>Filters</vt:lpstr>
      <vt:lpstr>Filter Types</vt:lpstr>
      <vt:lpstr>Stuff You Can Do With Filters</vt:lpstr>
      <vt:lpstr>ASP.NET MVC 2 Preview 1</vt:lpstr>
      <vt:lpstr>Questions?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Tony Rasa</dc:creator>
  <cp:lastModifiedBy>Tony Rasa</cp:lastModifiedBy>
  <cp:revision>24</cp:revision>
  <dcterms:created xsi:type="dcterms:W3CDTF">2009-05-18T03:06:12Z</dcterms:created>
  <dcterms:modified xsi:type="dcterms:W3CDTF">2009-08-21T15:25:04Z</dcterms:modified>
</cp:coreProperties>
</file>