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6/22/2009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an Opinionated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Tony Rasa</a:t>
            </a:r>
          </a:p>
          <a:p>
            <a:r>
              <a:rPr lang="en-US" dirty="0" smtClean="0"/>
              <a:t>trasa@blackfin.com</a:t>
            </a:r>
            <a:endParaRPr lang="en-US" dirty="0" smtClean="0"/>
          </a:p>
          <a:p>
            <a:r>
              <a:rPr lang="en-US" dirty="0" smtClean="0"/>
              <a:t>www.blackfin.com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333077" cy="404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DON’T PANIC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only </a:t>
            </a:r>
            <a:r>
              <a:rPr lang="en-US" dirty="0" smtClean="0"/>
              <a:t>4 </a:t>
            </a:r>
            <a:r>
              <a:rPr lang="en-US" dirty="0" smtClean="0"/>
              <a:t>slides after this one.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One of those is a “Questions</a:t>
            </a:r>
            <a:r>
              <a:rPr lang="en-US" smtClean="0"/>
              <a:t>?” </a:t>
            </a:r>
            <a:r>
              <a:rPr lang="en-US" smtClean="0"/>
              <a:t>slide</a:t>
            </a:r>
            <a:endParaRPr lang="en-US" dirty="0" smtClean="0"/>
          </a:p>
          <a:p>
            <a:pPr lvl="1"/>
            <a:r>
              <a:rPr lang="en-US" dirty="0" smtClean="0"/>
              <a:t>Another one just says “Demos”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MVC?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Page.OnPreInit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MasterPageControl.OnInit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Control.OnInit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MasterPage.OnInit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Page.OnInit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Page.OnInitComplete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Page.OnPreLoad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Page.OnLoad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MasterPage.OnLoad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MasterPageControl.OnLoad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Control.OnLoad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Page.OnXXX</a:t>
            </a:r>
            <a:r>
              <a:rPr lang="en-US" dirty="0" smtClean="0"/>
              <a:t> (control event)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MasterPage.OnBubbleEvent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Page.OnBubbleEvent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Page.OnLoadComplete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Page.OnPreRender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91000" y="1447800"/>
            <a:ext cx="3657600" cy="4525963"/>
          </a:xfrm>
        </p:spPr>
        <p:txBody>
          <a:bodyPr>
            <a:normAutofit fontScale="47500" lnSpcReduction="20000"/>
          </a:bodyPr>
          <a:lstStyle/>
          <a:p>
            <a:pPr marL="596646" indent="-514350">
              <a:buNone/>
            </a:pP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MasterPage.OnPreRender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MasterPageControl.OnPreRender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Control.OnPreRender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Page.OnPreRenderComplete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MasterPageControl.SaveControlState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Control.SaveControlState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Page.SaveViewState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Page.SavePageStateToPersistenceMedium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Page.OnSaveStateComplete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MasterPageControl.OnUnload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Control.OnUnload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MasterPage.OnUnload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Page.OnUnload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smtClean="0"/>
              <a:t>Disposal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Opinions (but not all)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Controllers</a:t>
            </a:r>
          </a:p>
          <a:p>
            <a:r>
              <a:rPr lang="en-US" dirty="0" smtClean="0"/>
              <a:t>No Magic Strings!</a:t>
            </a:r>
          </a:p>
          <a:p>
            <a:r>
              <a:rPr lang="en-US" dirty="0" smtClean="0"/>
              <a:t>Strongly Typed Views</a:t>
            </a:r>
          </a:p>
          <a:p>
            <a:r>
              <a:rPr lang="en-US" dirty="0" err="1" smtClean="0"/>
              <a:t>ViewModel</a:t>
            </a:r>
            <a:r>
              <a:rPr lang="en-US" dirty="0" smtClean="0"/>
              <a:t> != Domain Model</a:t>
            </a:r>
          </a:p>
          <a:p>
            <a:r>
              <a:rPr lang="en-US" dirty="0" smtClean="0"/>
              <a:t>Smart Model Bindings</a:t>
            </a:r>
          </a:p>
          <a:p>
            <a:r>
              <a:rPr lang="en-US" dirty="0" smtClean="0"/>
              <a:t>GET information, POST changes!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 smtClean="0"/>
              <a:t>MVC – On </a:t>
            </a:r>
            <a:r>
              <a:rPr lang="en-US" dirty="0" err="1" smtClean="0"/>
              <a:t>Codeplex</a:t>
            </a:r>
            <a:endParaRPr lang="en-US" dirty="0" smtClean="0"/>
          </a:p>
          <a:p>
            <a:pPr lvl="1"/>
            <a:r>
              <a:rPr lang="en-US" dirty="0" smtClean="0"/>
              <a:t>MVC-</a:t>
            </a:r>
            <a:r>
              <a:rPr lang="en-US" dirty="0" err="1" smtClean="0"/>
              <a:t>Contrib</a:t>
            </a:r>
            <a:endParaRPr lang="en-US" dirty="0" smtClean="0"/>
          </a:p>
          <a:p>
            <a:pPr lvl="1"/>
            <a:r>
              <a:rPr lang="en-US" dirty="0" err="1" smtClean="0"/>
              <a:t>S#arp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 smtClean="0"/>
              <a:t>CodeCampServer.com</a:t>
            </a:r>
          </a:p>
          <a:p>
            <a:pPr lvl="1"/>
            <a:r>
              <a:rPr lang="en-US" dirty="0" smtClean="0"/>
              <a:t>FUBU MVC</a:t>
            </a:r>
          </a:p>
          <a:p>
            <a:pPr lvl="1"/>
            <a:r>
              <a:rPr lang="en-US" dirty="0" smtClean="0"/>
              <a:t>New MVC Book (Free Chapter)</a:t>
            </a:r>
          </a:p>
          <a:p>
            <a:pPr lvl="1"/>
            <a:r>
              <a:rPr lang="en-US" dirty="0" smtClean="0"/>
              <a:t>Scott </a:t>
            </a:r>
            <a:r>
              <a:rPr lang="en-US" dirty="0" err="1" smtClean="0"/>
              <a:t>Hanselman</a:t>
            </a:r>
            <a:r>
              <a:rPr lang="en-US" dirty="0" smtClean="0"/>
              <a:t> Mix09 – “</a:t>
            </a:r>
            <a:r>
              <a:rPr lang="en-US" dirty="0" err="1" smtClean="0"/>
              <a:t>NerdDinner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Tony Rasa – </a:t>
            </a:r>
          </a:p>
          <a:p>
            <a:pPr>
              <a:buNone/>
            </a:pPr>
            <a:r>
              <a:rPr lang="en-US" sz="2400" dirty="0" smtClean="0"/>
              <a:t>trasa@blackfin.com </a:t>
            </a:r>
            <a:r>
              <a:rPr lang="en-US" sz="2400" b="1" dirty="0" smtClean="0">
                <a:solidFill>
                  <a:srgbClr val="FFC000"/>
                </a:solidFill>
              </a:rPr>
              <a:t>|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@</a:t>
            </a:r>
            <a:r>
              <a:rPr lang="en-US" sz="2400" dirty="0" err="1" smtClean="0"/>
              <a:t>trasa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|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http://elegantcode.com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</TotalTime>
  <Words>228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ASP.NET MVC</vt:lpstr>
      <vt:lpstr>Model-View-Controller</vt:lpstr>
      <vt:lpstr>DON’T PANIC</vt:lpstr>
      <vt:lpstr>Why MVC?</vt:lpstr>
      <vt:lpstr>Demos</vt:lpstr>
      <vt:lpstr>A Few Opinions (but not all)</vt:lpstr>
      <vt:lpstr>Questions?</vt:lpstr>
    </vt:vector>
  </TitlesOfParts>
  <Company>Blackfin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Tony Rasa</dc:creator>
  <cp:lastModifiedBy>Tony Rasa</cp:lastModifiedBy>
  <cp:revision>7</cp:revision>
  <dcterms:created xsi:type="dcterms:W3CDTF">2009-05-18T03:06:12Z</dcterms:created>
  <dcterms:modified xsi:type="dcterms:W3CDTF">2009-06-22T22:01:17Z</dcterms:modified>
</cp:coreProperties>
</file>