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1" r:id="rId4"/>
    <p:sldId id="270" r:id="rId5"/>
    <p:sldId id="26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21" autoAdjust="0"/>
  </p:normalViewPr>
  <p:slideViewPr>
    <p:cSldViewPr>
      <p:cViewPr varScale="1">
        <p:scale>
          <a:sx n="75" d="100"/>
          <a:sy n="75" d="100"/>
        </p:scale>
        <p:origin x="-37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15254-86FB-4F42-B103-04DFA41ACA38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73A3-BA6E-459A-A8D5-CE731E9B9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http://weblogs.asp.net/ricardoperes/archive/2009/03/08/asp-net-page-events-lifecycle.aspx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573A3-BA6E-459A-A8D5-CE731E9B91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09600" y="359898"/>
            <a:ext cx="822960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09800"/>
            <a:ext cx="70866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76275"/>
            <a:ext cx="70866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3124" y="6218829"/>
            <a:ext cx="7685621" cy="304801"/>
          </a:xfrm>
          <a:prstGeom prst="rect">
            <a:avLst/>
          </a:prstGeom>
        </p:spPr>
      </p:pic>
      <p:pic>
        <p:nvPicPr>
          <p:cNvPr id="12" name="Picture 11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099" y="4230806"/>
            <a:ext cx="1144030" cy="2438104"/>
          </a:xfrm>
          <a:prstGeom prst="rect">
            <a:avLst/>
          </a:prstGeom>
        </p:spPr>
      </p:pic>
      <p:pic>
        <p:nvPicPr>
          <p:cNvPr id="18" name="Picture 17" descr="Logo006-&amp;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4600" y="5638800"/>
            <a:ext cx="338919" cy="307308"/>
          </a:xfrm>
          <a:prstGeom prst="rect">
            <a:avLst/>
          </a:prstGeom>
        </p:spPr>
      </p:pic>
      <p:pic>
        <p:nvPicPr>
          <p:cNvPr id="19" name="Picture 18" descr="Logo004-BCC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95400" y="5562600"/>
            <a:ext cx="1402308" cy="754039"/>
          </a:xfrm>
          <a:prstGeom prst="rect">
            <a:avLst/>
          </a:prstGeom>
        </p:spPr>
      </p:pic>
      <p:pic>
        <p:nvPicPr>
          <p:cNvPr id="20" name="Picture 19" descr="Logo005-TF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19400" y="5715000"/>
            <a:ext cx="1349995" cy="6482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0" y="5160336"/>
            <a:ext cx="8215954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2" name="Picture 11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8324088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" name="Picture 9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1" name="Picture 10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0" name="Picture 9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1" name="Picture 10" descr="Logo0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4876" y="6218829"/>
            <a:ext cx="8373870" cy="332096"/>
          </a:xfrm>
          <a:prstGeom prst="rect">
            <a:avLst/>
          </a:prstGeom>
        </p:spPr>
      </p:pic>
      <p:pic>
        <p:nvPicPr>
          <p:cNvPr id="13" name="Picture 12" descr="Logo00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240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24088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CC8B3F-B7EA-49A1-8C2A-1DE1175E57F2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62697C-8AE8-41E0-ADD9-CC12B5C55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Logo003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581400" y="6553199"/>
            <a:ext cx="5334000" cy="211539"/>
          </a:xfrm>
          <a:prstGeom prst="rect">
            <a:avLst/>
          </a:prstGeom>
        </p:spPr>
      </p:pic>
      <p:pic>
        <p:nvPicPr>
          <p:cNvPr id="14" name="Picture 13" descr="Logo002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817" y="5227093"/>
            <a:ext cx="809661" cy="1569195"/>
          </a:xfrm>
          <a:prstGeom prst="rect">
            <a:avLst/>
          </a:prstGeom>
        </p:spPr>
      </p:pic>
      <p:pic>
        <p:nvPicPr>
          <p:cNvPr id="18" name="Picture 17" descr="Logo006-&amp;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049440" y="6131024"/>
            <a:ext cx="338919" cy="307308"/>
          </a:xfrm>
          <a:prstGeom prst="rect">
            <a:avLst/>
          </a:prstGeom>
        </p:spPr>
      </p:pic>
      <p:pic>
        <p:nvPicPr>
          <p:cNvPr id="20" name="Picture 19" descr="Logo004-BCC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5926" y="5997055"/>
            <a:ext cx="1402308" cy="754039"/>
          </a:xfrm>
          <a:prstGeom prst="rect">
            <a:avLst/>
          </a:prstGeom>
        </p:spPr>
      </p:pic>
      <p:pic>
        <p:nvPicPr>
          <p:cNvPr id="17" name="Picture 16" descr="Logo005-TF.pn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289408" y="6160827"/>
            <a:ext cx="1349995" cy="6482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50064"/>
            <a:ext cx="8229600" cy="3407736"/>
          </a:xfrm>
        </p:spPr>
        <p:txBody>
          <a:bodyPr>
            <a:normAutofit/>
          </a:bodyPr>
          <a:lstStyle/>
          <a:p>
            <a:r>
              <a:rPr lang="en-US" dirty="0" smtClean="0"/>
              <a:t>An Opinionated Default 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Tony Rasa</a:t>
            </a:r>
          </a:p>
          <a:p>
            <a:r>
              <a:rPr lang="en-US" dirty="0" smtClean="0"/>
              <a:t>trasa@meancat.com</a:t>
            </a:r>
          </a:p>
          <a:p>
            <a:r>
              <a:rPr lang="en-US" dirty="0" smtClean="0"/>
              <a:t>elegantcode.com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360991" cy="295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</a:t>
            </a:r>
            <a:r>
              <a:rPr lang="en-US" dirty="0" smtClean="0"/>
              <a:t>3 </a:t>
            </a:r>
            <a:r>
              <a:rPr lang="en-US" dirty="0" smtClean="0"/>
              <a:t>slides after this one.</a:t>
            </a:r>
          </a:p>
          <a:p>
            <a:endParaRPr lang="en-US" dirty="0" smtClean="0"/>
          </a:p>
          <a:p>
            <a:r>
              <a:rPr lang="en-US" dirty="0" smtClean="0"/>
              <a:t>One of those is a “Questions?” placeholder.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MVC?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MasterPageControl.OnInit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Control.OnInit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Page.OnInitComplete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MasterPage.OnLoad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MasterPageControl.OnLoad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Control.OnLoad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Page.OnXXX</a:t>
            </a:r>
            <a:r>
              <a:rPr lang="en-US" dirty="0" smtClean="0"/>
              <a:t> (control event)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MasterPage.OnBubbleEvent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Page.OnBubbleEvent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Page.OnLoadComplete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114800" cy="4663440"/>
          </a:xfrm>
        </p:spPr>
        <p:txBody>
          <a:bodyPr>
            <a:normAutofit fontScale="47500" lnSpcReduction="20000"/>
          </a:bodyPr>
          <a:lstStyle/>
          <a:p>
            <a:pPr marL="596646" indent="-514350">
              <a:buNone/>
            </a:pP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MasterPage.OnPreRender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MasterPageControl.OnPreRender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Control.OnPreRender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Page.OnPreRenderComplete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MasterPageControl.SaveControlState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Control.SaveControlState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Page.SaveViewState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Page.SavePageStateToPersistenceMedium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Page.OnSaveStateComplete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MasterPageControl.OnUnload</a:t>
            </a:r>
            <a:r>
              <a:rPr lang="en-US" dirty="0" smtClean="0"/>
              <a:t> (for each control on the master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Control.OnUnload</a:t>
            </a:r>
            <a:r>
              <a:rPr lang="en-US" dirty="0" smtClean="0"/>
              <a:t> (for each </a:t>
            </a:r>
            <a:r>
              <a:rPr lang="en-US" dirty="0" err="1" smtClean="0"/>
              <a:t>contol</a:t>
            </a:r>
            <a:r>
              <a:rPr lang="en-US" dirty="0" smtClean="0"/>
              <a:t> on the page)</a:t>
            </a:r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MasterPage.OnUnload</a:t>
            </a:r>
            <a:endParaRPr lang="en-US" dirty="0" smtClean="0"/>
          </a:p>
          <a:p>
            <a:pPr marL="596646" indent="-514350">
              <a:buFont typeface="+mj-lt"/>
              <a:buAutoNum type="arabicPeriod" startAt="17"/>
            </a:pPr>
            <a:r>
              <a:rPr lang="en-US" dirty="0" err="1" smtClean="0"/>
              <a:t>Page.OnUnload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Closing, Questions,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MVC – On 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MVC-</a:t>
            </a:r>
            <a:r>
              <a:rPr lang="en-US" dirty="0" err="1" smtClean="0"/>
              <a:t>Contrib</a:t>
            </a:r>
            <a:endParaRPr lang="en-US" dirty="0" smtClean="0"/>
          </a:p>
          <a:p>
            <a:pPr lvl="1"/>
            <a:r>
              <a:rPr lang="en-US" dirty="0" err="1" smtClean="0"/>
              <a:t>S#arp</a:t>
            </a:r>
            <a:r>
              <a:rPr lang="en-US" dirty="0" smtClean="0"/>
              <a:t> Architecture</a:t>
            </a:r>
            <a:endParaRPr lang="en-US" dirty="0" smtClean="0"/>
          </a:p>
          <a:p>
            <a:pPr lvl="1"/>
            <a:r>
              <a:rPr lang="en-US" dirty="0" smtClean="0"/>
              <a:t>CodeCampServer.com</a:t>
            </a:r>
          </a:p>
          <a:p>
            <a:pPr lvl="1"/>
            <a:r>
              <a:rPr lang="en-US" dirty="0" smtClean="0"/>
              <a:t>FUBU MVC (</a:t>
            </a:r>
            <a:r>
              <a:rPr lang="en-US" i="1" dirty="0" smtClean="0"/>
              <a:t>Code Camp Presentation!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MVC Book (Free Chapter)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Hanselman</a:t>
            </a:r>
            <a:r>
              <a:rPr lang="en-US" dirty="0" smtClean="0"/>
              <a:t> Mix09 – “</a:t>
            </a:r>
            <a:r>
              <a:rPr lang="en-US" dirty="0" err="1" smtClean="0"/>
              <a:t>NerdDinner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Tony Rasa – </a:t>
            </a:r>
          </a:p>
          <a:p>
            <a:pPr>
              <a:buNone/>
            </a:pPr>
            <a:r>
              <a:rPr lang="en-US" sz="2400" dirty="0" smtClean="0"/>
              <a:t>trasa@meancat.com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@</a:t>
            </a:r>
            <a:r>
              <a:rPr lang="en-US" sz="2400" dirty="0" err="1" smtClean="0"/>
              <a:t>trasa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|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http://elegantcode.com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485</TotalTime>
  <Words>205</Words>
  <Application>Microsoft Office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ASP.NET MVC</vt:lpstr>
      <vt:lpstr>Model-View-Controller</vt:lpstr>
      <vt:lpstr>Slide 3</vt:lpstr>
      <vt:lpstr>Why MVC? </vt:lpstr>
      <vt:lpstr>Demos</vt:lpstr>
      <vt:lpstr>Closing, Questions, and Stuff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Chamberlain</dc:creator>
  <cp:lastModifiedBy>Tony Rasa</cp:lastModifiedBy>
  <cp:revision>51</cp:revision>
  <dcterms:created xsi:type="dcterms:W3CDTF">2009-03-06T14:31:23Z</dcterms:created>
  <dcterms:modified xsi:type="dcterms:W3CDTF">2009-03-26T04:20:15Z</dcterms:modified>
</cp:coreProperties>
</file>