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1CA7-E0EB-4D9C-B751-34FD22427FFC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15A29-FA7C-492E-A5AF-D8CB9946F6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15A29-FA7C-492E-A5AF-D8CB9946F6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15A29-FA7C-492E-A5AF-D8CB9946F6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15A29-FA7C-492E-A5AF-D8CB9946F62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15A29-FA7C-492E-A5AF-D8CB9946F6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07E0-F89B-4E2E-87D0-E0F6D896DD24}" type="datetimeFigureOut">
              <a:rPr lang="en-US" smtClean="0"/>
              <a:pPr/>
              <a:t>7/25/2007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1D87-80E4-4DC7-9D2E-C448DD7B3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Stuff in </a:t>
            </a:r>
            <a:br>
              <a:rPr lang="en-US" dirty="0" smtClean="0"/>
            </a:br>
            <a:r>
              <a:rPr lang="en-US" dirty="0" smtClean="0"/>
              <a:t>C-Sharp-Three-Point-Oh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76200"/>
            <a:ext cx="849791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3.0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on C# 2.0</a:t>
            </a:r>
          </a:p>
          <a:p>
            <a:r>
              <a:rPr lang="en-US" dirty="0" smtClean="0"/>
              <a:t>Support LINQ</a:t>
            </a:r>
          </a:p>
          <a:p>
            <a:r>
              <a:rPr lang="en-US" dirty="0" smtClean="0"/>
              <a:t>100% Backwards Compatible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Local Variable Type Inference “</a:t>
            </a:r>
            <a:r>
              <a:rPr lang="en-US" dirty="0" err="1" smtClean="0"/>
              <a:t>var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Initializers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 err="1" smtClean="0"/>
              <a:t>Initializers</a:t>
            </a:r>
            <a:endParaRPr lang="en-US" dirty="0" smtClean="0"/>
          </a:p>
          <a:p>
            <a:r>
              <a:rPr lang="en-US" dirty="0" smtClean="0"/>
              <a:t>Anonymous Types</a:t>
            </a:r>
          </a:p>
          <a:p>
            <a:r>
              <a:rPr lang="en-US" dirty="0" smtClean="0"/>
              <a:t>Auto-Implemented Properties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Query Expressions</a:t>
            </a:r>
          </a:p>
          <a:p>
            <a:r>
              <a:rPr lang="en-US" dirty="0" smtClean="0"/>
              <a:t>Extension Methods</a:t>
            </a:r>
          </a:p>
          <a:p>
            <a:r>
              <a:rPr lang="en-US" dirty="0" smtClean="0"/>
              <a:t>Expression Trees</a:t>
            </a:r>
          </a:p>
          <a:p>
            <a:r>
              <a:rPr lang="en-US" dirty="0" smtClean="0"/>
              <a:t>Partial Methods</a:t>
            </a:r>
          </a:p>
          <a:p>
            <a:r>
              <a:rPr lang="en-US" dirty="0" smtClean="0"/>
              <a:t>Implicitly-Typed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Application>Microsoft Office PowerPoint</Application>
  <PresentationFormat>On-screen Show (4:3)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New Stuff in  C-Sharp-Three-Point-Oh</vt:lpstr>
      <vt:lpstr>Slide 2</vt:lpstr>
      <vt:lpstr>C# 3.0 Design Goals</vt:lpstr>
      <vt:lpstr>New Features in 3.0</vt:lpstr>
    </vt:vector>
  </TitlesOfParts>
  <Company>Blackfin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Rasa</dc:creator>
  <cp:lastModifiedBy>Tony Rasa</cp:lastModifiedBy>
  <cp:revision>9</cp:revision>
  <dcterms:created xsi:type="dcterms:W3CDTF">2007-07-23T20:32:09Z</dcterms:created>
  <dcterms:modified xsi:type="dcterms:W3CDTF">2007-07-25T19:03:45Z</dcterms:modified>
</cp:coreProperties>
</file>