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747" autoAdjust="0"/>
  </p:normalViewPr>
  <p:slideViewPr>
    <p:cSldViewPr>
      <p:cViewPr varScale="1">
        <p:scale>
          <a:sx n="78" d="100"/>
          <a:sy n="78" d="100"/>
        </p:scale>
        <p:origin x="-15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EF115-772B-4E0F-B4B6-BC14C226352A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D63C2-2892-476E-8EEE-51A5645ED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new ship type = whole new column</a:t>
            </a:r>
            <a:r>
              <a:rPr lang="en-US" baseline="0" dirty="0" smtClean="0"/>
              <a:t> </a:t>
            </a:r>
            <a:r>
              <a:rPr lang="en-US" dirty="0" smtClean="0"/>
              <a:t>to this diagram</a:t>
            </a:r>
            <a:r>
              <a:rPr lang="en-US" baseline="0" dirty="0" smtClean="0"/>
              <a:t> (multiplicative)</a:t>
            </a:r>
            <a:endParaRPr lang="en-US" dirty="0" smtClean="0"/>
          </a:p>
          <a:p>
            <a:r>
              <a:rPr lang="en-US" dirty="0" smtClean="0"/>
              <a:t>Adding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ShipFactory</a:t>
            </a:r>
            <a:r>
              <a:rPr lang="en-US" baseline="0" dirty="0" smtClean="0"/>
              <a:t> type = whole new row to this diagram (multiplicative)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this starts to happen, maybe Abstract Factory isn’t the best pattern to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at least as important</a:t>
            </a:r>
            <a:r>
              <a:rPr lang="en-US" baseline="0" dirty="0" smtClean="0"/>
              <a:t> to understand when NOT to use a pattern, as to understand when they can be used!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</a:t>
            </a:r>
            <a:r>
              <a:rPr lang="en-US" baseline="0" dirty="0" smtClean="0"/>
              <a:t> to implementation: the specific implementation might even change at runtime, based on a STRATEGY.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is aware of </a:t>
            </a:r>
            <a:r>
              <a:rPr lang="en-US" dirty="0" err="1" smtClean="0"/>
              <a:t>AbstractFactory</a:t>
            </a:r>
            <a:r>
              <a:rPr lang="en-US" dirty="0" smtClean="0"/>
              <a:t> and </a:t>
            </a:r>
            <a:r>
              <a:rPr lang="en-US" dirty="0" err="1" smtClean="0"/>
              <a:t>AbstractProduct</a:t>
            </a:r>
            <a:r>
              <a:rPr lang="en-US" dirty="0" smtClean="0"/>
              <a:t>.</a:t>
            </a:r>
            <a:r>
              <a:rPr lang="en-US" baseline="0" dirty="0" smtClean="0"/>
              <a:t>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be many implementations of the interfaces, doing remarkable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be this guy.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happens when you add another repository type?  Yes this is a contrived example, but its easy enough to happen.  Later we’ll see in the Bridge pattern a way to avoid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63C2-2892-476E-8EEE-51A5645ED4D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4/16/2008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</a:t>
            </a:r>
            <a:r>
              <a:rPr lang="en-US" dirty="0" smtClean="0"/>
              <a:t>b</a:t>
            </a:r>
            <a:r>
              <a:rPr smtClean="0"/>
              <a:t>stract factory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Multiplicative Effect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201896" cy="500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interface for creating families of related or dependent objects without specifying their concrete classes.</a:t>
            </a:r>
          </a:p>
          <a:p>
            <a:endParaRPr lang="en-US" dirty="0" smtClean="0"/>
          </a:p>
          <a:p>
            <a:r>
              <a:rPr lang="en-US" dirty="0" smtClean="0"/>
              <a:t>WTF?</a:t>
            </a:r>
          </a:p>
          <a:p>
            <a:endParaRPr lang="en-US" dirty="0" smtClean="0"/>
          </a:p>
          <a:p>
            <a:r>
              <a:rPr lang="en-US" dirty="0" smtClean="0"/>
              <a:t>A note about patterns first…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dirty="0" smtClean="0"/>
              <a:t>Allows changes to implementation without hassling the client</a:t>
            </a:r>
          </a:p>
          <a:p>
            <a:r>
              <a:rPr lang="en-US" dirty="0" smtClean="0"/>
              <a:t>Can change implementation at run time</a:t>
            </a:r>
          </a:p>
          <a:p>
            <a:r>
              <a:rPr lang="en-US" dirty="0" smtClean="0"/>
              <a:t>Client codes to the interfaces, not the implementation</a:t>
            </a:r>
          </a:p>
          <a:p>
            <a:r>
              <a:rPr lang="en-US" dirty="0" smtClean="0"/>
              <a:t>Every time you use “new,” an angel loses its wings</a:t>
            </a:r>
          </a:p>
          <a:p>
            <a:r>
              <a:rPr lang="en-US" i="1" dirty="0" smtClean="0"/>
              <a:t>Parallel Hierarchies of Objects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UML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66549" y="1348767"/>
            <a:ext cx="5424851" cy="52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37111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/ Spring</a:t>
            </a:r>
          </a:p>
          <a:p>
            <a:endParaRPr lang="en-US" dirty="0" smtClean="0"/>
          </a:p>
          <a:p>
            <a:r>
              <a:rPr lang="en-US" dirty="0" smtClean="0"/>
              <a:t>Relationships (and differences) between DI and Abstract 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Concrete Classes</a:t>
            </a:r>
          </a:p>
          <a:p>
            <a:pPr lvl="1"/>
            <a:r>
              <a:rPr lang="en-US" dirty="0" smtClean="0"/>
              <a:t>…but also isolates specialization</a:t>
            </a:r>
          </a:p>
          <a:p>
            <a:r>
              <a:rPr lang="en-US" dirty="0" smtClean="0"/>
              <a:t>Exchanging Product Families is easy</a:t>
            </a:r>
          </a:p>
          <a:p>
            <a:pPr lvl="1"/>
            <a:r>
              <a:rPr lang="en-US" dirty="0" smtClean="0"/>
              <a:t>…how often do you really need to do that?</a:t>
            </a:r>
          </a:p>
          <a:p>
            <a:r>
              <a:rPr lang="en-US" dirty="0" smtClean="0"/>
              <a:t>Adding new Product Families is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Not-So-Pretty UML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39450"/>
            <a:ext cx="7543800" cy="541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295</TotalTime>
  <Words>294</Words>
  <Application>Microsoft Office PowerPoint</Application>
  <PresentationFormat>On-screen Show (4:3)</PresentationFormat>
  <Paragraphs>53</Paragraphs>
  <Slides>11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Abstract factory</vt:lpstr>
      <vt:lpstr>Intent</vt:lpstr>
      <vt:lpstr>What Is It</vt:lpstr>
      <vt:lpstr>Pretty UML</vt:lpstr>
      <vt:lpstr>First Code Example</vt:lpstr>
      <vt:lpstr>Slide 6</vt:lpstr>
      <vt:lpstr>Next Code Example</vt:lpstr>
      <vt:lpstr>Consequences</vt:lpstr>
      <vt:lpstr>Not-So-Pretty UML</vt:lpstr>
      <vt:lpstr>Multiplicative Effect</vt:lpstr>
      <vt:lpstr>Questions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Tony Rasa</dc:creator>
  <cp:lastModifiedBy>Tony Rasa</cp:lastModifiedBy>
  <cp:revision>34</cp:revision>
  <dcterms:created xsi:type="dcterms:W3CDTF">2008-04-14T15:50:38Z</dcterms:created>
  <dcterms:modified xsi:type="dcterms:W3CDTF">2008-04-16T18:19:25Z</dcterms:modified>
</cp:coreProperties>
</file>