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9" r:id="rId4"/>
    <p:sldId id="258" r:id="rId5"/>
    <p:sldId id="270" r:id="rId6"/>
    <p:sldId id="260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6747" autoAdjust="0"/>
  </p:normalViewPr>
  <p:slideViewPr>
    <p:cSldViewPr>
      <p:cViewPr varScale="1">
        <p:scale>
          <a:sx n="78" d="100"/>
          <a:sy n="78" d="100"/>
        </p:scale>
        <p:origin x="-157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EF115-772B-4E0F-B4B6-BC14C226352A}" type="datetimeFigureOut">
              <a:rPr lang="en-US" smtClean="0"/>
              <a:pPr/>
              <a:t>7/29/2008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D63C2-2892-476E-8EEE-51A5645ED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D63C2-2892-476E-8EEE-51A5645ED4D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D63C2-2892-476E-8EEE-51A5645ED4D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D63C2-2892-476E-8EEE-51A5645ED4D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D63C2-2892-476E-8EEE-51A5645ED4D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D63C2-2892-476E-8EEE-51A5645ED4D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D63C2-2892-476E-8EEE-51A5645ED4D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D63C2-2892-476E-8EEE-51A5645ED4D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D63C2-2892-476E-8EEE-51A5645ED4D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7/29/2008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7/29/2008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7/29/2008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7/29/2008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7/29/2008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7/29/2008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7/29/2008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7/29/2008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7/29/2008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7/29/2008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7/29/2008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637BB6B-EE1B-48FB-8575-0D55C373DE88}" type="datetimeFigureOut">
              <a:rPr lang="en-US" smtClean="0"/>
              <a:pPr/>
              <a:t>7/29/2008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smtClean="0"/>
              <a:t>roxy!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 surrogate or placeholder for another object to control access to it.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Wait, that’s it?  EASY…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525963"/>
          </a:xfrm>
        </p:spPr>
        <p:txBody>
          <a:bodyPr/>
          <a:lstStyle/>
          <a:p>
            <a:r>
              <a:rPr lang="en-US" dirty="0" smtClean="0"/>
              <a:t>Defer Cost of Creation </a:t>
            </a:r>
          </a:p>
          <a:p>
            <a:pPr lvl="1"/>
            <a:r>
              <a:rPr lang="en-US" dirty="0" smtClean="0"/>
              <a:t>(Create On Demand)</a:t>
            </a:r>
          </a:p>
          <a:p>
            <a:r>
              <a:rPr lang="en-US" dirty="0" smtClean="0"/>
              <a:t>Act as Placeholder for something else</a:t>
            </a:r>
          </a:p>
          <a:p>
            <a:r>
              <a:rPr lang="en-US" dirty="0" smtClean="0"/>
              <a:t>Replace Coffee with Folgers Crystals</a:t>
            </a:r>
          </a:p>
          <a:p>
            <a:pPr lvl="1"/>
            <a:r>
              <a:rPr lang="en-US" dirty="0" smtClean="0"/>
              <a:t>They won’t know the difference!</a:t>
            </a:r>
          </a:p>
          <a:p>
            <a:endParaRPr lang="en-US" dirty="0" smtClean="0"/>
          </a:p>
          <a:p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pic>
        <p:nvPicPr>
          <p:cNvPr id="1026" name="Picture 2" descr="C:\Documents and Settings\trasa\Desktop\Proxy_pattern_diagram.gif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38200" y="1600200"/>
            <a:ext cx="7236511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</a:p>
          <a:p>
            <a:r>
              <a:rPr lang="en-US" dirty="0" err="1" smtClean="0"/>
              <a:t>Nhibernate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Where are the Pirates?!</a:t>
            </a:r>
            <a:endParaRPr lang="es-ES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Level of Indirection</a:t>
            </a:r>
          </a:p>
          <a:p>
            <a:r>
              <a:rPr lang="en-US" dirty="0" smtClean="0"/>
              <a:t>Hide True Cost</a:t>
            </a:r>
          </a:p>
          <a:p>
            <a:pPr lvl="1"/>
            <a:r>
              <a:rPr lang="en-US" dirty="0" smtClean="0"/>
              <a:t>Real Object may be Far, Far Away.</a:t>
            </a:r>
          </a:p>
          <a:p>
            <a:r>
              <a:rPr lang="en-US" dirty="0" smtClean="0"/>
              <a:t>Optimization Possibilities</a:t>
            </a:r>
          </a:p>
          <a:p>
            <a:r>
              <a:rPr lang="en-US" dirty="0" smtClean="0"/>
              <a:t>Uncomfortable pauses as that 100MB class has to haul itself from the far end of the world</a:t>
            </a:r>
            <a:r>
              <a:rPr lang="en-US" dirty="0" smtClean="0"/>
              <a:t>….</a:t>
            </a:r>
          </a:p>
          <a:p>
            <a:r>
              <a:rPr lang="en-US" dirty="0" smtClean="0"/>
              <a:t>Interceptor Requirements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488</TotalTime>
  <Words>116</Words>
  <Application>Microsoft Office PowerPoint</Application>
  <PresentationFormat>On-screen Show (4:3)</PresentationFormat>
  <Paragraphs>37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Technic</vt:lpstr>
      <vt:lpstr>Proxy!</vt:lpstr>
      <vt:lpstr>Intent</vt:lpstr>
      <vt:lpstr>Questions</vt:lpstr>
      <vt:lpstr>What Is It</vt:lpstr>
      <vt:lpstr>UML</vt:lpstr>
      <vt:lpstr>Code Examples</vt:lpstr>
      <vt:lpstr>Consequences</vt:lpstr>
      <vt:lpstr>Questions</vt:lpstr>
    </vt:vector>
  </TitlesOfParts>
  <Company>Blackfin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factory</dc:title>
  <dc:creator>Tony Rasa</dc:creator>
  <cp:lastModifiedBy>Tony Rasa</cp:lastModifiedBy>
  <cp:revision>61</cp:revision>
  <dcterms:created xsi:type="dcterms:W3CDTF">2008-04-14T15:50:38Z</dcterms:created>
  <dcterms:modified xsi:type="dcterms:W3CDTF">2008-07-30T05:43:29Z</dcterms:modified>
</cp:coreProperties>
</file>