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3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09600" y="359898"/>
            <a:ext cx="822960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09600" y="1850064"/>
            <a:ext cx="822960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09800"/>
            <a:ext cx="70866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676275"/>
            <a:ext cx="70866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Logo00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3124" y="6218829"/>
            <a:ext cx="7685621" cy="304801"/>
          </a:xfrm>
          <a:prstGeom prst="rect">
            <a:avLst/>
          </a:prstGeom>
        </p:spPr>
      </p:pic>
      <p:pic>
        <p:nvPicPr>
          <p:cNvPr id="12" name="Picture 11" descr="Logo00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099" y="4230806"/>
            <a:ext cx="1144030" cy="2438104"/>
          </a:xfrm>
          <a:prstGeom prst="rect">
            <a:avLst/>
          </a:prstGeom>
        </p:spPr>
      </p:pic>
      <p:pic>
        <p:nvPicPr>
          <p:cNvPr id="18" name="Picture 17" descr="Logo006-&amp;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14600" y="5638800"/>
            <a:ext cx="338919" cy="307308"/>
          </a:xfrm>
          <a:prstGeom prst="rect">
            <a:avLst/>
          </a:prstGeom>
        </p:spPr>
      </p:pic>
      <p:pic>
        <p:nvPicPr>
          <p:cNvPr id="19" name="Picture 18" descr="Logo004-BCC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95400" y="5562600"/>
            <a:ext cx="1402308" cy="754039"/>
          </a:xfrm>
          <a:prstGeom prst="rect">
            <a:avLst/>
          </a:prstGeom>
        </p:spPr>
      </p:pic>
      <p:pic>
        <p:nvPicPr>
          <p:cNvPr id="20" name="Picture 19" descr="Logo005-TF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819400" y="5715000"/>
            <a:ext cx="1349995" cy="6482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832408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00" y="5160336"/>
            <a:ext cx="8215954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00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4876" y="6218829"/>
            <a:ext cx="8373870" cy="332096"/>
          </a:xfrm>
          <a:prstGeom prst="rect">
            <a:avLst/>
          </a:prstGeom>
        </p:spPr>
      </p:pic>
      <p:pic>
        <p:nvPicPr>
          <p:cNvPr id="12" name="Picture 11" descr="Logo00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817" y="5227093"/>
            <a:ext cx="809661" cy="1569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8324088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" name="Picture 9" descr="Logo00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4876" y="6218829"/>
            <a:ext cx="8373870" cy="332096"/>
          </a:xfrm>
          <a:prstGeom prst="rect">
            <a:avLst/>
          </a:prstGeom>
        </p:spPr>
      </p:pic>
      <p:pic>
        <p:nvPicPr>
          <p:cNvPr id="11" name="Picture 10" descr="Logo00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817" y="5227093"/>
            <a:ext cx="809661" cy="1569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00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4876" y="6218829"/>
            <a:ext cx="8373870" cy="332096"/>
          </a:xfrm>
          <a:prstGeom prst="rect">
            <a:avLst/>
          </a:prstGeom>
        </p:spPr>
      </p:pic>
      <p:pic>
        <p:nvPicPr>
          <p:cNvPr id="10" name="Picture 9" descr="Logo00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817" y="5227093"/>
            <a:ext cx="809661" cy="1569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11" name="Picture 10" descr="Logo00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4876" y="6218829"/>
            <a:ext cx="8373870" cy="332096"/>
          </a:xfrm>
          <a:prstGeom prst="rect">
            <a:avLst/>
          </a:prstGeom>
        </p:spPr>
      </p:pic>
      <p:pic>
        <p:nvPicPr>
          <p:cNvPr id="13" name="Picture 12" descr="Logo00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817" y="5227093"/>
            <a:ext cx="809661" cy="156919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24088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324088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FCC8B3F-B7EA-49A1-8C2A-1DE1175E57F2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 descr="Logo003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581400" y="6553199"/>
            <a:ext cx="5334000" cy="211539"/>
          </a:xfrm>
          <a:prstGeom prst="rect">
            <a:avLst/>
          </a:prstGeom>
        </p:spPr>
      </p:pic>
      <p:pic>
        <p:nvPicPr>
          <p:cNvPr id="14" name="Picture 13" descr="Logo002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817" y="5227093"/>
            <a:ext cx="809661" cy="1569195"/>
          </a:xfrm>
          <a:prstGeom prst="rect">
            <a:avLst/>
          </a:prstGeom>
        </p:spPr>
      </p:pic>
      <p:pic>
        <p:nvPicPr>
          <p:cNvPr id="18" name="Picture 17" descr="Logo006-&amp;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049440" y="6131024"/>
            <a:ext cx="338919" cy="307308"/>
          </a:xfrm>
          <a:prstGeom prst="rect">
            <a:avLst/>
          </a:prstGeom>
        </p:spPr>
      </p:pic>
      <p:pic>
        <p:nvPicPr>
          <p:cNvPr id="20" name="Picture 19" descr="Logo004-BCC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5926" y="5997055"/>
            <a:ext cx="1402308" cy="754039"/>
          </a:xfrm>
          <a:prstGeom prst="rect">
            <a:avLst/>
          </a:prstGeom>
        </p:spPr>
      </p:pic>
      <p:pic>
        <p:nvPicPr>
          <p:cNvPr id="17" name="Picture 16" descr="Logo005-TF.png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289408" y="6160827"/>
            <a:ext cx="1349995" cy="6482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Repeat Yourself!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&amp; Paste Considered Harmful</a:t>
            </a:r>
          </a:p>
          <a:p>
            <a:endParaRPr lang="en-US" dirty="0" smtClean="0"/>
          </a:p>
          <a:p>
            <a:r>
              <a:rPr lang="en-US" dirty="0" smtClean="0"/>
              <a:t>Tony Rasa</a:t>
            </a:r>
          </a:p>
          <a:p>
            <a:r>
              <a:rPr lang="en-US" dirty="0" smtClean="0"/>
              <a:t>trasa@meancat.com</a:t>
            </a:r>
          </a:p>
          <a:p>
            <a:r>
              <a:rPr lang="en-US" dirty="0" smtClean="0"/>
              <a:t>elegantcode.com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Questions, and stuff.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 Principle – “Don’t Repeat Yourself”</a:t>
            </a:r>
          </a:p>
          <a:p>
            <a:endParaRPr lang="en-US" dirty="0" smtClean="0"/>
          </a:p>
          <a:p>
            <a:r>
              <a:rPr lang="en-US" dirty="0" smtClean="0"/>
              <a:t>“Duplication is the primary enemy of a well-designed system.”</a:t>
            </a:r>
          </a:p>
          <a:p>
            <a:pPr lvl="4"/>
            <a:r>
              <a:rPr lang="en-US" dirty="0" smtClean="0"/>
              <a:t>-- Uncle Bob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- More Formal!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piece of knowledge must have a single, unambiguous, authoritative representation within a system.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great…so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code == More Code</a:t>
            </a:r>
          </a:p>
          <a:p>
            <a:pPr lvl="1"/>
            <a:r>
              <a:rPr lang="en-US" dirty="0" smtClean="0"/>
              <a:t>…to debug…</a:t>
            </a:r>
          </a:p>
          <a:p>
            <a:pPr lvl="1"/>
            <a:r>
              <a:rPr lang="en-US" dirty="0" smtClean="0"/>
              <a:t>…to read…</a:t>
            </a:r>
          </a:p>
          <a:p>
            <a:pPr lvl="1"/>
            <a:r>
              <a:rPr lang="en-US" dirty="0" smtClean="0"/>
              <a:t>…to compile…</a:t>
            </a:r>
          </a:p>
          <a:p>
            <a:pPr lvl="1"/>
            <a:r>
              <a:rPr lang="en-US" dirty="0" smtClean="0"/>
              <a:t>…to diverge slightly over time…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Code is an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identified potential for reuse!</a:t>
            </a:r>
          </a:p>
          <a:p>
            <a:r>
              <a:rPr lang="en-US" dirty="0" smtClean="0"/>
              <a:t>Architectural Paradigms Await</a:t>
            </a:r>
          </a:p>
          <a:p>
            <a:r>
              <a:rPr lang="en-US" dirty="0" smtClean="0"/>
              <a:t>And DESIGN PATTERNS!!!11!!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Copy/Paste is so EASY..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STOP IT.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Techniques for breaking the habit.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The User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– Composition vs.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Refactor</a:t>
            </a:r>
            <a:r>
              <a:rPr lang="en-US" dirty="0" smtClean="0"/>
              <a:t> to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207</TotalTime>
  <Words>142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Don’t Repeat Yourself!</vt:lpstr>
      <vt:lpstr>What?</vt:lpstr>
      <vt:lpstr>DRY - More Formal!</vt:lpstr>
      <vt:lpstr>That’s great…so what?</vt:lpstr>
      <vt:lpstr>Duplicate Code is an Opportunity</vt:lpstr>
      <vt:lpstr>But Copy/Paste is so EASY..</vt:lpstr>
      <vt:lpstr>Demo – The User Control</vt:lpstr>
      <vt:lpstr>Demo – Composition vs. Inheritance</vt:lpstr>
      <vt:lpstr>Demo – Refactor to Method</vt:lpstr>
      <vt:lpstr>Template Pattern</vt:lpstr>
      <vt:lpstr>Closing</vt:lpstr>
    </vt:vector>
  </TitlesOfParts>
  <Company>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Chamberlain</dc:creator>
  <cp:lastModifiedBy>Tony Rasa</cp:lastModifiedBy>
  <cp:revision>23</cp:revision>
  <dcterms:created xsi:type="dcterms:W3CDTF">2009-03-06T14:31:23Z</dcterms:created>
  <dcterms:modified xsi:type="dcterms:W3CDTF">2009-03-10T05:24:53Z</dcterms:modified>
</cp:coreProperties>
</file>