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8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5FED-8935-45D5-BEB8-CAB7CE4B252F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6F10-5B57-46E0-BC43-A8E02EC78B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96F10-5B57-46E0-BC43-A8E02EC78B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96F10-5B57-46E0-BC43-A8E02EC78B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96F10-5B57-46E0-BC43-A8E02EC78BB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96F10-5B57-46E0-BC43-A8E02EC78B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8F55-FA5F-463E-876B-81E360780EAE}" type="datetimeFigureOut">
              <a:rPr lang="en-US" smtClean="0"/>
              <a:t>3/31/2008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DF6E-20A4-4636-82D6-4F817E7B5D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1554163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5017" y="1295400"/>
            <a:ext cx="20103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1026" idx="3"/>
            <a:endCxn id="1028" idx="1"/>
          </p:cNvCxnSpPr>
          <p:nvPr/>
        </p:nvCxnSpPr>
        <p:spPr>
          <a:xfrm flipV="1">
            <a:off x="2620963" y="2057400"/>
            <a:ext cx="474054" cy="1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990600"/>
            <a:ext cx="1817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The class I’m working on…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990600"/>
            <a:ext cx="1913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… </a:t>
            </a:r>
            <a:r>
              <a:rPr lang="en-US" sz="1200" i="1" dirty="0" err="1" smtClean="0"/>
              <a:t>vs</a:t>
            </a:r>
            <a:r>
              <a:rPr lang="en-US" sz="1200" i="1" dirty="0" smtClean="0"/>
              <a:t> The Rest of the System</a:t>
            </a:r>
            <a:endParaRPr 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1554163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219200"/>
            <a:ext cx="1817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The class I’m working on…</a:t>
            </a:r>
            <a:endParaRPr lang="en-US" sz="1200" i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209800"/>
            <a:ext cx="130674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981200"/>
            <a:ext cx="1143000" cy="80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81200" y="1219200"/>
            <a:ext cx="19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…interacts with an interface </a:t>
            </a:r>
          </a:p>
          <a:p>
            <a:r>
              <a:rPr lang="en-US" sz="1200" i="1" dirty="0" smtClean="0"/>
              <a:t>I defined, provided via</a:t>
            </a:r>
          </a:p>
          <a:p>
            <a:r>
              <a:rPr lang="en-US" sz="1200" i="1" dirty="0" smtClean="0"/>
              <a:t>some mechanism…</a:t>
            </a:r>
            <a:endParaRPr lang="en-US" sz="1200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2819400"/>
            <a:ext cx="1752600" cy="77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2050" idx="1"/>
            <a:endCxn id="2" idx="3"/>
          </p:cNvCxnSpPr>
          <p:nvPr/>
        </p:nvCxnSpPr>
        <p:spPr>
          <a:xfrm rot="10800000">
            <a:off x="1782764" y="2373314"/>
            <a:ext cx="503237" cy="8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57701" y="2057400"/>
            <a:ext cx="1257299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3505200"/>
            <a:ext cx="126038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4378983" y="1219200"/>
            <a:ext cx="362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…which returns either something testable (like a mock),</a:t>
            </a:r>
          </a:p>
          <a:p>
            <a:r>
              <a:rPr lang="en-US" sz="1200" i="1" dirty="0" smtClean="0"/>
              <a:t>Or a thin façade or wrapper for the </a:t>
            </a:r>
          </a:p>
          <a:p>
            <a:r>
              <a:rPr lang="en-US" sz="1200" i="1" dirty="0" smtClean="0"/>
              <a:t>“Legacy Code” implementation.</a:t>
            </a:r>
            <a:endParaRPr lang="en-US" sz="1200" i="1" dirty="0"/>
          </a:p>
        </p:txBody>
      </p:sp>
      <p:cxnSp>
        <p:nvCxnSpPr>
          <p:cNvPr id="26" name="Straight Arrow Connector 25"/>
          <p:cNvCxnSpPr>
            <a:stCxn id="2052" idx="3"/>
            <a:endCxn id="2053" idx="1"/>
          </p:cNvCxnSpPr>
          <p:nvPr/>
        </p:nvCxnSpPr>
        <p:spPr>
          <a:xfrm flipV="1">
            <a:off x="3962400" y="2321719"/>
            <a:ext cx="495301" cy="88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2" idx="3"/>
            <a:endCxn id="2055" idx="1"/>
          </p:cNvCxnSpPr>
          <p:nvPr/>
        </p:nvCxnSpPr>
        <p:spPr>
          <a:xfrm>
            <a:off x="3962400" y="3206162"/>
            <a:ext cx="533400" cy="641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53" idx="3"/>
            <a:endCxn id="4" idx="1"/>
          </p:cNvCxnSpPr>
          <p:nvPr/>
        </p:nvCxnSpPr>
        <p:spPr>
          <a:xfrm>
            <a:off x="5715000" y="2321719"/>
            <a:ext cx="304800" cy="38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2052" idx="1"/>
          </p:cNvCxnSpPr>
          <p:nvPr/>
        </p:nvCxnSpPr>
        <p:spPr>
          <a:xfrm>
            <a:off x="1782763" y="2373313"/>
            <a:ext cx="427037" cy="832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676400"/>
            <a:ext cx="1447800" cy="63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28600" y="1143000"/>
            <a:ext cx="2514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7" y="1196976"/>
            <a:ext cx="1096963" cy="87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143000"/>
            <a:ext cx="10051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1219200"/>
            <a:ext cx="1143000" cy="80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19400" y="1143000"/>
            <a:ext cx="1257299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838200" y="2057400"/>
            <a:ext cx="142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One unit of thought</a:t>
            </a:r>
            <a:endParaRPr lang="en-US" sz="1200" i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10668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67200" y="1981200"/>
            <a:ext cx="2390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Legacy Code gets smaller </a:t>
            </a:r>
          </a:p>
          <a:p>
            <a:r>
              <a:rPr lang="en-US" sz="1200" i="1" dirty="0" smtClean="0"/>
              <a:t>and more manageable – walled off.</a:t>
            </a:r>
            <a:endParaRPr lang="en-US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3024188"/>
            <a:ext cx="1943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4648200"/>
            <a:ext cx="2228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76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Rasa</dc:creator>
  <cp:lastModifiedBy>Tony Rasa</cp:lastModifiedBy>
  <cp:revision>9</cp:revision>
  <dcterms:created xsi:type="dcterms:W3CDTF">2008-03-31T20:15:16Z</dcterms:created>
  <dcterms:modified xsi:type="dcterms:W3CDTF">2008-03-31T22:29:24Z</dcterms:modified>
</cp:coreProperties>
</file>