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5" r:id="rId4"/>
    <p:sldId id="273" r:id="rId5"/>
    <p:sldId id="262" r:id="rId6"/>
    <p:sldId id="261" r:id="rId7"/>
    <p:sldId id="274" r:id="rId8"/>
    <p:sldId id="263" r:id="rId9"/>
    <p:sldId id="264" r:id="rId10"/>
    <p:sldId id="266" r:id="rId11"/>
    <p:sldId id="275" r:id="rId12"/>
    <p:sldId id="276" r:id="rId13"/>
    <p:sldId id="267" r:id="rId14"/>
    <p:sldId id="268" r:id="rId15"/>
    <p:sldId id="269" r:id="rId16"/>
    <p:sldId id="277" r:id="rId17"/>
    <p:sldId id="270" r:id="rId18"/>
    <p:sldId id="258" r:id="rId19"/>
    <p:sldId id="271" r:id="rId20"/>
    <p:sldId id="272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9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AD0E1-F618-41B6-8067-16D3ECADCD26}" type="datetimeFigureOut">
              <a:rPr lang="en-US" smtClean="0"/>
              <a:pPr/>
              <a:t>7/3/2008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0C060-9F39-4791-BB10-3B6CFEC1F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0C060-9F39-4791-BB10-3B6CFEC1F1B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7/3/2008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7/3/2008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7/3/2008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7/3/2008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7/3/2008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trasa@meancat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Inversion of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Rasa – BSDG Presents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object should have a single responsibility.</a:t>
            </a:r>
          </a:p>
          <a:p>
            <a:endParaRPr lang="en-US" dirty="0" smtClean="0"/>
          </a:p>
          <a:p>
            <a:r>
              <a:rPr lang="en-US" dirty="0" smtClean="0"/>
              <a:t>Responsibility = </a:t>
            </a:r>
            <a:r>
              <a:rPr lang="en-US" i="1" dirty="0" smtClean="0"/>
              <a:t>“Reason to Change”</a:t>
            </a:r>
          </a:p>
          <a:p>
            <a:endParaRPr lang="en-US" i="1" dirty="0" smtClean="0"/>
          </a:p>
          <a:p>
            <a:r>
              <a:rPr lang="en-US" i="1" dirty="0" smtClean="0"/>
              <a:t>Every class has only one reason to change.</a:t>
            </a:r>
          </a:p>
          <a:p>
            <a:pPr lvl="1"/>
            <a:r>
              <a:rPr lang="en-US" dirty="0" smtClean="0"/>
              <a:t>Anti-Example: </a:t>
            </a:r>
            <a:r>
              <a:rPr lang="en-US" dirty="0" err="1" smtClean="0"/>
              <a:t>SuperController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Smaller Classes</a:t>
            </a:r>
          </a:p>
          <a:p>
            <a:r>
              <a:rPr lang="en-US" dirty="0" smtClean="0"/>
              <a:t>Smaller Classes = Simpler Classes</a:t>
            </a:r>
          </a:p>
          <a:p>
            <a:r>
              <a:rPr lang="en-US" dirty="0" smtClean="0"/>
              <a:t>Simpler Classes = Easier To Test</a:t>
            </a:r>
          </a:p>
          <a:p>
            <a:pPr lvl="1"/>
            <a:r>
              <a:rPr lang="en-US" dirty="0" smtClean="0"/>
              <a:t>Fewer Dependencies</a:t>
            </a:r>
          </a:p>
          <a:p>
            <a:r>
              <a:rPr lang="en-US" dirty="0" smtClean="0"/>
              <a:t>Easier To Test = Easier To Verify</a:t>
            </a:r>
          </a:p>
          <a:p>
            <a:endParaRPr lang="en-US" dirty="0" smtClean="0"/>
          </a:p>
          <a:p>
            <a:r>
              <a:rPr lang="en-US" dirty="0" smtClean="0"/>
              <a:t>There is very little penalty for having a lot of small, simple classes.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provides benefits when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Structure has Separation of Concerns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Classes follow SRP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ChildClass</a:t>
            </a:r>
            <a:r>
              <a:rPr lang="en-US" dirty="0" smtClean="0"/>
              <a:t> inherits from </a:t>
            </a:r>
            <a:r>
              <a:rPr lang="en-US" dirty="0" err="1" smtClean="0"/>
              <a:t>BaseClass</a:t>
            </a:r>
            <a:r>
              <a:rPr lang="en-US" dirty="0" smtClean="0"/>
              <a:t>, then wherever I use a </a:t>
            </a:r>
            <a:r>
              <a:rPr lang="en-US" dirty="0" err="1" smtClean="0"/>
              <a:t>BaseClass</a:t>
            </a:r>
            <a:r>
              <a:rPr lang="en-US" dirty="0" smtClean="0"/>
              <a:t> reference, I could substitute a </a:t>
            </a:r>
            <a:r>
              <a:rPr lang="en-US" dirty="0" err="1" smtClean="0"/>
              <a:t>ChildClass</a:t>
            </a:r>
            <a:r>
              <a:rPr lang="en-US" dirty="0" smtClean="0"/>
              <a:t> reference without any problems.</a:t>
            </a:r>
          </a:p>
          <a:p>
            <a:endParaRPr lang="en-US" dirty="0" smtClean="0"/>
          </a:p>
          <a:p>
            <a:r>
              <a:rPr lang="en-US" dirty="0" smtClean="0"/>
              <a:t>Develop against Interfaces</a:t>
            </a:r>
          </a:p>
          <a:p>
            <a:pPr lvl="1"/>
            <a:r>
              <a:rPr lang="en-US" dirty="0" err="1" smtClean="0"/>
              <a:t>IRepository</a:t>
            </a:r>
            <a:r>
              <a:rPr lang="en-US" dirty="0" smtClean="0"/>
              <a:t>, not </a:t>
            </a:r>
            <a:r>
              <a:rPr lang="en-US" dirty="0" err="1" smtClean="0"/>
              <a:t>SqlRepository</a:t>
            </a:r>
            <a:endParaRPr lang="en-US" dirty="0" smtClean="0"/>
          </a:p>
          <a:p>
            <a:pPr lvl="1"/>
            <a:r>
              <a:rPr lang="en-US" dirty="0" err="1" smtClean="0"/>
              <a:t>IDataRecord</a:t>
            </a:r>
            <a:r>
              <a:rPr lang="en-US" dirty="0" smtClean="0"/>
              <a:t>, not </a:t>
            </a:r>
            <a:r>
              <a:rPr lang="en-US" dirty="0" err="1" smtClean="0"/>
              <a:t>SqlDataReader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Substitutable Dependencies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1524000"/>
            <a:ext cx="65116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Substitutable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care what, exactly, </a:t>
            </a:r>
            <a:r>
              <a:rPr lang="en-US" dirty="0" err="1" smtClean="0"/>
              <a:t>IRepository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I can substitute anything that is </a:t>
            </a:r>
            <a:r>
              <a:rPr lang="en-US" dirty="0" err="1" smtClean="0"/>
              <a:t>IRepository</a:t>
            </a:r>
            <a:r>
              <a:rPr lang="en-US" dirty="0" smtClean="0"/>
              <a:t>-like, and it’ll be fine.</a:t>
            </a:r>
          </a:p>
          <a:p>
            <a:endParaRPr lang="en-US" dirty="0" smtClean="0"/>
          </a:p>
          <a:p>
            <a:r>
              <a:rPr lang="en-US" dirty="0" smtClean="0"/>
              <a:t>I don’t even care where that </a:t>
            </a:r>
            <a:r>
              <a:rPr lang="en-US" dirty="0" err="1" smtClean="0"/>
              <a:t>IRepository</a:t>
            </a:r>
            <a:r>
              <a:rPr lang="en-US" dirty="0" smtClean="0"/>
              <a:t>-like thing </a:t>
            </a:r>
            <a:r>
              <a:rPr lang="en-US" i="1" dirty="0" smtClean="0"/>
              <a:t>came from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As long as it is substitutable for </a:t>
            </a:r>
            <a:r>
              <a:rPr lang="en-US" dirty="0" err="1" smtClean="0"/>
              <a:t>IRepository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Techniques and Frameworks DEPEND on </a:t>
            </a:r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</a:p>
          <a:p>
            <a:endParaRPr lang="en-US" dirty="0" smtClean="0"/>
          </a:p>
          <a:p>
            <a:r>
              <a:rPr lang="en-US" dirty="0" smtClean="0"/>
              <a:t>So do good OO practices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FAIL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76400"/>
            <a:ext cx="6286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this injection is a lot of work, use tools to do auto-wiring for you:</a:t>
            </a:r>
          </a:p>
          <a:p>
            <a:r>
              <a:rPr lang="en-US" dirty="0" smtClean="0"/>
              <a:t>Castle Windsor</a:t>
            </a:r>
          </a:p>
          <a:p>
            <a:r>
              <a:rPr lang="en-US" dirty="0" smtClean="0"/>
              <a:t>Spring.NET</a:t>
            </a:r>
          </a:p>
          <a:p>
            <a:r>
              <a:rPr lang="en-US" dirty="0" err="1" smtClean="0"/>
              <a:t>StructureMap</a:t>
            </a:r>
            <a:endParaRPr lang="en-US" dirty="0" smtClean="0"/>
          </a:p>
          <a:p>
            <a:r>
              <a:rPr lang="en-US" dirty="0" smtClean="0"/>
              <a:t>Unity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Windsor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your services and dependencies.</a:t>
            </a:r>
          </a:p>
          <a:p>
            <a:r>
              <a:rPr lang="en-US" dirty="0" smtClean="0"/>
              <a:t>Windsor glues everything together.</a:t>
            </a:r>
          </a:p>
          <a:p>
            <a:endParaRPr lang="en-US" dirty="0" smtClean="0"/>
          </a:p>
          <a:p>
            <a:r>
              <a:rPr lang="en-US" dirty="0" smtClean="0"/>
              <a:t>If Windsor knows A, and B</a:t>
            </a:r>
          </a:p>
          <a:p>
            <a:pPr lvl="1"/>
            <a:r>
              <a:rPr lang="en-US" dirty="0" smtClean="0"/>
              <a:t>And C needs A and B,</a:t>
            </a:r>
          </a:p>
          <a:p>
            <a:pPr lvl="2"/>
            <a:r>
              <a:rPr lang="en-US" dirty="0" smtClean="0"/>
              <a:t>Windsor can build C too.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is the tip of a complicated architectural </a:t>
            </a:r>
            <a:r>
              <a:rPr lang="en-US" dirty="0" err="1" smtClean="0"/>
              <a:t>iceburg</a:t>
            </a:r>
            <a:endParaRPr lang="en-US" dirty="0" smtClean="0"/>
          </a:p>
          <a:p>
            <a:r>
              <a:rPr lang="en-US" dirty="0" smtClean="0"/>
              <a:t>Back to fundamentals</a:t>
            </a:r>
          </a:p>
          <a:p>
            <a:r>
              <a:rPr lang="en-US" dirty="0" smtClean="0"/>
              <a:t>More than just tools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Windsor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 can be 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Fluent</a:t>
            </a:r>
          </a:p>
          <a:p>
            <a:pPr lvl="1"/>
            <a:r>
              <a:rPr lang="en-US" dirty="0" smtClean="0"/>
              <a:t>Boo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7467600" cy="2163763"/>
          </a:xfrm>
        </p:spPr>
        <p:txBody>
          <a:bodyPr/>
          <a:lstStyle/>
          <a:p>
            <a:r>
              <a:rPr lang="en-US" sz="2500" dirty="0" smtClean="0"/>
              <a:t>Tony Rasa | Blackfin</a:t>
            </a:r>
          </a:p>
          <a:p>
            <a:r>
              <a:rPr lang="en-US" sz="2500" dirty="0" smtClean="0">
                <a:hlinkClick r:id="rId3"/>
              </a:rPr>
              <a:t>trasa@meancat.com</a:t>
            </a:r>
            <a:endParaRPr lang="en-US" sz="2500" dirty="0" smtClean="0"/>
          </a:p>
          <a:p>
            <a:r>
              <a:rPr lang="en-US" sz="2500" dirty="0" smtClean="0"/>
              <a:t>elegantcode.com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code easier to work with.</a:t>
            </a:r>
          </a:p>
          <a:p>
            <a:pPr lvl="1"/>
            <a:r>
              <a:rPr lang="en-US" dirty="0" smtClean="0"/>
              <a:t>Modify, Extend, Debug, Whatever.</a:t>
            </a:r>
          </a:p>
          <a:p>
            <a:r>
              <a:rPr lang="en-US" dirty="0" smtClean="0"/>
              <a:t>Make code easier to test.</a:t>
            </a:r>
          </a:p>
          <a:p>
            <a:r>
              <a:rPr lang="en-US" dirty="0" smtClean="0"/>
              <a:t>Make code easier to understand.</a:t>
            </a:r>
          </a:p>
          <a:p>
            <a:pPr lvl="1"/>
            <a:r>
              <a:rPr lang="en-US" dirty="0" smtClean="0"/>
              <a:t>Simply reading it explains what’s going on.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lets talk about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Definition…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(Simplified Definition)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752600"/>
            <a:ext cx="633919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Control, Inverted.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399" y="1600200"/>
            <a:ext cx="6248401" cy="350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Single Responsibility Principle</a:t>
            </a:r>
          </a:p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SuperController</a:t>
            </a:r>
            <a:r>
              <a:rPr lang="en-US" dirty="0" smtClean="0"/>
              <a:t> – has all Repository and Validation functionality built in.</a:t>
            </a:r>
          </a:p>
          <a:p>
            <a:endParaRPr lang="en-US" dirty="0" smtClean="0"/>
          </a:p>
          <a:p>
            <a:r>
              <a:rPr lang="en-US" dirty="0" smtClean="0"/>
              <a:t>Example Concerns: </a:t>
            </a:r>
          </a:p>
          <a:p>
            <a:pPr lvl="1"/>
            <a:r>
              <a:rPr lang="en-US" dirty="0" smtClean="0"/>
              <a:t>Data Access, Validation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143</TotalTime>
  <Words>392</Words>
  <Application>Microsoft Office PowerPoint</Application>
  <PresentationFormat>On-screen Show (4:3)</PresentationFormat>
  <Paragraphs>110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Technic</vt:lpstr>
      <vt:lpstr>Inversion of control</vt:lpstr>
      <vt:lpstr>Concepts</vt:lpstr>
      <vt:lpstr>Design Goals</vt:lpstr>
      <vt:lpstr>But lets talk about IoC</vt:lpstr>
      <vt:lpstr>Control (Simplified Definition)</vt:lpstr>
      <vt:lpstr>Control, Inverted.</vt:lpstr>
      <vt:lpstr>Any Questions?</vt:lpstr>
      <vt:lpstr>Principles</vt:lpstr>
      <vt:lpstr>Separation of Concerns</vt:lpstr>
      <vt:lpstr>Single Responsibility Principle</vt:lpstr>
      <vt:lpstr>SRP Consequences</vt:lpstr>
      <vt:lpstr>IoC Benefits</vt:lpstr>
      <vt:lpstr>Liskov Substitution Principle</vt:lpstr>
      <vt:lpstr>Substitutable Dependencies</vt:lpstr>
      <vt:lpstr>Substitutable Dependencies</vt:lpstr>
      <vt:lpstr>IoC</vt:lpstr>
      <vt:lpstr>Liskov FAIL</vt:lpstr>
      <vt:lpstr>Tools</vt:lpstr>
      <vt:lpstr>Windsor Configuration</vt:lpstr>
      <vt:lpstr>Windsor Configuration</vt:lpstr>
      <vt:lpstr>Your Questions</vt:lpstr>
    </vt:vector>
  </TitlesOfParts>
  <Company>Blackfin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</dc:title>
  <dc:creator>Tony Rasa</dc:creator>
  <cp:lastModifiedBy>Tony Rasa</cp:lastModifiedBy>
  <cp:revision>26</cp:revision>
  <dcterms:created xsi:type="dcterms:W3CDTF">2008-07-02T16:11:54Z</dcterms:created>
  <dcterms:modified xsi:type="dcterms:W3CDTF">2008-07-04T00:03:08Z</dcterms:modified>
</cp:coreProperties>
</file>