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BEF6-78BA-2F48-8246-29E76FFB57E6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B63A-0C29-3143-A4E2-560A31D3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B63A-0C29-3143-A4E2-560A31D3D0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Alembic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Alembic In 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alembic upgrade and downgrade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alembic upgrade head</a:t>
            </a:r>
          </a:p>
          <a:p>
            <a:r>
              <a:rPr lang="en-US" dirty="0" smtClean="0"/>
              <a:t>alembic downgrade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Are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Complex: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Generating your own models – </a:t>
            </a:r>
            <a:r>
              <a:rPr lang="en-US" dirty="0" err="1" smtClean="0"/>
              <a:t>sqlacodegen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sqlacodegen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smtClean="0"/>
              <a:t>freya:freya@localhost:5432/</a:t>
            </a:r>
            <a:r>
              <a:rPr lang="en-US" dirty="0" err="1" smtClean="0"/>
              <a:t>freya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*-</a:t>
            </a:r>
            <a:r>
              <a:rPr lang="en-US" dirty="0" err="1" smtClean="0"/>
              <a:t>db.pom</a:t>
            </a: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10437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Alembic and </a:t>
            </a:r>
            <a:r>
              <a:rPr lang="en-US" dirty="0" err="1" smtClean="0"/>
              <a:t>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Alchemy = ORM </a:t>
            </a:r>
          </a:p>
          <a:p>
            <a:r>
              <a:rPr lang="en-US" dirty="0" smtClean="0"/>
              <a:t>Alembic = Manage revisions of database</a:t>
            </a:r>
          </a:p>
          <a:p>
            <a:r>
              <a:rPr lang="en-US" dirty="0" smtClean="0"/>
              <a:t>see readme for more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Local Freya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platform/</a:t>
            </a:r>
            <a:r>
              <a:rPr lang="en-US" dirty="0" err="1" smtClean="0"/>
              <a:t>docker</a:t>
            </a:r>
            <a:r>
              <a:rPr lang="en-US" dirty="0" smtClean="0"/>
              <a:t>/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ocker_build.sh</a:t>
            </a:r>
            <a:endParaRPr lang="en-US" dirty="0" smtClean="0"/>
          </a:p>
          <a:p>
            <a:r>
              <a:rPr lang="en-US" dirty="0" err="1" smtClean="0"/>
              <a:t>docker_run.sh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dt</a:t>
            </a:r>
            <a:r>
              <a:rPr lang="en-US" dirty="0" smtClean="0"/>
              <a:t>; select * from </a:t>
            </a:r>
            <a:r>
              <a:rPr lang="en-US" dirty="0" err="1" smtClean="0"/>
              <a:t>entitlement_alembic_version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platform/entitlement-</a:t>
            </a:r>
            <a:r>
              <a:rPr lang="en-US" dirty="0" err="1" smtClean="0"/>
              <a:t>db</a:t>
            </a:r>
            <a:r>
              <a:rPr lang="en-US" dirty="0" smtClean="0"/>
              <a:t>/alembic/versions/*.</a:t>
            </a:r>
            <a:r>
              <a:rPr lang="en-US" dirty="0" err="1" smtClean="0"/>
              <a:t>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Table by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entitlement-</a:t>
            </a:r>
            <a:r>
              <a:rPr lang="en-US" dirty="0" err="1" smtClean="0"/>
              <a:t>db</a:t>
            </a:r>
            <a:r>
              <a:rPr lang="en-US" dirty="0" smtClean="0"/>
              <a:t>/model/</a:t>
            </a:r>
            <a:r>
              <a:rPr lang="en-US" dirty="0" err="1" smtClean="0"/>
              <a:t>tables.py</a:t>
            </a:r>
            <a:endParaRPr lang="en-US" dirty="0" smtClean="0"/>
          </a:p>
          <a:p>
            <a:r>
              <a:rPr lang="en-US" dirty="0" err="1" smtClean="0"/>
              <a:t>lucky_number</a:t>
            </a:r>
            <a:r>
              <a:rPr lang="en-US" dirty="0" smtClean="0"/>
              <a:t> </a:t>
            </a:r>
            <a:r>
              <a:rPr lang="en-US" dirty="0"/>
              <a:t>= Column(Integer</a:t>
            </a:r>
            <a:r>
              <a:rPr lang="en-US" dirty="0"/>
              <a:t>, </a:t>
            </a:r>
            <a:r>
              <a:rPr lang="en-US" dirty="0" err="1" smtClean="0"/>
              <a:t>nullable</a:t>
            </a:r>
            <a:r>
              <a:rPr lang="en-US" dirty="0" smtClean="0"/>
              <a:t>=False)</a:t>
            </a:r>
          </a:p>
          <a:p>
            <a:endParaRPr lang="en-US" dirty="0"/>
          </a:p>
          <a:p>
            <a:r>
              <a:rPr lang="en-US" dirty="0"/>
              <a:t>alembic revision --</a:t>
            </a:r>
            <a:r>
              <a:rPr lang="en-US" dirty="0" err="1"/>
              <a:t>autogenerate</a:t>
            </a:r>
            <a:r>
              <a:rPr lang="en-US" dirty="0"/>
              <a:t> -m "added lucky </a:t>
            </a:r>
            <a:r>
              <a:rPr lang="en-US" dirty="0" smtClean="0"/>
              <a:t>number”</a:t>
            </a:r>
          </a:p>
          <a:p>
            <a:r>
              <a:rPr lang="en-US" dirty="0" smtClean="0"/>
              <a:t>alembic upgrade head</a:t>
            </a:r>
          </a:p>
          <a:p>
            <a:endParaRPr lang="en-US" dirty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entitlement_instance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entitlement_alembic_version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revision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identifiers for moving upstream and down</a:t>
            </a:r>
          </a:p>
          <a:p>
            <a:r>
              <a:rPr lang="en-US" dirty="0" smtClean="0"/>
              <a:t>upgrade()</a:t>
            </a:r>
          </a:p>
          <a:p>
            <a:r>
              <a:rPr lang="en-US" dirty="0" smtClean="0"/>
              <a:t>downgrade()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Upgrade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</a:t>
            </a:r>
            <a:r>
              <a:rPr lang="en-US" dirty="0" smtClean="0"/>
              <a:t>/</a:t>
            </a:r>
            <a:r>
              <a:rPr lang="en-US" dirty="0" err="1" smtClean="0"/>
              <a:t>upgrade_all.sh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 </a:t>
            </a:r>
            <a:r>
              <a:rPr lang="en-US" b="1" dirty="0" err="1"/>
              <a:t>EntitlementScore</a:t>
            </a:r>
            <a:r>
              <a:rPr lang="en-US" dirty="0"/>
              <a:t>(Base):</a:t>
            </a:r>
            <a:br>
              <a:rPr lang="en-US" dirty="0"/>
            </a:br>
            <a:r>
              <a:rPr lang="en-US" dirty="0"/>
              <a:t>    __</a:t>
            </a:r>
            <a:r>
              <a:rPr lang="en-US" dirty="0" err="1"/>
              <a:t>tablename</a:t>
            </a:r>
            <a:r>
              <a:rPr lang="en-US" dirty="0"/>
              <a:t>__ = </a:t>
            </a:r>
            <a:r>
              <a:rPr lang="en-US" dirty="0"/>
              <a:t>'</a:t>
            </a:r>
            <a:r>
              <a:rPr lang="en-US" dirty="0" err="1"/>
              <a:t>entitlement_score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code = Column(String(</a:t>
            </a:r>
            <a:r>
              <a:rPr lang="en-US" dirty="0"/>
              <a:t>50</a:t>
            </a:r>
            <a:r>
              <a:rPr lang="en-US" dirty="0"/>
              <a:t>)</a:t>
            </a:r>
            <a:r>
              <a:rPr lang="en-US" dirty="0"/>
              <a:t>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dirty="0"/>
              <a:t>True, </a:t>
            </a:r>
            <a:r>
              <a:rPr lang="en-US" dirty="0" err="1" smtClean="0"/>
              <a:t>nullable</a:t>
            </a:r>
            <a:r>
              <a:rPr lang="en-US" dirty="0" smtClean="0"/>
              <a:t>=False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score = Column(Integer</a:t>
            </a:r>
            <a:r>
              <a:rPr lang="en-US" dirty="0"/>
              <a:t>, </a:t>
            </a:r>
            <a:r>
              <a:rPr lang="en-US" dirty="0" err="1"/>
              <a:t>nullable</a:t>
            </a:r>
            <a:r>
              <a:rPr lang="en-US" dirty="0"/>
              <a:t>=</a:t>
            </a:r>
            <a:r>
              <a:rPr lang="en-US" dirty="0"/>
              <a:t>False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Alembic About New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entitlement-</a:t>
            </a:r>
            <a:r>
              <a:rPr lang="en-US" dirty="0" err="1" smtClean="0"/>
              <a:t>db</a:t>
            </a:r>
            <a:r>
              <a:rPr lang="en-US" dirty="0" smtClean="0"/>
              <a:t>/alembic/</a:t>
            </a:r>
            <a:r>
              <a:rPr lang="en-US" dirty="0" err="1" smtClean="0"/>
              <a:t>alembic.ini</a:t>
            </a:r>
            <a:endParaRPr lang="en-US" dirty="0" smtClean="0"/>
          </a:p>
          <a:p>
            <a:r>
              <a:rPr lang="en-US" dirty="0" err="1" smtClean="0"/>
              <a:t>table_whitelist</a:t>
            </a:r>
            <a:r>
              <a:rPr lang="en-US" dirty="0" smtClean="0"/>
              <a:t> = </a:t>
            </a:r>
            <a:r>
              <a:rPr lang="is-IS" dirty="0" smtClean="0"/>
              <a:t>…, entitlement_score</a:t>
            </a:r>
          </a:p>
          <a:p>
            <a:endParaRPr lang="en-US" dirty="0" smtClean="0"/>
          </a:p>
          <a:p>
            <a:r>
              <a:rPr lang="en-US" dirty="0" smtClean="0"/>
              <a:t>alembic revision –</a:t>
            </a:r>
            <a:r>
              <a:rPr lang="en-US" dirty="0" err="1" smtClean="0"/>
              <a:t>autogenerate</a:t>
            </a:r>
            <a:r>
              <a:rPr lang="en-US" dirty="0" smtClean="0"/>
              <a:t> –m “add score table”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Static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alembic revision  -m "add score </a:t>
            </a:r>
            <a:r>
              <a:rPr lang="en-US" dirty="0" smtClean="0"/>
              <a:t>data”</a:t>
            </a:r>
          </a:p>
          <a:p>
            <a:r>
              <a:rPr lang="en-US" dirty="0" smtClean="0"/>
              <a:t>Create a table object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bulk_insert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also create downgrade()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199</TotalTime>
  <Words>178</Words>
  <Application>Microsoft Macintosh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Depth</vt:lpstr>
      <vt:lpstr>Alembic and SQL</vt:lpstr>
      <vt:lpstr>What Is Alembic and SQLAlchemy</vt:lpstr>
      <vt:lpstr>Create Local Freya</vt:lpstr>
      <vt:lpstr>Modify a Table by Object</vt:lpstr>
      <vt:lpstr>Inside a revision file</vt:lpstr>
      <vt:lpstr>Just Upgrade Everything</vt:lpstr>
      <vt:lpstr>Creating a new table</vt:lpstr>
      <vt:lpstr>Tell Alembic About New Table</vt:lpstr>
      <vt:lpstr>Adding Static Data</vt:lpstr>
      <vt:lpstr>alembic upgrade and downgrade</vt:lpstr>
      <vt:lpstr>Those Are The Basics</vt:lpstr>
      <vt:lpstr>Any Questions????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Alembic and SQL</dc:title>
  <dc:creator>Tony Rasa</dc:creator>
  <cp:lastModifiedBy>Tony Rasa</cp:lastModifiedBy>
  <cp:revision>8</cp:revision>
  <dcterms:created xsi:type="dcterms:W3CDTF">2016-10-07T20:41:32Z</dcterms:created>
  <dcterms:modified xsi:type="dcterms:W3CDTF">2016-10-08T00:01:13Z</dcterms:modified>
</cp:coreProperties>
</file>