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0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63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0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2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2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91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2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6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37BB-53F8-4FC0-9F12-AE72EE24C427}" type="datetimeFigureOut">
              <a:rPr kumimoji="1" lang="ja-JP" altLang="en-US" smtClean="0"/>
              <a:t>2015/2/22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0587-51EF-43A2-8BA8-AFDBE83AD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3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立田健</dc:creator>
  <cp:lastModifiedBy>立田健</cp:lastModifiedBy>
  <cp:revision>1</cp:revision>
  <dcterms:created xsi:type="dcterms:W3CDTF">2015-02-22T10:05:17Z</dcterms:created>
  <dcterms:modified xsi:type="dcterms:W3CDTF">2015-02-22T10:05:24Z</dcterms:modified>
</cp:coreProperties>
</file>