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8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7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0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EDA9-77E7-4242-8A81-3F46433468B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8C81-B6B1-41C2-A40E-4FB59EE3A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44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ああああ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55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ああああ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</dc:title>
  <dc:creator>立田健</dc:creator>
  <cp:lastModifiedBy>立田健</cp:lastModifiedBy>
  <cp:revision>1</cp:revision>
  <dcterms:created xsi:type="dcterms:W3CDTF">2015-02-22T10:03:05Z</dcterms:created>
  <dcterms:modified xsi:type="dcterms:W3CDTF">2015-02-22T10:03:12Z</dcterms:modified>
</cp:coreProperties>
</file>