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embeddedFontLst>
    <p:embeddedFont>
      <p:font typeface="Helvetica Neue" charset="0"/>
      <p:regular r:id="rId14"/>
      <p:bold r:id="rId15"/>
      <p:italic r:id="rId16"/>
      <p:boldItalic r:id="rId17"/>
    </p:embeddedFont>
    <p:embeddedFont>
      <p:font typeface="Century Schoolbook" pitchFamily="18" charset="0"/>
      <p:regular r:id="rId18"/>
      <p:bold r:id="rId19"/>
      <p:italic r:id="rId20"/>
      <p:boldItalic r:id="rId21"/>
    </p:embeddedFont>
    <p:embeddedFont>
      <p:font typeface="Source Sans Pr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38" y="-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212769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 hasCustomPrompt="1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61543" y="365760"/>
            <a:ext cx="9690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Century Schoolbook"/>
              <a:buNone/>
              <a:defRPr sz="43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61543" y="1828801"/>
            <a:ext cx="8593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9989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-5400000">
            <a:off x="10794517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-5400000">
            <a:off x="9956316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289899" y="6172201"/>
            <a:ext cx="914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61543" y="365760"/>
            <a:ext cx="9690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Century Schoolbook"/>
              <a:buNone/>
              <a:defRPr sz="43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61543" y="1828801"/>
            <a:ext cx="4479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9989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124885" y="1828801"/>
            <a:ext cx="4479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9989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-5400000">
            <a:off x="10794517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-5400000">
            <a:off x="9956316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289899" y="6172201"/>
            <a:ext cx="914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599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4413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700" cy="492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-1" y="2815772"/>
            <a:ext cx="12188824" cy="103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5000"/>
              </a:lnSpc>
              <a:buClr>
                <a:schemeClr val="lt1"/>
              </a:buClr>
              <a:buSzPts val="3200"/>
            </a:pPr>
            <a:r>
              <a:rPr lang="ru-RU" sz="3200" u="sng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Интеграция </a:t>
            </a:r>
            <a:r>
              <a:rPr lang="ru-RU" sz="3200" u="sng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платформы </a:t>
            </a:r>
            <a:r>
              <a:rPr lang="ru-RU" sz="3200" u="sng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1С:Предприятие</a:t>
            </a:r>
            <a:r>
              <a:rPr lang="en-US" sz="3200" u="sng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8.3.</a:t>
            </a:r>
            <a:r>
              <a:rPr lang="ru-RU" sz="3200" u="sng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-RU" sz="3200" u="sng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 сторонним программным обеспечением</a:t>
            </a:r>
            <a:endParaRPr sz="3200" b="0" i="0" u="sng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0" y="5704114"/>
            <a:ext cx="12188825" cy="61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Руководитель курсового проекта Костиков П.А.</a:t>
            </a:r>
            <a:br>
              <a:rPr lang="ru-RU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Исполнитель курсового проекта </a:t>
            </a:r>
            <a:r>
              <a:rPr lang="ru-RU" sz="16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Трипольский П</a:t>
            </a:r>
            <a:r>
              <a:rPr lang="ru-RU" sz="16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.П.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1"/>
            <a:ext cx="12188823" cy="136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ru-RU" sz="20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ru-RU" sz="20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КОЛЛЕДЖ ИНФОРМАТИКИ И ПРОГРАММИРОВАНИЯ</a:t>
            </a:r>
            <a:endParaRPr dirty="0"/>
          </a:p>
        </p:txBody>
      </p:sp>
      <p:sp>
        <p:nvSpPr>
          <p:cNvPr id="74" name="Shape 74"/>
          <p:cNvSpPr txBox="1"/>
          <p:nvPr/>
        </p:nvSpPr>
        <p:spPr>
          <a:xfrm>
            <a:off x="-1" y="6321843"/>
            <a:ext cx="12188825" cy="44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lang="ru-RU" sz="18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Москва 2018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Результаты выполнения проекта</a:t>
            </a:r>
            <a:endParaRPr sz="4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21804" y="1470148"/>
            <a:ext cx="10225136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ru-RU" sz="2312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 ходе разработки программы были получены </a:t>
            </a:r>
            <a:r>
              <a:rPr lang="ru-RU" sz="2312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навыки </a:t>
            </a:r>
            <a:r>
              <a:rPr lang="ru-RU" sz="2312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работы со следующими составляющими:</a:t>
            </a:r>
            <a:endParaRPr sz="2312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8862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ru-RU" sz="2312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Разработка общих модулей 1С</a:t>
            </a:r>
            <a:r>
              <a:rPr lang="en-US" sz="2312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lang="ru-RU" sz="2312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Предприятие 8.3.</a:t>
            </a:r>
            <a:endParaRPr dirty="0"/>
          </a:p>
          <a:p>
            <a:pPr marL="38862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ru-RU" sz="2312" dirty="0" smtClean="0"/>
              <a:t>Проектирование и применение межпрограммного взаимодействия.</a:t>
            </a:r>
            <a:endParaRPr dirty="0"/>
          </a:p>
          <a:p>
            <a:pPr marL="38862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ru-RU" sz="2312" dirty="0" smtClean="0"/>
              <a:t>Работа с объектами платформы 1С</a:t>
            </a:r>
            <a:r>
              <a:rPr lang="en-US" sz="2312" dirty="0" smtClean="0"/>
              <a:t>:</a:t>
            </a:r>
            <a:r>
              <a:rPr lang="ru-RU" sz="2312" dirty="0" smtClean="0"/>
              <a:t>Предприятие 8.3. для ведения учета, в том числе со справочниками, перечислениями, отчетами, регистрами сведений и другими.</a:t>
            </a:r>
            <a:endParaRPr sz="2312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ru-RU" sz="2312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Цели и задачи, поставленные при выполнении курсового проекта, выполнены с соблюдением всех предъявленных требований в установленные сроки. </a:t>
            </a:r>
            <a:endParaRPr sz="2312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endParaRPr sz="2312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0700757" y="6114338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9381596" y="6107613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0" y="2743200"/>
            <a:ext cx="12188825" cy="123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Arial"/>
              <a:buNone/>
            </a:pPr>
            <a:r>
              <a:rPr lang="ru-RU" sz="5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 за </a:t>
            </a:r>
            <a:r>
              <a:rPr lang="ru-RU" sz="5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внимание!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14271" y="1597518"/>
            <a:ext cx="7128792" cy="410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action="ppaction://hlinksldjump"/>
              </a:rPr>
              <a:t>Цели курсового проекта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sldjump"/>
              </a:rPr>
              <a:t>Задачи курсового проекта</a:t>
            </a:r>
            <a:endParaRPr sz="2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action="ppaction://hlinksldjump"/>
              </a:rPr>
              <a:t>Концептуальная схема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sldjump"/>
              </a:rPr>
              <a:t>Схема потоков данных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sldjump"/>
              </a:rPr>
              <a:t>Считывание </a:t>
            </a:r>
            <a:r>
              <a:rPr lang="en-US" sz="24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sldjump"/>
              </a:rPr>
              <a:t>NFC </a:t>
            </a:r>
            <a:r>
              <a:rPr lang="ru-RU" sz="24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sldjump"/>
              </a:rPr>
              <a:t>метки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</a:t>
            </a:r>
            <a:r>
              <a:rPr lang="ru-RU" sz="2400" b="0" i="0" u="sng" strike="noStrike" cap="none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пособы использования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sldjump"/>
              </a:rPr>
              <a:t>Достоинства проекта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 action="ppaction://hlinksldjump"/>
              </a:rPr>
              <a:t>Результаты выполнения проекта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6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</a:pPr>
            <a:endParaRPr sz="1799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0850689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9511002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lang="ru-RU" sz="4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 курсового проекта</a:t>
            </a:r>
            <a:endParaRPr sz="4399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54182" y="2322287"/>
            <a:ext cx="11139054" cy="183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25" marR="0" lvl="0" indent="-1828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ru-RU" sz="25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Целью курсового проекта </a:t>
            </a:r>
            <a:r>
              <a:rPr lang="ru-RU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является разработка программного модуля для считывания данных из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NFC </a:t>
            </a:r>
            <a:r>
              <a:rPr lang="ru-RU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карт, взаимодействующего с базой данных работающей на 1С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ru-RU" sz="25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Предприятие 8.3., с возможностью его интеграции в сторонние конфигурации этой платформы.</a:t>
            </a:r>
            <a:endParaRPr lang="ru-RU" sz="25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0836175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9481973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0" y="152399"/>
            <a:ext cx="12188825" cy="91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Helvetica Neue"/>
              <a:buNone/>
            </a:pPr>
            <a:r>
              <a:rPr lang="ru-RU" sz="4399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Задачи курсового проекта</a:t>
            </a:r>
            <a:endParaRPr sz="4399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6582" y="1803071"/>
            <a:ext cx="11055928" cy="404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25" marR="0" lvl="0" indent="-1828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Arial"/>
              <a:buChar char="•"/>
            </a:pP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Выявить наиболее перспективный способ взаимодействия платформы 1С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Предприятие 8.3. </a:t>
            </a:r>
            <a:r>
              <a:rPr lang="ru-RU" sz="2035" dirty="0" smtClean="0"/>
              <a:t>с сторонними программными средствами. Учитывать такие критерии как поддержка нескольких операционных системам, множество языков программирования, работа в учебной версии платформы.</a:t>
            </a:r>
            <a:endParaRPr dirty="0"/>
          </a:p>
          <a:p>
            <a:pPr marL="182825" marR="0" lvl="0" indent="-182825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Arial"/>
              <a:buChar char="•"/>
            </a:pP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Создание конфигурации базы данных 1С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Предприятие 8.3. </a:t>
            </a:r>
            <a:r>
              <a:rPr lang="ru-RU" sz="2035" dirty="0" smtClean="0"/>
              <a:t>для возможности проверить работоспособность системы перед интеграцией в конечную базу данных</a:t>
            </a:r>
            <a:endParaRPr dirty="0"/>
          </a:p>
          <a:p>
            <a:pPr marL="182825" marR="0" lvl="0" indent="-182825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Arial"/>
              <a:buChar char="•"/>
            </a:pP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Написать общий модуль и множество приложений для 1С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Предприятие 8.3.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r>
              <a:rPr lang="ru-RU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реализующих считывания данных из </a:t>
            </a:r>
            <a:r>
              <a:rPr lang="en-US" sz="2035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NFC </a:t>
            </a:r>
            <a:r>
              <a:rPr lang="ru-RU" sz="2035" dirty="0" smtClean="0"/>
              <a:t>меток</a:t>
            </a:r>
            <a:endParaRPr dirty="0"/>
          </a:p>
        </p:txBody>
      </p:sp>
      <p:sp>
        <p:nvSpPr>
          <p:cNvPr id="97" name="Shape 97"/>
          <p:cNvSpPr/>
          <p:nvPr/>
        </p:nvSpPr>
        <p:spPr>
          <a:xfrm>
            <a:off x="10807146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9467459" y="6268597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94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Концептуальная </a:t>
            </a:r>
            <a:r>
              <a:rPr lang="ru-RU" sz="4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схема</a:t>
            </a:r>
            <a:endParaRPr sz="4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0836835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429854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7" y="1279244"/>
            <a:ext cx="3235405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11" y="1468735"/>
            <a:ext cx="18192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87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Схема потоков данных</a:t>
            </a:r>
            <a:endParaRPr sz="4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0809126" y="624880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9416000" y="6234950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074" name="Picture 2" descr="C:\Users\lonkonpetr\Deskto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6" y="1348374"/>
            <a:ext cx="6658238" cy="44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88825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dirty="0" smtClean="0">
                <a:latin typeface="Helvetica Neue"/>
                <a:sym typeface="Helvetica Neue"/>
              </a:rPr>
              <a:t>Считывание </a:t>
            </a:r>
            <a:r>
              <a:rPr lang="en-US" sz="4000" dirty="0" smtClean="0">
                <a:latin typeface="Helvetica Neue"/>
                <a:sym typeface="Helvetica Neue"/>
              </a:rPr>
              <a:t>NFC</a:t>
            </a:r>
            <a:r>
              <a:rPr lang="ru-RU" sz="4000" dirty="0" smtClean="0">
                <a:latin typeface="Helvetica Neue"/>
                <a:sym typeface="Helvetica Neue"/>
              </a:rPr>
              <a:t> метки</a:t>
            </a:r>
            <a:endParaRPr dirty="0"/>
          </a:p>
        </p:txBody>
      </p:sp>
      <p:sp>
        <p:nvSpPr>
          <p:cNvPr id="121" name="Shape 121"/>
          <p:cNvSpPr/>
          <p:nvPr/>
        </p:nvSpPr>
        <p:spPr>
          <a:xfrm>
            <a:off x="10850689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468076" y="6269384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63" y="1764165"/>
            <a:ext cx="2160562" cy="402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4" y="1674863"/>
            <a:ext cx="7315199" cy="420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-1" y="-1"/>
            <a:ext cx="12188825" cy="98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ru-RU" sz="3600" dirty="0" smtClean="0">
                <a:latin typeface="Helvetica Neue"/>
                <a:sym typeface="Helvetica Neue"/>
              </a:rPr>
              <a:t>Способы использования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10822980" y="6193386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429854" y="6193386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1085850"/>
            <a:ext cx="63055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-1" y="110836"/>
            <a:ext cx="12188826" cy="102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ru-RU" sz="4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Достоинства проекта</a:t>
            </a:r>
            <a:endParaRPr sz="4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21804" y="1470148"/>
            <a:ext cx="10225136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Century Schoolbook"/>
              <a:buAutoNum type="arabicPeriod"/>
            </a:pPr>
            <a:r>
              <a:rPr lang="ru-RU" sz="2380" dirty="0" smtClean="0"/>
              <a:t>Ускорение работы условного охранника на КПП при учете входа и выхода студентов, регистрируемого в данной конфигурации 1С</a:t>
            </a:r>
            <a:r>
              <a:rPr lang="en-US" sz="2380" dirty="0" smtClean="0"/>
              <a:t>:</a:t>
            </a:r>
            <a:r>
              <a:rPr lang="ru-RU" sz="2380" dirty="0" smtClean="0"/>
              <a:t>Предприятие 8.3.</a:t>
            </a:r>
            <a:endParaRPr sz="23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Century Schoolbook"/>
              <a:buAutoNum type="arabicPeriod"/>
            </a:pPr>
            <a:r>
              <a:rPr lang="ru-RU" sz="2380" dirty="0" smtClean="0"/>
              <a:t>Возможность применить модуль считывания </a:t>
            </a:r>
            <a:r>
              <a:rPr lang="en-US" sz="2380" dirty="0" smtClean="0"/>
              <a:t>NFC </a:t>
            </a:r>
            <a:r>
              <a:rPr lang="ru-RU" sz="2380" dirty="0" smtClean="0"/>
              <a:t>меток в других конфигурациях баз данных 1С</a:t>
            </a:r>
            <a:r>
              <a:rPr lang="en-US" sz="2380" dirty="0" smtClean="0"/>
              <a:t>:</a:t>
            </a:r>
            <a:r>
              <a:rPr lang="ru-RU" sz="2380" dirty="0" smtClean="0"/>
              <a:t>Предприятие 8.3., например при учете товаров на складе. </a:t>
            </a:r>
            <a:r>
              <a:rPr lang="en-US" sz="2380" dirty="0" smtClean="0"/>
              <a:t>NFC </a:t>
            </a:r>
            <a:r>
              <a:rPr lang="ru-RU" sz="2380" dirty="0" smtClean="0"/>
              <a:t>метки крайне устойчивы к внешним повреждениям и не могут быть стерты, в отличие от штрих-кодов</a:t>
            </a:r>
            <a:endParaRPr dirty="0"/>
          </a:p>
          <a:p>
            <a:pPr marL="342900" marR="0" lvl="0" indent="-34290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Century Schoolbook"/>
              <a:buAutoNum type="arabicPeriod"/>
            </a:pPr>
            <a:r>
              <a:rPr lang="ru-RU" sz="238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Возможность повторного применения средства межпрограммного взаимодействия из данного модуля при создании новых </a:t>
            </a:r>
            <a:endParaRPr sz="23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221996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Century Schoolbook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82825" marR="0" lvl="0" indent="-6192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0809125" y="6093758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darken" extrusionOk="0">
                <a:moveTo>
                  <a:pt x="78529" y="60000"/>
                </a:moveTo>
                <a:lnTo>
                  <a:pt x="41471" y="15000"/>
                </a:lnTo>
                <a:lnTo>
                  <a:pt x="41471" y="105000"/>
                </a:lnTo>
                <a:close/>
              </a:path>
              <a:path w="120000" h="120000" fill="none" extrusionOk="0">
                <a:moveTo>
                  <a:pt x="78529" y="60000"/>
                </a:moveTo>
                <a:lnTo>
                  <a:pt x="41471" y="105000"/>
                </a:lnTo>
                <a:lnTo>
                  <a:pt x="41471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9443709" y="6093758"/>
            <a:ext cx="1224136" cy="504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darken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41471" y="60000"/>
                </a:moveTo>
                <a:lnTo>
                  <a:pt x="78529" y="15000"/>
                </a:lnTo>
                <a:lnTo>
                  <a:pt x="78529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340</Words>
  <Application>Microsoft Office PowerPoint</Application>
  <PresentationFormat>Произвольный</PresentationFormat>
  <Paragraphs>35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Century Schoolbook</vt:lpstr>
      <vt:lpstr>Source Sans Pro</vt:lpstr>
      <vt:lpstr>Noto Sans Symbols</vt:lpstr>
      <vt:lpstr>Simple Light</vt:lpstr>
      <vt:lpstr>Интеграция платформы 1С:Предприятие  8.3. со сторонним программным обеспечением</vt:lpstr>
      <vt:lpstr>Содержание</vt:lpstr>
      <vt:lpstr>Цели курсового проекта</vt:lpstr>
      <vt:lpstr>Задачи курсового проекта</vt:lpstr>
      <vt:lpstr>Концептуальная схема</vt:lpstr>
      <vt:lpstr>Схема потоков данных</vt:lpstr>
      <vt:lpstr>Считывание NFC метки</vt:lpstr>
      <vt:lpstr>Способы использования</vt:lpstr>
      <vt:lpstr>Достоинства проекта</vt:lpstr>
      <vt:lpstr>Результаты выполнения проекта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платформы 1С:Предприятие  8.3. со сторонним программным обеспечением</dc:title>
  <dc:creator>lonkonpetr</dc:creator>
  <cp:lastModifiedBy>Пользователь Windows</cp:lastModifiedBy>
  <cp:revision>11</cp:revision>
  <dcterms:modified xsi:type="dcterms:W3CDTF">2018-06-03T22:58:40Z</dcterms:modified>
</cp:coreProperties>
</file>